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01" r:id="rId1"/>
  </p:sldMasterIdLst>
  <p:notesMasterIdLst>
    <p:notesMasterId r:id="rId84"/>
  </p:notesMasterIdLst>
  <p:handoutMasterIdLst>
    <p:handoutMasterId r:id="rId85"/>
  </p:handoutMasterIdLst>
  <p:sldIdLst>
    <p:sldId id="450" r:id="rId2"/>
    <p:sldId id="451" r:id="rId3"/>
    <p:sldId id="591" r:id="rId4"/>
    <p:sldId id="592" r:id="rId5"/>
    <p:sldId id="1303" r:id="rId6"/>
    <p:sldId id="1223" r:id="rId7"/>
    <p:sldId id="1225" r:id="rId8"/>
    <p:sldId id="1226" r:id="rId9"/>
    <p:sldId id="1227" r:id="rId10"/>
    <p:sldId id="1228" r:id="rId11"/>
    <p:sldId id="1293" r:id="rId12"/>
    <p:sldId id="1224" r:id="rId13"/>
    <p:sldId id="1230" r:id="rId14"/>
    <p:sldId id="649" r:id="rId15"/>
    <p:sldId id="1304" r:id="rId16"/>
    <p:sldId id="1305" r:id="rId17"/>
    <p:sldId id="1236" r:id="rId18"/>
    <p:sldId id="1306" r:id="rId19"/>
    <p:sldId id="1237" r:id="rId20"/>
    <p:sldId id="265" r:id="rId21"/>
    <p:sldId id="266" r:id="rId22"/>
    <p:sldId id="1308" r:id="rId23"/>
    <p:sldId id="1307" r:id="rId24"/>
    <p:sldId id="1270" r:id="rId25"/>
    <p:sldId id="1271" r:id="rId26"/>
    <p:sldId id="1296" r:id="rId27"/>
    <p:sldId id="1272" r:id="rId28"/>
    <p:sldId id="1273" r:id="rId29"/>
    <p:sldId id="1274" r:id="rId30"/>
    <p:sldId id="1275" r:id="rId31"/>
    <p:sldId id="1276" r:id="rId32"/>
    <p:sldId id="1277" r:id="rId33"/>
    <p:sldId id="1310" r:id="rId34"/>
    <p:sldId id="1311" r:id="rId35"/>
    <p:sldId id="269" r:id="rId36"/>
    <p:sldId id="270" r:id="rId37"/>
    <p:sldId id="271" r:id="rId38"/>
    <p:sldId id="1312" r:id="rId39"/>
    <p:sldId id="1298" r:id="rId40"/>
    <p:sldId id="1381" r:id="rId41"/>
    <p:sldId id="1321" r:id="rId42"/>
    <p:sldId id="1322" r:id="rId43"/>
    <p:sldId id="1380" r:id="rId44"/>
    <p:sldId id="1394" r:id="rId45"/>
    <p:sldId id="1384" r:id="rId46"/>
    <p:sldId id="1385" r:id="rId47"/>
    <p:sldId id="1309" r:id="rId48"/>
    <p:sldId id="1387" r:id="rId49"/>
    <p:sldId id="1398" r:id="rId50"/>
    <p:sldId id="1388" r:id="rId51"/>
    <p:sldId id="1389" r:id="rId52"/>
    <p:sldId id="1314" r:id="rId53"/>
    <p:sldId id="1315" r:id="rId54"/>
    <p:sldId id="296" r:id="rId55"/>
    <p:sldId id="1382" r:id="rId56"/>
    <p:sldId id="305" r:id="rId57"/>
    <p:sldId id="1339" r:id="rId58"/>
    <p:sldId id="1340" r:id="rId59"/>
    <p:sldId id="1341" r:id="rId60"/>
    <p:sldId id="1342" r:id="rId61"/>
    <p:sldId id="1343" r:id="rId62"/>
    <p:sldId id="1346" r:id="rId63"/>
    <p:sldId id="1390" r:id="rId64"/>
    <p:sldId id="1239" r:id="rId65"/>
    <p:sldId id="1376" r:id="rId66"/>
    <p:sldId id="1391" r:id="rId67"/>
    <p:sldId id="1377" r:id="rId68"/>
    <p:sldId id="1353" r:id="rId69"/>
    <p:sldId id="1379" r:id="rId70"/>
    <p:sldId id="1356" r:id="rId71"/>
    <p:sldId id="1392" r:id="rId72"/>
    <p:sldId id="1324" r:id="rId73"/>
    <p:sldId id="1325" r:id="rId74"/>
    <p:sldId id="287" r:id="rId75"/>
    <p:sldId id="267" r:id="rId76"/>
    <p:sldId id="1396" r:id="rId77"/>
    <p:sldId id="1383" r:id="rId78"/>
    <p:sldId id="1397" r:id="rId79"/>
    <p:sldId id="513" r:id="rId80"/>
    <p:sldId id="571" r:id="rId81"/>
    <p:sldId id="646" r:id="rId82"/>
    <p:sldId id="647" r:id="rId83"/>
  </p:sldIdLst>
  <p:sldSz cx="16256000" cy="9144000"/>
  <p:notesSz cx="6858000" cy="9144000"/>
  <p:defaultTextStyle>
    <a:lvl1pPr algn="ctr" defTabSz="546100">
      <a:defRPr sz="3800">
        <a:latin typeface="+mn-lt"/>
        <a:ea typeface="+mn-ea"/>
        <a:cs typeface="+mn-cs"/>
        <a:sym typeface="Gill Sans"/>
      </a:defRPr>
    </a:lvl1pPr>
    <a:lvl2pPr indent="342900" algn="ctr" defTabSz="546100">
      <a:defRPr sz="3800">
        <a:latin typeface="+mn-lt"/>
        <a:ea typeface="+mn-ea"/>
        <a:cs typeface="+mn-cs"/>
        <a:sym typeface="Gill Sans"/>
      </a:defRPr>
    </a:lvl2pPr>
    <a:lvl3pPr indent="685800" algn="ctr" defTabSz="546100">
      <a:defRPr sz="3800">
        <a:latin typeface="+mn-lt"/>
        <a:ea typeface="+mn-ea"/>
        <a:cs typeface="+mn-cs"/>
        <a:sym typeface="Gill Sans"/>
      </a:defRPr>
    </a:lvl3pPr>
    <a:lvl4pPr indent="1028700" algn="ctr" defTabSz="546100">
      <a:defRPr sz="3800">
        <a:latin typeface="+mn-lt"/>
        <a:ea typeface="+mn-ea"/>
        <a:cs typeface="+mn-cs"/>
        <a:sym typeface="Gill Sans"/>
      </a:defRPr>
    </a:lvl4pPr>
    <a:lvl5pPr indent="1371600" algn="ctr" defTabSz="546100">
      <a:defRPr sz="3800">
        <a:latin typeface="+mn-lt"/>
        <a:ea typeface="+mn-ea"/>
        <a:cs typeface="+mn-cs"/>
        <a:sym typeface="Gill Sans"/>
      </a:defRPr>
    </a:lvl5pPr>
    <a:lvl6pPr indent="1714500" algn="ctr" defTabSz="546100">
      <a:defRPr sz="3800">
        <a:latin typeface="+mn-lt"/>
        <a:ea typeface="+mn-ea"/>
        <a:cs typeface="+mn-cs"/>
        <a:sym typeface="Gill Sans"/>
      </a:defRPr>
    </a:lvl6pPr>
    <a:lvl7pPr indent="2057400" algn="ctr" defTabSz="546100">
      <a:defRPr sz="3800">
        <a:latin typeface="+mn-lt"/>
        <a:ea typeface="+mn-ea"/>
        <a:cs typeface="+mn-cs"/>
        <a:sym typeface="Gill Sans"/>
      </a:defRPr>
    </a:lvl7pPr>
    <a:lvl8pPr indent="2400300" algn="ctr" defTabSz="546100">
      <a:defRPr sz="3800">
        <a:latin typeface="+mn-lt"/>
        <a:ea typeface="+mn-ea"/>
        <a:cs typeface="+mn-cs"/>
        <a:sym typeface="Gill Sans"/>
      </a:defRPr>
    </a:lvl8pPr>
    <a:lvl9pPr indent="2743200" algn="ctr" defTabSz="546100">
      <a:defRPr sz="3800">
        <a:latin typeface="+mn-lt"/>
        <a:ea typeface="+mn-ea"/>
        <a:cs typeface="+mn-cs"/>
        <a:sym typeface="Gill San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51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008000"/>
    <a:srgbClr val="F2F2F2"/>
    <a:srgbClr val="000082"/>
    <a:srgbClr val="D6D6D6"/>
    <a:srgbClr val="797979"/>
    <a:srgbClr val="0096FF"/>
    <a:srgbClr val="D4FB79"/>
    <a:srgbClr val="5B5B5B"/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8F44A2F1-9E1F-4B54-A3A2-5F16C0AD49E2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</a:tcStyle>
    </a:firstRow>
  </a:tblStyle>
  <a:tblStyle styleId="{C7B018BB-80A7-4F77-B60F-C8B233D01FF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00882B"/>
          </a:solidFill>
        </a:fill>
      </a:tcStyle>
    </a:firstRow>
  </a:tblStyle>
  <a:tblStyle styleId="{EEE7283C-3CF3-47DC-8721-378D4A62B22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4C3C2611-4C71-4FC5-86AE-919BDF0F9419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859" autoAdjust="0"/>
    <p:restoredTop sz="84356" autoAdjust="0"/>
  </p:normalViewPr>
  <p:slideViewPr>
    <p:cSldViewPr snapToGrid="0" snapToObjects="1">
      <p:cViewPr varScale="1">
        <p:scale>
          <a:sx n="65" d="100"/>
          <a:sy n="65" d="100"/>
        </p:scale>
        <p:origin x="340" y="60"/>
      </p:cViewPr>
      <p:guideLst>
        <p:guide orient="horz" pos="2880"/>
        <p:guide pos="5120"/>
      </p:guideLst>
    </p:cSldViewPr>
  </p:slideViewPr>
  <p:outlineViewPr>
    <p:cViewPr>
      <p:scale>
        <a:sx n="33" d="100"/>
        <a:sy n="33" d="100"/>
      </p:scale>
      <p:origin x="0" y="-50707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92" d="100"/>
        <a:sy n="92" d="100"/>
      </p:scale>
      <p:origin x="0" y="1512"/>
    </p:cViewPr>
  </p:sorterViewPr>
  <p:notesViewPr>
    <p:cSldViewPr snapToGrid="0" snapToObjects="1">
      <p:cViewPr varScale="1">
        <p:scale>
          <a:sx n="92" d="100"/>
          <a:sy n="92" d="100"/>
        </p:scale>
        <p:origin x="3259" y="6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notesMaster" Target="notesMasters/notesMaster1.xml"/><Relationship Id="rId89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microsoft.com/office/2016/11/relationships/changesInfo" Target="changesInfos/changesInfo1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oheil Abbasloo" userId="d71572ce-aea6-4a3a-9d7a-c1bc96c12f67" providerId="ADAL" clId="{5A221130-90B4-4FFD-B26D-E6AAC359A9C7}"/>
    <pc:docChg chg="undo redo custSel addSld delSld modSld sldOrd addMainMaster delMainMaster modMainMaster">
      <pc:chgData name="Soheil Abbasloo" userId="d71572ce-aea6-4a3a-9d7a-c1bc96c12f67" providerId="ADAL" clId="{5A221130-90B4-4FFD-B26D-E6AAC359A9C7}" dt="2022-10-18T15:53:18.262" v="8429"/>
      <pc:docMkLst>
        <pc:docMk/>
      </pc:docMkLst>
      <pc:sldChg chg="add del">
        <pc:chgData name="Soheil Abbasloo" userId="d71572ce-aea6-4a3a-9d7a-c1bc96c12f67" providerId="ADAL" clId="{5A221130-90B4-4FFD-B26D-E6AAC359A9C7}" dt="2022-10-16T22:01:54.749" v="615" actId="47"/>
        <pc:sldMkLst>
          <pc:docMk/>
          <pc:sldMk cId="0" sldId="263"/>
        </pc:sldMkLst>
      </pc:sldChg>
      <pc:sldChg chg="modSp add del mod modClrScheme modAnim chgLayout">
        <pc:chgData name="Soheil Abbasloo" userId="d71572ce-aea6-4a3a-9d7a-c1bc96c12f67" providerId="ADAL" clId="{5A221130-90B4-4FFD-B26D-E6AAC359A9C7}" dt="2022-10-17T13:50:28.922" v="2327"/>
        <pc:sldMkLst>
          <pc:docMk/>
          <pc:sldMk cId="0" sldId="265"/>
        </pc:sldMkLst>
        <pc:spChg chg="mod ord">
          <ac:chgData name="Soheil Abbasloo" userId="d71572ce-aea6-4a3a-9d7a-c1bc96c12f67" providerId="ADAL" clId="{5A221130-90B4-4FFD-B26D-E6AAC359A9C7}" dt="2022-10-17T13:50:28.922" v="2327"/>
          <ac:spMkLst>
            <pc:docMk/>
            <pc:sldMk cId="0" sldId="265"/>
            <ac:spMk id="27650" creationId="{56C5A818-D608-0104-D91F-E54E8871773A}"/>
          </ac:spMkLst>
        </pc:spChg>
        <pc:spChg chg="mod ord">
          <ac:chgData name="Soheil Abbasloo" userId="d71572ce-aea6-4a3a-9d7a-c1bc96c12f67" providerId="ADAL" clId="{5A221130-90B4-4FFD-B26D-E6AAC359A9C7}" dt="2022-10-16T23:58:22.510" v="1255" actId="700"/>
          <ac:spMkLst>
            <pc:docMk/>
            <pc:sldMk cId="0" sldId="265"/>
            <ac:spMk id="27652" creationId="{4C31853E-C7A8-CD27-71E3-0C735934D08C}"/>
          </ac:spMkLst>
        </pc:spChg>
        <pc:spChg chg="mod ord">
          <ac:chgData name="Soheil Abbasloo" userId="d71572ce-aea6-4a3a-9d7a-c1bc96c12f67" providerId="ADAL" clId="{5A221130-90B4-4FFD-B26D-E6AAC359A9C7}" dt="2022-10-17T00:01:06.191" v="1267" actId="20577"/>
          <ac:spMkLst>
            <pc:docMk/>
            <pc:sldMk cId="0" sldId="265"/>
            <ac:spMk id="912387" creationId="{8CD8FD6B-D862-E0C3-E2E2-33ABC524929C}"/>
          </ac:spMkLst>
        </pc:spChg>
      </pc:sldChg>
      <pc:sldChg chg="delSp modSp add del mod modClrScheme addAnim delAnim modAnim chgLayout modNotesTx">
        <pc:chgData name="Soheil Abbasloo" userId="d71572ce-aea6-4a3a-9d7a-c1bc96c12f67" providerId="ADAL" clId="{5A221130-90B4-4FFD-B26D-E6AAC359A9C7}" dt="2022-10-17T00:10:36.614" v="1358" actId="207"/>
        <pc:sldMkLst>
          <pc:docMk/>
          <pc:sldMk cId="0" sldId="266"/>
        </pc:sldMkLst>
        <pc:spChg chg="mod ord">
          <ac:chgData name="Soheil Abbasloo" userId="d71572ce-aea6-4a3a-9d7a-c1bc96c12f67" providerId="ADAL" clId="{5A221130-90B4-4FFD-B26D-E6AAC359A9C7}" dt="2022-10-16T23:58:30.526" v="1256" actId="700"/>
          <ac:spMkLst>
            <pc:docMk/>
            <pc:sldMk cId="0" sldId="266"/>
            <ac:spMk id="29698" creationId="{7E3618CB-4B5A-E4BB-14E5-02F6027C27EC}"/>
          </ac:spMkLst>
        </pc:spChg>
        <pc:spChg chg="mod ord">
          <ac:chgData name="Soheil Abbasloo" userId="d71572ce-aea6-4a3a-9d7a-c1bc96c12f67" providerId="ADAL" clId="{5A221130-90B4-4FFD-B26D-E6AAC359A9C7}" dt="2022-10-17T00:10:36.614" v="1358" actId="207"/>
          <ac:spMkLst>
            <pc:docMk/>
            <pc:sldMk cId="0" sldId="266"/>
            <ac:spMk id="29699" creationId="{EC304D0A-40F1-06FE-FDE9-144B27CBCBD3}"/>
          </ac:spMkLst>
        </pc:spChg>
        <pc:spChg chg="mod ord">
          <ac:chgData name="Soheil Abbasloo" userId="d71572ce-aea6-4a3a-9d7a-c1bc96c12f67" providerId="ADAL" clId="{5A221130-90B4-4FFD-B26D-E6AAC359A9C7}" dt="2022-10-16T23:58:30.526" v="1256" actId="700"/>
          <ac:spMkLst>
            <pc:docMk/>
            <pc:sldMk cId="0" sldId="266"/>
            <ac:spMk id="29700" creationId="{AB608AEF-D41A-165D-EE06-FF30A1447926}"/>
          </ac:spMkLst>
        </pc:spChg>
        <pc:spChg chg="del">
          <ac:chgData name="Soheil Abbasloo" userId="d71572ce-aea6-4a3a-9d7a-c1bc96c12f67" providerId="ADAL" clId="{5A221130-90B4-4FFD-B26D-E6AAC359A9C7}" dt="2022-10-17T00:01:36.281" v="1269" actId="478"/>
          <ac:spMkLst>
            <pc:docMk/>
            <pc:sldMk cId="0" sldId="266"/>
            <ac:spMk id="29703" creationId="{864FA404-528B-8983-E021-70416402C578}"/>
          </ac:spMkLst>
        </pc:spChg>
        <pc:spChg chg="del">
          <ac:chgData name="Soheil Abbasloo" userId="d71572ce-aea6-4a3a-9d7a-c1bc96c12f67" providerId="ADAL" clId="{5A221130-90B4-4FFD-B26D-E6AAC359A9C7}" dt="2022-10-17T00:01:36.281" v="1269" actId="478"/>
          <ac:spMkLst>
            <pc:docMk/>
            <pc:sldMk cId="0" sldId="266"/>
            <ac:spMk id="29704" creationId="{34C1DEAF-E583-B523-1CB5-ACC76FA6623F}"/>
          </ac:spMkLst>
        </pc:spChg>
        <pc:spChg chg="del">
          <ac:chgData name="Soheil Abbasloo" userId="d71572ce-aea6-4a3a-9d7a-c1bc96c12f67" providerId="ADAL" clId="{5A221130-90B4-4FFD-B26D-E6AAC359A9C7}" dt="2022-10-17T00:01:36.281" v="1269" actId="478"/>
          <ac:spMkLst>
            <pc:docMk/>
            <pc:sldMk cId="0" sldId="266"/>
            <ac:spMk id="29705" creationId="{0312317D-3C9A-BAB9-4B8A-FECFA29C1516}"/>
          </ac:spMkLst>
        </pc:spChg>
        <pc:spChg chg="del">
          <ac:chgData name="Soheil Abbasloo" userId="d71572ce-aea6-4a3a-9d7a-c1bc96c12f67" providerId="ADAL" clId="{5A221130-90B4-4FFD-B26D-E6AAC359A9C7}" dt="2022-10-17T00:01:36.281" v="1269" actId="478"/>
          <ac:spMkLst>
            <pc:docMk/>
            <pc:sldMk cId="0" sldId="266"/>
            <ac:spMk id="29706" creationId="{F51CAE88-EB57-D26C-C746-6F7E8DDDB5C8}"/>
          </ac:spMkLst>
        </pc:spChg>
        <pc:picChg chg="del">
          <ac:chgData name="Soheil Abbasloo" userId="d71572ce-aea6-4a3a-9d7a-c1bc96c12f67" providerId="ADAL" clId="{5A221130-90B4-4FFD-B26D-E6AAC359A9C7}" dt="2022-10-17T00:01:36.281" v="1269" actId="478"/>
          <ac:picMkLst>
            <pc:docMk/>
            <pc:sldMk cId="0" sldId="266"/>
            <ac:picMk id="29701" creationId="{0A3705C4-82DF-F759-0BFB-D5B4B8690A1E}"/>
          </ac:picMkLst>
        </pc:picChg>
        <pc:picChg chg="del">
          <ac:chgData name="Soheil Abbasloo" userId="d71572ce-aea6-4a3a-9d7a-c1bc96c12f67" providerId="ADAL" clId="{5A221130-90B4-4FFD-B26D-E6AAC359A9C7}" dt="2022-10-17T00:01:36.281" v="1269" actId="478"/>
          <ac:picMkLst>
            <pc:docMk/>
            <pc:sldMk cId="0" sldId="266"/>
            <ac:picMk id="29702" creationId="{5EF1DC13-6D35-06D6-8558-5A3071234752}"/>
          </ac:picMkLst>
        </pc:picChg>
      </pc:sldChg>
      <pc:sldChg chg="delSp modSp add del mod modClrScheme delAnim modAnim chgLayout">
        <pc:chgData name="Soheil Abbasloo" userId="d71572ce-aea6-4a3a-9d7a-c1bc96c12f67" providerId="ADAL" clId="{5A221130-90B4-4FFD-B26D-E6AAC359A9C7}" dt="2022-10-17T21:44:08.844" v="8199" actId="20577"/>
        <pc:sldMkLst>
          <pc:docMk/>
          <pc:sldMk cId="0" sldId="267"/>
        </pc:sldMkLst>
        <pc:spChg chg="del mod ord">
          <ac:chgData name="Soheil Abbasloo" userId="d71572ce-aea6-4a3a-9d7a-c1bc96c12f67" providerId="ADAL" clId="{5A221130-90B4-4FFD-B26D-E6AAC359A9C7}" dt="2022-10-17T20:22:17.270" v="7121" actId="478"/>
          <ac:spMkLst>
            <pc:docMk/>
            <pc:sldMk cId="0" sldId="267"/>
            <ac:spMk id="5" creationId="{38A90884-1461-A694-7628-BD572621958D}"/>
          </ac:spMkLst>
        </pc:spChg>
        <pc:spChg chg="mod ord">
          <ac:chgData name="Soheil Abbasloo" userId="d71572ce-aea6-4a3a-9d7a-c1bc96c12f67" providerId="ADAL" clId="{5A221130-90B4-4FFD-B26D-E6AAC359A9C7}" dt="2022-10-17T21:44:08.844" v="8199" actId="20577"/>
          <ac:spMkLst>
            <pc:docMk/>
            <pc:sldMk cId="0" sldId="267"/>
            <ac:spMk id="31746" creationId="{F2E64BA3-1863-7662-53B3-F0317ABC9578}"/>
          </ac:spMkLst>
        </pc:spChg>
        <pc:spChg chg="mod ord">
          <ac:chgData name="Soheil Abbasloo" userId="d71572ce-aea6-4a3a-9d7a-c1bc96c12f67" providerId="ADAL" clId="{5A221130-90B4-4FFD-B26D-E6AAC359A9C7}" dt="2022-10-17T20:21:59.316" v="7117" actId="700"/>
          <ac:spMkLst>
            <pc:docMk/>
            <pc:sldMk cId="0" sldId="267"/>
            <ac:spMk id="31749" creationId="{354EE092-4BBD-81F7-66D3-25E87F6A16C5}"/>
          </ac:spMkLst>
        </pc:spChg>
        <pc:spChg chg="mod ord">
          <ac:chgData name="Soheil Abbasloo" userId="d71572ce-aea6-4a3a-9d7a-c1bc96c12f67" providerId="ADAL" clId="{5A221130-90B4-4FFD-B26D-E6AAC359A9C7}" dt="2022-10-17T21:21:27.484" v="7672" actId="12"/>
          <ac:spMkLst>
            <pc:docMk/>
            <pc:sldMk cId="0" sldId="267"/>
            <ac:spMk id="903171" creationId="{82ACE19C-A265-27D8-0CEF-5F4C32D27F4A}"/>
          </ac:spMkLst>
        </pc:spChg>
      </pc:sldChg>
      <pc:sldChg chg="modSp add del mod modClrScheme chgLayout">
        <pc:chgData name="Soheil Abbasloo" userId="d71572ce-aea6-4a3a-9d7a-c1bc96c12f67" providerId="ADAL" clId="{5A221130-90B4-4FFD-B26D-E6AAC359A9C7}" dt="2022-10-17T14:29:42.931" v="2892" actId="1076"/>
        <pc:sldMkLst>
          <pc:docMk/>
          <pc:sldMk cId="0" sldId="269"/>
        </pc:sldMkLst>
        <pc:spChg chg="mod ord">
          <ac:chgData name="Soheil Abbasloo" userId="d71572ce-aea6-4a3a-9d7a-c1bc96c12f67" providerId="ADAL" clId="{5A221130-90B4-4FFD-B26D-E6AAC359A9C7}" dt="2022-10-17T14:29:35.053" v="2890" actId="700"/>
          <ac:spMkLst>
            <pc:docMk/>
            <pc:sldMk cId="0" sldId="269"/>
            <ac:spMk id="35842" creationId="{8BAA0AD7-7E2F-6902-7DC3-708169B87B51}"/>
          </ac:spMkLst>
        </pc:spChg>
        <pc:spChg chg="mod ord">
          <ac:chgData name="Soheil Abbasloo" userId="d71572ce-aea6-4a3a-9d7a-c1bc96c12f67" providerId="ADAL" clId="{5A221130-90B4-4FFD-B26D-E6AAC359A9C7}" dt="2022-10-17T14:29:35.053" v="2890" actId="700"/>
          <ac:spMkLst>
            <pc:docMk/>
            <pc:sldMk cId="0" sldId="269"/>
            <ac:spMk id="35843" creationId="{CA5F1E66-52EA-D379-1FC8-03F46028A32C}"/>
          </ac:spMkLst>
        </pc:spChg>
        <pc:spChg chg="mod">
          <ac:chgData name="Soheil Abbasloo" userId="d71572ce-aea6-4a3a-9d7a-c1bc96c12f67" providerId="ADAL" clId="{5A221130-90B4-4FFD-B26D-E6AAC359A9C7}" dt="2022-10-17T14:29:42.931" v="2892" actId="1076"/>
          <ac:spMkLst>
            <pc:docMk/>
            <pc:sldMk cId="0" sldId="269"/>
            <ac:spMk id="35923" creationId="{4D846F80-55C0-E897-B942-B269CE468F3F}"/>
          </ac:spMkLst>
        </pc:spChg>
        <pc:spChg chg="mod">
          <ac:chgData name="Soheil Abbasloo" userId="d71572ce-aea6-4a3a-9d7a-c1bc96c12f67" providerId="ADAL" clId="{5A221130-90B4-4FFD-B26D-E6AAC359A9C7}" dt="2022-10-17T14:29:39.951" v="2891" actId="1076"/>
          <ac:spMkLst>
            <pc:docMk/>
            <pc:sldMk cId="0" sldId="269"/>
            <ac:spMk id="35924" creationId="{724431A8-C633-08E3-1D6A-8793E976BF5C}"/>
          </ac:spMkLst>
        </pc:spChg>
      </pc:sldChg>
      <pc:sldChg chg="addSp modSp add del mod ord modClrScheme chgLayout">
        <pc:chgData name="Soheil Abbasloo" userId="d71572ce-aea6-4a3a-9d7a-c1bc96c12f67" providerId="ADAL" clId="{5A221130-90B4-4FFD-B26D-E6AAC359A9C7}" dt="2022-10-17T15:01:50.146" v="3063"/>
        <pc:sldMkLst>
          <pc:docMk/>
          <pc:sldMk cId="0" sldId="270"/>
        </pc:sldMkLst>
        <pc:spChg chg="add mod ord">
          <ac:chgData name="Soheil Abbasloo" userId="d71572ce-aea6-4a3a-9d7a-c1bc96c12f67" providerId="ADAL" clId="{5A221130-90B4-4FFD-B26D-E6AAC359A9C7}" dt="2022-10-17T14:30:12.217" v="2893" actId="700"/>
          <ac:spMkLst>
            <pc:docMk/>
            <pc:sldMk cId="0" sldId="270"/>
            <ac:spMk id="2" creationId="{22996B82-6E78-7148-7F28-7C83D1019C91}"/>
          </ac:spMkLst>
        </pc:spChg>
        <pc:spChg chg="mod ord">
          <ac:chgData name="Soheil Abbasloo" userId="d71572ce-aea6-4a3a-9d7a-c1bc96c12f67" providerId="ADAL" clId="{5A221130-90B4-4FFD-B26D-E6AAC359A9C7}" dt="2022-10-17T14:30:12.217" v="2893" actId="700"/>
          <ac:spMkLst>
            <pc:docMk/>
            <pc:sldMk cId="0" sldId="270"/>
            <ac:spMk id="37890" creationId="{937E2E4E-C000-88C6-4438-34B560499494}"/>
          </ac:spMkLst>
        </pc:spChg>
        <pc:spChg chg="mod ord">
          <ac:chgData name="Soheil Abbasloo" userId="d71572ce-aea6-4a3a-9d7a-c1bc96c12f67" providerId="ADAL" clId="{5A221130-90B4-4FFD-B26D-E6AAC359A9C7}" dt="2022-10-17T14:30:12.217" v="2893" actId="700"/>
          <ac:spMkLst>
            <pc:docMk/>
            <pc:sldMk cId="0" sldId="270"/>
            <ac:spMk id="37891" creationId="{5EBF3DD3-A7AE-10CE-72FC-94B9A52E93DC}"/>
          </ac:spMkLst>
        </pc:spChg>
        <pc:spChg chg="mod">
          <ac:chgData name="Soheil Abbasloo" userId="d71572ce-aea6-4a3a-9d7a-c1bc96c12f67" providerId="ADAL" clId="{5A221130-90B4-4FFD-B26D-E6AAC359A9C7}" dt="2022-10-17T14:31:37.032" v="2944" actId="1036"/>
          <ac:spMkLst>
            <pc:docMk/>
            <pc:sldMk cId="0" sldId="270"/>
            <ac:spMk id="37971" creationId="{24CEB18F-8291-EC18-EC20-7DE601E7580B}"/>
          </ac:spMkLst>
        </pc:spChg>
        <pc:spChg chg="mod">
          <ac:chgData name="Soheil Abbasloo" userId="d71572ce-aea6-4a3a-9d7a-c1bc96c12f67" providerId="ADAL" clId="{5A221130-90B4-4FFD-B26D-E6AAC359A9C7}" dt="2022-10-17T14:31:37.032" v="2944" actId="1036"/>
          <ac:spMkLst>
            <pc:docMk/>
            <pc:sldMk cId="0" sldId="270"/>
            <ac:spMk id="37972" creationId="{AC0D50B2-BB68-0BC9-B84F-0054962DEE5B}"/>
          </ac:spMkLst>
        </pc:spChg>
        <pc:spChg chg="mod">
          <ac:chgData name="Soheil Abbasloo" userId="d71572ce-aea6-4a3a-9d7a-c1bc96c12f67" providerId="ADAL" clId="{5A221130-90B4-4FFD-B26D-E6AAC359A9C7}" dt="2022-10-17T14:30:30.580" v="2896" actId="207"/>
          <ac:spMkLst>
            <pc:docMk/>
            <pc:sldMk cId="0" sldId="270"/>
            <ac:spMk id="924785" creationId="{09163921-0C76-6541-2E44-BC8CC8C0F459}"/>
          </ac:spMkLst>
        </pc:spChg>
      </pc:sldChg>
      <pc:sldChg chg="delSp modSp add del mod ord modClrScheme modAnim chgLayout">
        <pc:chgData name="Soheil Abbasloo" userId="d71572ce-aea6-4a3a-9d7a-c1bc96c12f67" providerId="ADAL" clId="{5A221130-90B4-4FFD-B26D-E6AAC359A9C7}" dt="2022-10-17T20:54:31.937" v="7410" actId="14100"/>
        <pc:sldMkLst>
          <pc:docMk/>
          <pc:sldMk cId="0" sldId="271"/>
        </pc:sldMkLst>
        <pc:spChg chg="mod ord">
          <ac:chgData name="Soheil Abbasloo" userId="d71572ce-aea6-4a3a-9d7a-c1bc96c12f67" providerId="ADAL" clId="{5A221130-90B4-4FFD-B26D-E6AAC359A9C7}" dt="2022-10-17T14:30:43.902" v="2897" actId="700"/>
          <ac:spMkLst>
            <pc:docMk/>
            <pc:sldMk cId="0" sldId="271"/>
            <ac:spMk id="39938" creationId="{9058D687-FD23-6B8E-DEA5-D397A59FBF31}"/>
          </ac:spMkLst>
        </pc:spChg>
        <pc:spChg chg="mod ord">
          <ac:chgData name="Soheil Abbasloo" userId="d71572ce-aea6-4a3a-9d7a-c1bc96c12f67" providerId="ADAL" clId="{5A221130-90B4-4FFD-B26D-E6AAC359A9C7}" dt="2022-10-17T14:30:43.902" v="2897" actId="700"/>
          <ac:spMkLst>
            <pc:docMk/>
            <pc:sldMk cId="0" sldId="271"/>
            <ac:spMk id="39939" creationId="{B4DEE935-C2B6-B47A-231A-81615CF60687}"/>
          </ac:spMkLst>
        </pc:spChg>
        <pc:spChg chg="mod">
          <ac:chgData name="Soheil Abbasloo" userId="d71572ce-aea6-4a3a-9d7a-c1bc96c12f67" providerId="ADAL" clId="{5A221130-90B4-4FFD-B26D-E6AAC359A9C7}" dt="2022-10-17T20:54:25.235" v="7409" actId="1076"/>
          <ac:spMkLst>
            <pc:docMk/>
            <pc:sldMk cId="0" sldId="271"/>
            <ac:spMk id="39942" creationId="{C24B8ACD-62B3-C160-60F9-F41AE6411E99}"/>
          </ac:spMkLst>
        </pc:spChg>
        <pc:spChg chg="mod">
          <ac:chgData name="Soheil Abbasloo" userId="d71572ce-aea6-4a3a-9d7a-c1bc96c12f67" providerId="ADAL" clId="{5A221130-90B4-4FFD-B26D-E6AAC359A9C7}" dt="2022-10-17T20:54:25.235" v="7409" actId="1076"/>
          <ac:spMkLst>
            <pc:docMk/>
            <pc:sldMk cId="0" sldId="271"/>
            <ac:spMk id="39943" creationId="{E83D0F3A-E246-99C9-B542-67775705BCE6}"/>
          </ac:spMkLst>
        </pc:spChg>
        <pc:spChg chg="mod">
          <ac:chgData name="Soheil Abbasloo" userId="d71572ce-aea6-4a3a-9d7a-c1bc96c12f67" providerId="ADAL" clId="{5A221130-90B4-4FFD-B26D-E6AAC359A9C7}" dt="2022-10-17T20:54:25.235" v="7409" actId="1076"/>
          <ac:spMkLst>
            <pc:docMk/>
            <pc:sldMk cId="0" sldId="271"/>
            <ac:spMk id="39944" creationId="{12892F99-6D7F-788D-3C30-4836AE72DF3B}"/>
          </ac:spMkLst>
        </pc:spChg>
        <pc:spChg chg="mod">
          <ac:chgData name="Soheil Abbasloo" userId="d71572ce-aea6-4a3a-9d7a-c1bc96c12f67" providerId="ADAL" clId="{5A221130-90B4-4FFD-B26D-E6AAC359A9C7}" dt="2022-10-17T20:54:25.235" v="7409" actId="1076"/>
          <ac:spMkLst>
            <pc:docMk/>
            <pc:sldMk cId="0" sldId="271"/>
            <ac:spMk id="39945" creationId="{22FA3584-A24A-C099-068D-9828EFE04F27}"/>
          </ac:spMkLst>
        </pc:spChg>
        <pc:spChg chg="del mod">
          <ac:chgData name="Soheil Abbasloo" userId="d71572ce-aea6-4a3a-9d7a-c1bc96c12f67" providerId="ADAL" clId="{5A221130-90B4-4FFD-B26D-E6AAC359A9C7}" dt="2022-10-17T20:49:53.155" v="7231" actId="478"/>
          <ac:spMkLst>
            <pc:docMk/>
            <pc:sldMk cId="0" sldId="271"/>
            <ac:spMk id="39946" creationId="{7DCFFAC9-68CA-137C-1602-2019870D6484}"/>
          </ac:spMkLst>
        </pc:spChg>
        <pc:spChg chg="mod">
          <ac:chgData name="Soheil Abbasloo" userId="d71572ce-aea6-4a3a-9d7a-c1bc96c12f67" providerId="ADAL" clId="{5A221130-90B4-4FFD-B26D-E6AAC359A9C7}" dt="2022-10-17T20:54:25.235" v="7409" actId="1076"/>
          <ac:spMkLst>
            <pc:docMk/>
            <pc:sldMk cId="0" sldId="271"/>
            <ac:spMk id="39947" creationId="{B193EB58-A05A-E22C-5B55-D6625C731640}"/>
          </ac:spMkLst>
        </pc:spChg>
        <pc:spChg chg="mod">
          <ac:chgData name="Soheil Abbasloo" userId="d71572ce-aea6-4a3a-9d7a-c1bc96c12f67" providerId="ADAL" clId="{5A221130-90B4-4FFD-B26D-E6AAC359A9C7}" dt="2022-10-17T20:54:25.235" v="7409" actId="1076"/>
          <ac:spMkLst>
            <pc:docMk/>
            <pc:sldMk cId="0" sldId="271"/>
            <ac:spMk id="39949" creationId="{C1066B38-A901-783A-F772-1B0FDCC69C9D}"/>
          </ac:spMkLst>
        </pc:spChg>
        <pc:spChg chg="mod">
          <ac:chgData name="Soheil Abbasloo" userId="d71572ce-aea6-4a3a-9d7a-c1bc96c12f67" providerId="ADAL" clId="{5A221130-90B4-4FFD-B26D-E6AAC359A9C7}" dt="2022-10-17T20:54:25.235" v="7409" actId="1076"/>
          <ac:spMkLst>
            <pc:docMk/>
            <pc:sldMk cId="0" sldId="271"/>
            <ac:spMk id="39950" creationId="{3AA85B48-1054-B50E-8652-DFA3727420F0}"/>
          </ac:spMkLst>
        </pc:spChg>
        <pc:spChg chg="del">
          <ac:chgData name="Soheil Abbasloo" userId="d71572ce-aea6-4a3a-9d7a-c1bc96c12f67" providerId="ADAL" clId="{5A221130-90B4-4FFD-B26D-E6AAC359A9C7}" dt="2022-10-17T14:30:48.184" v="2898" actId="478"/>
          <ac:spMkLst>
            <pc:docMk/>
            <pc:sldMk cId="0" sldId="271"/>
            <ac:spMk id="39951" creationId="{D28BEB53-B867-31E9-3187-4D1B914B887E}"/>
          </ac:spMkLst>
        </pc:spChg>
        <pc:spChg chg="mod">
          <ac:chgData name="Soheil Abbasloo" userId="d71572ce-aea6-4a3a-9d7a-c1bc96c12f67" providerId="ADAL" clId="{5A221130-90B4-4FFD-B26D-E6AAC359A9C7}" dt="2022-10-17T20:54:25.235" v="7409" actId="1076"/>
          <ac:spMkLst>
            <pc:docMk/>
            <pc:sldMk cId="0" sldId="271"/>
            <ac:spMk id="39952" creationId="{3E6B6CF3-0A85-F0FC-BB69-002174B64B8E}"/>
          </ac:spMkLst>
        </pc:spChg>
        <pc:spChg chg="mod">
          <ac:chgData name="Soheil Abbasloo" userId="d71572ce-aea6-4a3a-9d7a-c1bc96c12f67" providerId="ADAL" clId="{5A221130-90B4-4FFD-B26D-E6AAC359A9C7}" dt="2022-10-17T20:54:25.235" v="7409" actId="1076"/>
          <ac:spMkLst>
            <pc:docMk/>
            <pc:sldMk cId="0" sldId="271"/>
            <ac:spMk id="39953" creationId="{FC3E09F3-ABE8-2080-1AB6-BB04DD8631E0}"/>
          </ac:spMkLst>
        </pc:spChg>
        <pc:spChg chg="mod ord">
          <ac:chgData name="Soheil Abbasloo" userId="d71572ce-aea6-4a3a-9d7a-c1bc96c12f67" providerId="ADAL" clId="{5A221130-90B4-4FFD-B26D-E6AAC359A9C7}" dt="2022-10-17T20:54:31.937" v="7410" actId="14100"/>
          <ac:spMkLst>
            <pc:docMk/>
            <pc:sldMk cId="0" sldId="271"/>
            <ac:spMk id="926723" creationId="{8C46B5FD-6806-C1C5-6A18-17512CCF46B2}"/>
          </ac:spMkLst>
        </pc:spChg>
        <pc:grpChg chg="mod">
          <ac:chgData name="Soheil Abbasloo" userId="d71572ce-aea6-4a3a-9d7a-c1bc96c12f67" providerId="ADAL" clId="{5A221130-90B4-4FFD-B26D-E6AAC359A9C7}" dt="2022-10-17T20:54:25.235" v="7409" actId="1076"/>
          <ac:grpSpMkLst>
            <pc:docMk/>
            <pc:sldMk cId="0" sldId="271"/>
            <ac:grpSpMk id="39941" creationId="{B0B42DFA-9162-77B1-A8A0-66DEBFC73C0E}"/>
          </ac:grpSpMkLst>
        </pc:grpChg>
        <pc:grpChg chg="mod">
          <ac:chgData name="Soheil Abbasloo" userId="d71572ce-aea6-4a3a-9d7a-c1bc96c12f67" providerId="ADAL" clId="{5A221130-90B4-4FFD-B26D-E6AAC359A9C7}" dt="2022-10-17T20:54:25.235" v="7409" actId="1076"/>
          <ac:grpSpMkLst>
            <pc:docMk/>
            <pc:sldMk cId="0" sldId="271"/>
            <ac:grpSpMk id="39948" creationId="{FD58AF31-0395-D439-C377-7EBC9F071C47}"/>
          </ac:grpSpMkLst>
        </pc:grpChg>
      </pc:sldChg>
      <pc:sldChg chg="addSp delSp modSp add del mod modClrScheme modAnim chgLayout">
        <pc:chgData name="Soheil Abbasloo" userId="d71572ce-aea6-4a3a-9d7a-c1bc96c12f67" providerId="ADAL" clId="{5A221130-90B4-4FFD-B26D-E6AAC359A9C7}" dt="2022-10-17T15:02:15.113" v="3064" actId="47"/>
        <pc:sldMkLst>
          <pc:docMk/>
          <pc:sldMk cId="0" sldId="272"/>
        </pc:sldMkLst>
        <pc:spChg chg="add del mod ord">
          <ac:chgData name="Soheil Abbasloo" userId="d71572ce-aea6-4a3a-9d7a-c1bc96c12f67" providerId="ADAL" clId="{5A221130-90B4-4FFD-B26D-E6AAC359A9C7}" dt="2022-10-17T14:32:06.992" v="2992" actId="478"/>
          <ac:spMkLst>
            <pc:docMk/>
            <pc:sldMk cId="0" sldId="272"/>
            <ac:spMk id="2" creationId="{778111B2-A5D4-1543-0116-B9E7067C6256}"/>
          </ac:spMkLst>
        </pc:spChg>
        <pc:spChg chg="add mod ord">
          <ac:chgData name="Soheil Abbasloo" userId="d71572ce-aea6-4a3a-9d7a-c1bc96c12f67" providerId="ADAL" clId="{5A221130-90B4-4FFD-B26D-E6AAC359A9C7}" dt="2022-10-17T14:41:33.473" v="3014" actId="700"/>
          <ac:spMkLst>
            <pc:docMk/>
            <pc:sldMk cId="0" sldId="272"/>
            <ac:spMk id="2" creationId="{F3FB7145-6CD2-D291-60BB-94B305E40B0D}"/>
          </ac:spMkLst>
        </pc:spChg>
        <pc:spChg chg="add mod">
          <ac:chgData name="Soheil Abbasloo" userId="d71572ce-aea6-4a3a-9d7a-c1bc96c12f67" providerId="ADAL" clId="{5A221130-90B4-4FFD-B26D-E6AAC359A9C7}" dt="2022-10-17T14:45:32.785" v="3039" actId="14100"/>
          <ac:spMkLst>
            <pc:docMk/>
            <pc:sldMk cId="0" sldId="272"/>
            <ac:spMk id="3" creationId="{8C35FAC9-BB0D-905A-4E07-1782931FD66E}"/>
          </ac:spMkLst>
        </pc:spChg>
        <pc:spChg chg="add mod">
          <ac:chgData name="Soheil Abbasloo" userId="d71572ce-aea6-4a3a-9d7a-c1bc96c12f67" providerId="ADAL" clId="{5A221130-90B4-4FFD-B26D-E6AAC359A9C7}" dt="2022-10-17T14:45:08.954" v="3036" actId="164"/>
          <ac:spMkLst>
            <pc:docMk/>
            <pc:sldMk cId="0" sldId="272"/>
            <ac:spMk id="4" creationId="{181F945F-8538-0BE6-0712-1A8916A8900C}"/>
          </ac:spMkLst>
        </pc:spChg>
        <pc:spChg chg="mod ord">
          <ac:chgData name="Soheil Abbasloo" userId="d71572ce-aea6-4a3a-9d7a-c1bc96c12f67" providerId="ADAL" clId="{5A221130-90B4-4FFD-B26D-E6AAC359A9C7}" dt="2022-10-17T14:41:33.473" v="3014" actId="700"/>
          <ac:spMkLst>
            <pc:docMk/>
            <pc:sldMk cId="0" sldId="272"/>
            <ac:spMk id="41986" creationId="{0D827EC6-5D02-1C62-8786-2F0C3AE208F3}"/>
          </ac:spMkLst>
        </pc:spChg>
        <pc:spChg chg="mod ord">
          <ac:chgData name="Soheil Abbasloo" userId="d71572ce-aea6-4a3a-9d7a-c1bc96c12f67" providerId="ADAL" clId="{5A221130-90B4-4FFD-B26D-E6AAC359A9C7}" dt="2022-10-17T14:45:46.499" v="3041" actId="20577"/>
          <ac:spMkLst>
            <pc:docMk/>
            <pc:sldMk cId="0" sldId="272"/>
            <ac:spMk id="41988" creationId="{42F84D20-3475-7541-DE21-AD026C745797}"/>
          </ac:spMkLst>
        </pc:spChg>
        <pc:spChg chg="mod">
          <ac:chgData name="Soheil Abbasloo" userId="d71572ce-aea6-4a3a-9d7a-c1bc96c12f67" providerId="ADAL" clId="{5A221130-90B4-4FFD-B26D-E6AAC359A9C7}" dt="2022-10-17T14:31:59.765" v="2990" actId="1036"/>
          <ac:spMkLst>
            <pc:docMk/>
            <pc:sldMk cId="0" sldId="272"/>
            <ac:spMk id="42057" creationId="{09983FC6-C673-71FB-AFC1-14FC48465986}"/>
          </ac:spMkLst>
        </pc:spChg>
        <pc:spChg chg="mod">
          <ac:chgData name="Soheil Abbasloo" userId="d71572ce-aea6-4a3a-9d7a-c1bc96c12f67" providerId="ADAL" clId="{5A221130-90B4-4FFD-B26D-E6AAC359A9C7}" dt="2022-10-17T14:32:04.097" v="2991" actId="1076"/>
          <ac:spMkLst>
            <pc:docMk/>
            <pc:sldMk cId="0" sldId="272"/>
            <ac:spMk id="42058" creationId="{BEFA2E38-1A98-88A6-740D-7E2ADC7EE812}"/>
          </ac:spMkLst>
        </pc:spChg>
        <pc:spChg chg="mod">
          <ac:chgData name="Soheil Abbasloo" userId="d71572ce-aea6-4a3a-9d7a-c1bc96c12f67" providerId="ADAL" clId="{5A221130-90B4-4FFD-B26D-E6AAC359A9C7}" dt="2022-10-17T14:45:27.116" v="3038" actId="14100"/>
          <ac:spMkLst>
            <pc:docMk/>
            <pc:sldMk cId="0" sldId="272"/>
            <ac:spMk id="42079" creationId="{A53A692A-D20A-0A73-A060-3CA402AC1A31}"/>
          </ac:spMkLst>
        </pc:spChg>
        <pc:spChg chg="mod">
          <ac:chgData name="Soheil Abbasloo" userId="d71572ce-aea6-4a3a-9d7a-c1bc96c12f67" providerId="ADAL" clId="{5A221130-90B4-4FFD-B26D-E6AAC359A9C7}" dt="2022-10-17T14:41:24.864" v="3013" actId="207"/>
          <ac:spMkLst>
            <pc:docMk/>
            <pc:sldMk cId="0" sldId="272"/>
            <ac:spMk id="42081" creationId="{02FBE55E-4991-4214-C6F5-222624CB2358}"/>
          </ac:spMkLst>
        </pc:spChg>
        <pc:grpChg chg="add mod">
          <ac:chgData name="Soheil Abbasloo" userId="d71572ce-aea6-4a3a-9d7a-c1bc96c12f67" providerId="ADAL" clId="{5A221130-90B4-4FFD-B26D-E6AAC359A9C7}" dt="2022-10-17T14:45:08.954" v="3036" actId="164"/>
          <ac:grpSpMkLst>
            <pc:docMk/>
            <pc:sldMk cId="0" sldId="272"/>
            <ac:grpSpMk id="5" creationId="{D0C1B651-12DE-950C-A85F-1DDE79653886}"/>
          </ac:grpSpMkLst>
        </pc:grpChg>
      </pc:sldChg>
      <pc:sldChg chg="modSp add del mod ord modClrScheme modAnim modShow chgLayout">
        <pc:chgData name="Soheil Abbasloo" userId="d71572ce-aea6-4a3a-9d7a-c1bc96c12f67" providerId="ADAL" clId="{5A221130-90B4-4FFD-B26D-E6AAC359A9C7}" dt="2022-10-17T20:30:33.348" v="7142" actId="47"/>
        <pc:sldMkLst>
          <pc:docMk/>
          <pc:sldMk cId="0" sldId="273"/>
        </pc:sldMkLst>
        <pc:spChg chg="mod ord">
          <ac:chgData name="Soheil Abbasloo" userId="d71572ce-aea6-4a3a-9d7a-c1bc96c12f67" providerId="ADAL" clId="{5A221130-90B4-4FFD-B26D-E6AAC359A9C7}" dt="2022-10-17T14:37:54.349" v="3003" actId="700"/>
          <ac:spMkLst>
            <pc:docMk/>
            <pc:sldMk cId="0" sldId="273"/>
            <ac:spMk id="44034" creationId="{AE3E1B88-AC31-93D7-46B1-B63BCF97D600}"/>
          </ac:spMkLst>
        </pc:spChg>
        <pc:spChg chg="mod ord">
          <ac:chgData name="Soheil Abbasloo" userId="d71572ce-aea6-4a3a-9d7a-c1bc96c12f67" providerId="ADAL" clId="{5A221130-90B4-4FFD-B26D-E6AAC359A9C7}" dt="2022-10-17T14:37:54.349" v="3003" actId="700"/>
          <ac:spMkLst>
            <pc:docMk/>
            <pc:sldMk cId="0" sldId="273"/>
            <ac:spMk id="44036" creationId="{29B6CDF1-1CD8-D3C6-28AC-4D65EAE19701}"/>
          </ac:spMkLst>
        </pc:spChg>
        <pc:spChg chg="mod ord">
          <ac:chgData name="Soheil Abbasloo" userId="d71572ce-aea6-4a3a-9d7a-c1bc96c12f67" providerId="ADAL" clId="{5A221130-90B4-4FFD-B26D-E6AAC359A9C7}" dt="2022-10-17T14:38:34.070" v="3007" actId="20577"/>
          <ac:spMkLst>
            <pc:docMk/>
            <pc:sldMk cId="0" sldId="273"/>
            <ac:spMk id="921603" creationId="{58CE19AE-5DE8-EDB8-8450-E1A8A5061F9E}"/>
          </ac:spMkLst>
        </pc:spChg>
      </pc:sldChg>
      <pc:sldChg chg="addSp delSp modSp add del mod modClrScheme chgLayout">
        <pc:chgData name="Soheil Abbasloo" userId="d71572ce-aea6-4a3a-9d7a-c1bc96c12f67" providerId="ADAL" clId="{5A221130-90B4-4FFD-B26D-E6AAC359A9C7}" dt="2022-10-17T19:34:31.614" v="6627" actId="47"/>
        <pc:sldMkLst>
          <pc:docMk/>
          <pc:sldMk cId="0" sldId="285"/>
        </pc:sldMkLst>
        <pc:spChg chg="add del mod ord">
          <ac:chgData name="Soheil Abbasloo" userId="d71572ce-aea6-4a3a-9d7a-c1bc96c12f67" providerId="ADAL" clId="{5A221130-90B4-4FFD-B26D-E6AAC359A9C7}" dt="2022-10-17T19:14:28.408" v="6281" actId="478"/>
          <ac:spMkLst>
            <pc:docMk/>
            <pc:sldMk cId="0" sldId="285"/>
            <ac:spMk id="2" creationId="{9DE7876E-275A-BDC3-204F-DD0D212B4C61}"/>
          </ac:spMkLst>
        </pc:spChg>
        <pc:spChg chg="mod ord">
          <ac:chgData name="Soheil Abbasloo" userId="d71572ce-aea6-4a3a-9d7a-c1bc96c12f67" providerId="ADAL" clId="{5A221130-90B4-4FFD-B26D-E6AAC359A9C7}" dt="2022-10-17T18:46:05.500" v="5263" actId="700"/>
          <ac:spMkLst>
            <pc:docMk/>
            <pc:sldMk cId="0" sldId="285"/>
            <ac:spMk id="76802" creationId="{C78ACD4A-DF29-5187-4543-89F2B0FF52F1}"/>
          </ac:spMkLst>
        </pc:spChg>
        <pc:spChg chg="mod ord">
          <ac:chgData name="Soheil Abbasloo" userId="d71572ce-aea6-4a3a-9d7a-c1bc96c12f67" providerId="ADAL" clId="{5A221130-90B4-4FFD-B26D-E6AAC359A9C7}" dt="2022-10-17T18:46:05.500" v="5263" actId="700"/>
          <ac:spMkLst>
            <pc:docMk/>
            <pc:sldMk cId="0" sldId="285"/>
            <ac:spMk id="76803" creationId="{6AFE1B4F-C027-FA41-EC1E-4FA7D948E31A}"/>
          </ac:spMkLst>
        </pc:spChg>
        <pc:spChg chg="add del">
          <ac:chgData name="Soheil Abbasloo" userId="d71572ce-aea6-4a3a-9d7a-c1bc96c12f67" providerId="ADAL" clId="{5A221130-90B4-4FFD-B26D-E6AAC359A9C7}" dt="2022-10-17T18:46:19.149" v="5268" actId="478"/>
          <ac:spMkLst>
            <pc:docMk/>
            <pc:sldMk cId="0" sldId="285"/>
            <ac:spMk id="1043460" creationId="{1CAB4BDC-1FED-7869-CCCA-6DA6CFE89DDC}"/>
          </ac:spMkLst>
        </pc:spChg>
        <pc:picChg chg="del mod">
          <ac:chgData name="Soheil Abbasloo" userId="d71572ce-aea6-4a3a-9d7a-c1bc96c12f67" providerId="ADAL" clId="{5A221130-90B4-4FFD-B26D-E6AAC359A9C7}" dt="2022-10-17T19:30:18.255" v="6450" actId="478"/>
          <ac:picMkLst>
            <pc:docMk/>
            <pc:sldMk cId="0" sldId="285"/>
            <ac:picMk id="76805" creationId="{1998CFCF-A571-E7DC-999C-13736FB8771C}"/>
          </ac:picMkLst>
        </pc:picChg>
      </pc:sldChg>
      <pc:sldChg chg="modSp add del mod modClrScheme modAnim chgLayout">
        <pc:chgData name="Soheil Abbasloo" userId="d71572ce-aea6-4a3a-9d7a-c1bc96c12f67" providerId="ADAL" clId="{5A221130-90B4-4FFD-B26D-E6AAC359A9C7}" dt="2022-10-17T19:34:36.363" v="6628" actId="47"/>
        <pc:sldMkLst>
          <pc:docMk/>
          <pc:sldMk cId="0" sldId="286"/>
        </pc:sldMkLst>
        <pc:spChg chg="mod ord">
          <ac:chgData name="Soheil Abbasloo" userId="d71572ce-aea6-4a3a-9d7a-c1bc96c12f67" providerId="ADAL" clId="{5A221130-90B4-4FFD-B26D-E6AAC359A9C7}" dt="2022-10-17T19:24:27.939" v="6433" actId="20577"/>
          <ac:spMkLst>
            <pc:docMk/>
            <pc:sldMk cId="0" sldId="286"/>
            <ac:spMk id="78850" creationId="{F6166FD9-74B6-EEFA-06BC-2926546F8C0A}"/>
          </ac:spMkLst>
        </pc:spChg>
        <pc:spChg chg="mod ord">
          <ac:chgData name="Soheil Abbasloo" userId="d71572ce-aea6-4a3a-9d7a-c1bc96c12f67" providerId="ADAL" clId="{5A221130-90B4-4FFD-B26D-E6AAC359A9C7}" dt="2022-10-17T19:17:34.757" v="6400" actId="700"/>
          <ac:spMkLst>
            <pc:docMk/>
            <pc:sldMk cId="0" sldId="286"/>
            <ac:spMk id="78852" creationId="{F9D379F0-63BB-12F2-A0B0-3BAD7DCF63B8}"/>
          </ac:spMkLst>
        </pc:spChg>
        <pc:spChg chg="mod ord">
          <ac:chgData name="Soheil Abbasloo" userId="d71572ce-aea6-4a3a-9d7a-c1bc96c12f67" providerId="ADAL" clId="{5A221130-90B4-4FFD-B26D-E6AAC359A9C7}" dt="2022-10-17T19:28:04.151" v="6449" actId="20577"/>
          <ac:spMkLst>
            <pc:docMk/>
            <pc:sldMk cId="0" sldId="286"/>
            <ac:spMk id="1045507" creationId="{9302FDBC-203F-764D-AE19-001C4418D60C}"/>
          </ac:spMkLst>
        </pc:spChg>
      </pc:sldChg>
      <pc:sldChg chg="modSp add mod modClrScheme modAnim chgLayout">
        <pc:chgData name="Soheil Abbasloo" userId="d71572ce-aea6-4a3a-9d7a-c1bc96c12f67" providerId="ADAL" clId="{5A221130-90B4-4FFD-B26D-E6AAC359A9C7}" dt="2022-10-17T19:36:58.046" v="6636"/>
        <pc:sldMkLst>
          <pc:docMk/>
          <pc:sldMk cId="0" sldId="287"/>
        </pc:sldMkLst>
        <pc:spChg chg="mod ord">
          <ac:chgData name="Soheil Abbasloo" userId="d71572ce-aea6-4a3a-9d7a-c1bc96c12f67" providerId="ADAL" clId="{5A221130-90B4-4FFD-B26D-E6AAC359A9C7}" dt="2022-10-17T19:26:08.049" v="6434" actId="700"/>
          <ac:spMkLst>
            <pc:docMk/>
            <pc:sldMk cId="0" sldId="287"/>
            <ac:spMk id="80898" creationId="{1D4C4ABA-2485-DF9A-7E82-2EF70CF6AE07}"/>
          </ac:spMkLst>
        </pc:spChg>
        <pc:spChg chg="mod ord">
          <ac:chgData name="Soheil Abbasloo" userId="d71572ce-aea6-4a3a-9d7a-c1bc96c12f67" providerId="ADAL" clId="{5A221130-90B4-4FFD-B26D-E6AAC359A9C7}" dt="2022-10-17T19:26:08.049" v="6434" actId="700"/>
          <ac:spMkLst>
            <pc:docMk/>
            <pc:sldMk cId="0" sldId="287"/>
            <ac:spMk id="80900" creationId="{592768A7-02B3-2969-319F-AADE95C01A22}"/>
          </ac:spMkLst>
        </pc:spChg>
        <pc:spChg chg="mod ord">
          <ac:chgData name="Soheil Abbasloo" userId="d71572ce-aea6-4a3a-9d7a-c1bc96c12f67" providerId="ADAL" clId="{5A221130-90B4-4FFD-B26D-E6AAC359A9C7}" dt="2022-10-17T19:27:49.283" v="6447" actId="404"/>
          <ac:spMkLst>
            <pc:docMk/>
            <pc:sldMk cId="0" sldId="287"/>
            <ac:spMk id="1047555" creationId="{73F2763A-245E-3B00-47BD-6D0D939A7A84}"/>
          </ac:spMkLst>
        </pc:spChg>
      </pc:sldChg>
      <pc:sldChg chg="modSp add del mod modClrScheme chgLayout">
        <pc:chgData name="Soheil Abbasloo" userId="d71572ce-aea6-4a3a-9d7a-c1bc96c12f67" providerId="ADAL" clId="{5A221130-90B4-4FFD-B26D-E6AAC359A9C7}" dt="2022-10-17T20:11:23.141" v="7029" actId="242"/>
        <pc:sldMkLst>
          <pc:docMk/>
          <pc:sldMk cId="0" sldId="296"/>
        </pc:sldMkLst>
        <pc:spChg chg="mod ord">
          <ac:chgData name="Soheil Abbasloo" userId="d71572ce-aea6-4a3a-9d7a-c1bc96c12f67" providerId="ADAL" clId="{5A221130-90B4-4FFD-B26D-E6AAC359A9C7}" dt="2022-10-17T20:05:58.303" v="6915" actId="700"/>
          <ac:spMkLst>
            <pc:docMk/>
            <pc:sldMk cId="0" sldId="296"/>
            <ac:spMk id="99330" creationId="{3B21B747-5FA6-DBCC-2DEE-10071DD1DA66}"/>
          </ac:spMkLst>
        </pc:spChg>
        <pc:spChg chg="mod ord">
          <ac:chgData name="Soheil Abbasloo" userId="d71572ce-aea6-4a3a-9d7a-c1bc96c12f67" providerId="ADAL" clId="{5A221130-90B4-4FFD-B26D-E6AAC359A9C7}" dt="2022-10-17T20:05:58.303" v="6915" actId="700"/>
          <ac:spMkLst>
            <pc:docMk/>
            <pc:sldMk cId="0" sldId="296"/>
            <ac:spMk id="99331" creationId="{918FC11D-091B-A8C6-18A6-B04D5FDE7FB3}"/>
          </ac:spMkLst>
        </pc:spChg>
        <pc:spChg chg="mod ord">
          <ac:chgData name="Soheil Abbasloo" userId="d71572ce-aea6-4a3a-9d7a-c1bc96c12f67" providerId="ADAL" clId="{5A221130-90B4-4FFD-B26D-E6AAC359A9C7}" dt="2022-10-17T20:11:23.141" v="7029" actId="242"/>
          <ac:spMkLst>
            <pc:docMk/>
            <pc:sldMk cId="0" sldId="296"/>
            <ac:spMk id="99332" creationId="{9F35C418-A20A-63B9-4707-96037D736120}"/>
          </ac:spMkLst>
        </pc:spChg>
      </pc:sldChg>
      <pc:sldChg chg="addSp delSp modSp add del mod ord modClrScheme modAnim chgLayout">
        <pc:chgData name="Soheil Abbasloo" userId="d71572ce-aea6-4a3a-9d7a-c1bc96c12f67" providerId="ADAL" clId="{5A221130-90B4-4FFD-B26D-E6AAC359A9C7}" dt="2022-10-17T20:11:45.116" v="7031" actId="403"/>
        <pc:sldMkLst>
          <pc:docMk/>
          <pc:sldMk cId="0" sldId="305"/>
        </pc:sldMkLst>
        <pc:spChg chg="add del mod">
          <ac:chgData name="Soheil Abbasloo" userId="d71572ce-aea6-4a3a-9d7a-c1bc96c12f67" providerId="ADAL" clId="{5A221130-90B4-4FFD-B26D-E6AAC359A9C7}" dt="2022-10-17T15:11:40.029" v="3156"/>
          <ac:spMkLst>
            <pc:docMk/>
            <pc:sldMk cId="0" sldId="305"/>
            <ac:spMk id="2" creationId="{F61B7994-439C-8FEB-EB54-5C086C4976EE}"/>
          </ac:spMkLst>
        </pc:spChg>
        <pc:spChg chg="add del mod">
          <ac:chgData name="Soheil Abbasloo" userId="d71572ce-aea6-4a3a-9d7a-c1bc96c12f67" providerId="ADAL" clId="{5A221130-90B4-4FFD-B26D-E6AAC359A9C7}" dt="2022-10-17T15:11:40.029" v="3156"/>
          <ac:spMkLst>
            <pc:docMk/>
            <pc:sldMk cId="0" sldId="305"/>
            <ac:spMk id="3" creationId="{20EB8BEE-DCC5-3618-F1A3-86A9EBA9DF6E}"/>
          </ac:spMkLst>
        </pc:spChg>
        <pc:spChg chg="add del mod">
          <ac:chgData name="Soheil Abbasloo" userId="d71572ce-aea6-4a3a-9d7a-c1bc96c12f67" providerId="ADAL" clId="{5A221130-90B4-4FFD-B26D-E6AAC359A9C7}" dt="2022-10-17T15:11:40.029" v="3156"/>
          <ac:spMkLst>
            <pc:docMk/>
            <pc:sldMk cId="0" sldId="305"/>
            <ac:spMk id="4" creationId="{703E1B3F-3A61-DF73-461A-F4CF1F585018}"/>
          </ac:spMkLst>
        </pc:spChg>
        <pc:spChg chg="add del mod">
          <ac:chgData name="Soheil Abbasloo" userId="d71572ce-aea6-4a3a-9d7a-c1bc96c12f67" providerId="ADAL" clId="{5A221130-90B4-4FFD-B26D-E6AAC359A9C7}" dt="2022-10-17T15:11:40.029" v="3156"/>
          <ac:spMkLst>
            <pc:docMk/>
            <pc:sldMk cId="0" sldId="305"/>
            <ac:spMk id="5" creationId="{EDB1BB15-3311-2B2A-AB2E-ED462464CB57}"/>
          </ac:spMkLst>
        </pc:spChg>
        <pc:spChg chg="add del mod">
          <ac:chgData name="Soheil Abbasloo" userId="d71572ce-aea6-4a3a-9d7a-c1bc96c12f67" providerId="ADAL" clId="{5A221130-90B4-4FFD-B26D-E6AAC359A9C7}" dt="2022-10-17T18:29:16.532" v="4889"/>
          <ac:spMkLst>
            <pc:docMk/>
            <pc:sldMk cId="0" sldId="305"/>
            <ac:spMk id="8" creationId="{2E278427-AFCF-668E-8EF4-BA6D8A8E6351}"/>
          </ac:spMkLst>
        </pc:spChg>
        <pc:spChg chg="del mod topLvl">
          <ac:chgData name="Soheil Abbasloo" userId="d71572ce-aea6-4a3a-9d7a-c1bc96c12f67" providerId="ADAL" clId="{5A221130-90B4-4FFD-B26D-E6AAC359A9C7}" dt="2022-10-17T15:12:36.336" v="3164" actId="478"/>
          <ac:spMkLst>
            <pc:docMk/>
            <pc:sldMk cId="0" sldId="305"/>
            <ac:spMk id="20" creationId="{7CFB5EB9-6931-0DD4-C2B3-CF9D7EA73A24}"/>
          </ac:spMkLst>
        </pc:spChg>
        <pc:spChg chg="mod ord">
          <ac:chgData name="Soheil Abbasloo" userId="d71572ce-aea6-4a3a-9d7a-c1bc96c12f67" providerId="ADAL" clId="{5A221130-90B4-4FFD-B26D-E6AAC359A9C7}" dt="2022-10-17T15:13:36.606" v="3182" actId="113"/>
          <ac:spMkLst>
            <pc:docMk/>
            <pc:sldMk cId="0" sldId="305"/>
            <ac:spMk id="58370" creationId="{38E37B8D-3913-C9AE-5349-5CEAD5680F7C}"/>
          </ac:spMkLst>
        </pc:spChg>
        <pc:spChg chg="mod ord">
          <ac:chgData name="Soheil Abbasloo" userId="d71572ce-aea6-4a3a-9d7a-c1bc96c12f67" providerId="ADAL" clId="{5A221130-90B4-4FFD-B26D-E6AAC359A9C7}" dt="2022-10-17T20:11:45.116" v="7031" actId="403"/>
          <ac:spMkLst>
            <pc:docMk/>
            <pc:sldMk cId="0" sldId="305"/>
            <ac:spMk id="58371" creationId="{759A947F-64D9-6B53-58E9-AC5A0BC9FDF7}"/>
          </ac:spMkLst>
        </pc:spChg>
        <pc:spChg chg="mod ord">
          <ac:chgData name="Soheil Abbasloo" userId="d71572ce-aea6-4a3a-9d7a-c1bc96c12f67" providerId="ADAL" clId="{5A221130-90B4-4FFD-B26D-E6AAC359A9C7}" dt="2022-10-17T15:11:51.946" v="3157" actId="700"/>
          <ac:spMkLst>
            <pc:docMk/>
            <pc:sldMk cId="0" sldId="305"/>
            <ac:spMk id="58372" creationId="{D9CCA9C9-B71C-D4A9-1014-FFE9C1E5FD2B}"/>
          </ac:spMkLst>
        </pc:spChg>
        <pc:spChg chg="mod topLvl">
          <ac:chgData name="Soheil Abbasloo" userId="d71572ce-aea6-4a3a-9d7a-c1bc96c12f67" providerId="ADAL" clId="{5A221130-90B4-4FFD-B26D-E6AAC359A9C7}" dt="2022-10-17T15:13:25.771" v="3178" actId="1076"/>
          <ac:spMkLst>
            <pc:docMk/>
            <pc:sldMk cId="0" sldId="305"/>
            <ac:spMk id="58375" creationId="{F698BE2C-1302-AD3B-8A23-040BDA7336AB}"/>
          </ac:spMkLst>
        </pc:spChg>
        <pc:spChg chg="mod topLvl">
          <ac:chgData name="Soheil Abbasloo" userId="d71572ce-aea6-4a3a-9d7a-c1bc96c12f67" providerId="ADAL" clId="{5A221130-90B4-4FFD-B26D-E6AAC359A9C7}" dt="2022-10-17T15:13:25.771" v="3178" actId="1076"/>
          <ac:spMkLst>
            <pc:docMk/>
            <pc:sldMk cId="0" sldId="305"/>
            <ac:spMk id="58376" creationId="{08194A96-5CCA-E823-F359-AD4956A049FA}"/>
          </ac:spMkLst>
        </pc:spChg>
        <pc:spChg chg="mod topLvl">
          <ac:chgData name="Soheil Abbasloo" userId="d71572ce-aea6-4a3a-9d7a-c1bc96c12f67" providerId="ADAL" clId="{5A221130-90B4-4FFD-B26D-E6AAC359A9C7}" dt="2022-10-17T15:13:25.771" v="3178" actId="1076"/>
          <ac:spMkLst>
            <pc:docMk/>
            <pc:sldMk cId="0" sldId="305"/>
            <ac:spMk id="58380" creationId="{987EEABE-10BB-2A3E-B298-D33B06FC4D3D}"/>
          </ac:spMkLst>
        </pc:spChg>
        <pc:spChg chg="mod topLvl">
          <ac:chgData name="Soheil Abbasloo" userId="d71572ce-aea6-4a3a-9d7a-c1bc96c12f67" providerId="ADAL" clId="{5A221130-90B4-4FFD-B26D-E6AAC359A9C7}" dt="2022-10-17T15:13:25.771" v="3178" actId="1076"/>
          <ac:spMkLst>
            <pc:docMk/>
            <pc:sldMk cId="0" sldId="305"/>
            <ac:spMk id="58381" creationId="{1E4E621B-9E37-017A-248F-AC6DABB02531}"/>
          </ac:spMkLst>
        </pc:spChg>
        <pc:spChg chg="mod topLvl">
          <ac:chgData name="Soheil Abbasloo" userId="d71572ce-aea6-4a3a-9d7a-c1bc96c12f67" providerId="ADAL" clId="{5A221130-90B4-4FFD-B26D-E6AAC359A9C7}" dt="2022-10-17T15:13:25.771" v="3178" actId="1076"/>
          <ac:spMkLst>
            <pc:docMk/>
            <pc:sldMk cId="0" sldId="305"/>
            <ac:spMk id="58382" creationId="{F71270D1-3C8A-20F4-FC56-7129A1A5EDA3}"/>
          </ac:spMkLst>
        </pc:spChg>
        <pc:spChg chg="mod topLvl">
          <ac:chgData name="Soheil Abbasloo" userId="d71572ce-aea6-4a3a-9d7a-c1bc96c12f67" providerId="ADAL" clId="{5A221130-90B4-4FFD-B26D-E6AAC359A9C7}" dt="2022-10-17T15:13:25.771" v="3178" actId="1076"/>
          <ac:spMkLst>
            <pc:docMk/>
            <pc:sldMk cId="0" sldId="305"/>
            <ac:spMk id="58383" creationId="{E081BF67-3488-3690-622F-75B7805BC243}"/>
          </ac:spMkLst>
        </pc:spChg>
        <pc:spChg chg="mod topLvl">
          <ac:chgData name="Soheil Abbasloo" userId="d71572ce-aea6-4a3a-9d7a-c1bc96c12f67" providerId="ADAL" clId="{5A221130-90B4-4FFD-B26D-E6AAC359A9C7}" dt="2022-10-17T15:13:25.771" v="3178" actId="1076"/>
          <ac:spMkLst>
            <pc:docMk/>
            <pc:sldMk cId="0" sldId="305"/>
            <ac:spMk id="58384" creationId="{416A531E-23AE-A41B-4192-A2B08663A435}"/>
          </ac:spMkLst>
        </pc:spChg>
        <pc:spChg chg="mod">
          <ac:chgData name="Soheil Abbasloo" userId="d71572ce-aea6-4a3a-9d7a-c1bc96c12f67" providerId="ADAL" clId="{5A221130-90B4-4FFD-B26D-E6AAC359A9C7}" dt="2022-10-17T15:13:25.771" v="3178" actId="1076"/>
          <ac:spMkLst>
            <pc:docMk/>
            <pc:sldMk cId="0" sldId="305"/>
            <ac:spMk id="58385" creationId="{3157B7A4-2B43-CA1D-7DD7-776467F0C4C0}"/>
          </ac:spMkLst>
        </pc:spChg>
        <pc:spChg chg="mod">
          <ac:chgData name="Soheil Abbasloo" userId="d71572ce-aea6-4a3a-9d7a-c1bc96c12f67" providerId="ADAL" clId="{5A221130-90B4-4FFD-B26D-E6AAC359A9C7}" dt="2022-10-17T15:13:25.771" v="3178" actId="1076"/>
          <ac:spMkLst>
            <pc:docMk/>
            <pc:sldMk cId="0" sldId="305"/>
            <ac:spMk id="58386" creationId="{A527E538-499A-F414-B393-D25D1EB9D7E7}"/>
          </ac:spMkLst>
        </pc:spChg>
        <pc:spChg chg="mod">
          <ac:chgData name="Soheil Abbasloo" userId="d71572ce-aea6-4a3a-9d7a-c1bc96c12f67" providerId="ADAL" clId="{5A221130-90B4-4FFD-B26D-E6AAC359A9C7}" dt="2022-10-17T15:13:25.771" v="3178" actId="1076"/>
          <ac:spMkLst>
            <pc:docMk/>
            <pc:sldMk cId="0" sldId="305"/>
            <ac:spMk id="58387" creationId="{5A48C166-E527-C17F-7CB0-74CC86F612A6}"/>
          </ac:spMkLst>
        </pc:spChg>
        <pc:spChg chg="mod">
          <ac:chgData name="Soheil Abbasloo" userId="d71572ce-aea6-4a3a-9d7a-c1bc96c12f67" providerId="ADAL" clId="{5A221130-90B4-4FFD-B26D-E6AAC359A9C7}" dt="2022-10-17T15:13:25.771" v="3178" actId="1076"/>
          <ac:spMkLst>
            <pc:docMk/>
            <pc:sldMk cId="0" sldId="305"/>
            <ac:spMk id="58388" creationId="{BBE03F57-C08D-1176-62BA-E7FC72EBA960}"/>
          </ac:spMkLst>
        </pc:spChg>
        <pc:grpChg chg="add mod">
          <ac:chgData name="Soheil Abbasloo" userId="d71572ce-aea6-4a3a-9d7a-c1bc96c12f67" providerId="ADAL" clId="{5A221130-90B4-4FFD-B26D-E6AAC359A9C7}" dt="2022-10-17T15:13:25.771" v="3178" actId="1076"/>
          <ac:grpSpMkLst>
            <pc:docMk/>
            <pc:sldMk cId="0" sldId="305"/>
            <ac:grpSpMk id="6" creationId="{B3DAD1B4-FF9A-EC59-F063-F82909003376}"/>
          </ac:grpSpMkLst>
        </pc:grpChg>
        <pc:grpChg chg="del mod">
          <ac:chgData name="Soheil Abbasloo" userId="d71572ce-aea6-4a3a-9d7a-c1bc96c12f67" providerId="ADAL" clId="{5A221130-90B4-4FFD-B26D-E6AAC359A9C7}" dt="2022-10-17T15:12:34.150" v="3163" actId="165"/>
          <ac:grpSpMkLst>
            <pc:docMk/>
            <pc:sldMk cId="0" sldId="305"/>
            <ac:grpSpMk id="58373" creationId="{F20A3197-9576-2906-ACCD-7498003EE3FA}"/>
          </ac:grpSpMkLst>
        </pc:grpChg>
        <pc:grpChg chg="mod topLvl">
          <ac:chgData name="Soheil Abbasloo" userId="d71572ce-aea6-4a3a-9d7a-c1bc96c12f67" providerId="ADAL" clId="{5A221130-90B4-4FFD-B26D-E6AAC359A9C7}" dt="2022-10-17T15:13:25.771" v="3178" actId="1076"/>
          <ac:grpSpMkLst>
            <pc:docMk/>
            <pc:sldMk cId="0" sldId="305"/>
            <ac:grpSpMk id="58377" creationId="{E188CC66-DB89-641B-F9B4-AC30E53B4EA4}"/>
          </ac:grpSpMkLst>
        </pc:grpChg>
        <pc:grpChg chg="mod topLvl">
          <ac:chgData name="Soheil Abbasloo" userId="d71572ce-aea6-4a3a-9d7a-c1bc96c12f67" providerId="ADAL" clId="{5A221130-90B4-4FFD-B26D-E6AAC359A9C7}" dt="2022-10-17T15:13:25.771" v="3178" actId="1076"/>
          <ac:grpSpMkLst>
            <pc:docMk/>
            <pc:sldMk cId="0" sldId="305"/>
            <ac:grpSpMk id="58378" creationId="{8686A104-D968-DEFF-6726-BB4570B19CCB}"/>
          </ac:grpSpMkLst>
        </pc:grpChg>
        <pc:cxnChg chg="mod topLvl">
          <ac:chgData name="Soheil Abbasloo" userId="d71572ce-aea6-4a3a-9d7a-c1bc96c12f67" providerId="ADAL" clId="{5A221130-90B4-4FFD-B26D-E6AAC359A9C7}" dt="2022-10-17T15:13:25.771" v="3178" actId="1076"/>
          <ac:cxnSpMkLst>
            <pc:docMk/>
            <pc:sldMk cId="0" sldId="305"/>
            <ac:cxnSpMk id="58379" creationId="{0A3EF8EB-844C-7290-4837-2502C73A11A0}"/>
          </ac:cxnSpMkLst>
        </pc:cxnChg>
      </pc:sldChg>
      <pc:sldChg chg="delSp modSp add del mod modClrScheme modAnim chgLayout">
        <pc:chgData name="Soheil Abbasloo" userId="d71572ce-aea6-4a3a-9d7a-c1bc96c12f67" providerId="ADAL" clId="{5A221130-90B4-4FFD-B26D-E6AAC359A9C7}" dt="2022-10-17T16:29:27.125" v="4412" actId="47"/>
        <pc:sldMkLst>
          <pc:docMk/>
          <pc:sldMk cId="0" sldId="310"/>
        </pc:sldMkLst>
        <pc:spChg chg="mod ord">
          <ac:chgData name="Soheil Abbasloo" userId="d71572ce-aea6-4a3a-9d7a-c1bc96c12f67" providerId="ADAL" clId="{5A221130-90B4-4FFD-B26D-E6AAC359A9C7}" dt="2022-10-17T16:04:40.587" v="4178" actId="700"/>
          <ac:spMkLst>
            <pc:docMk/>
            <pc:sldMk cId="0" sldId="310"/>
            <ac:spMk id="65538" creationId="{A0F54797-0456-ED62-DEFF-0A3231F9F22C}"/>
          </ac:spMkLst>
        </pc:spChg>
        <pc:spChg chg="mod ord">
          <ac:chgData name="Soheil Abbasloo" userId="d71572ce-aea6-4a3a-9d7a-c1bc96c12f67" providerId="ADAL" clId="{5A221130-90B4-4FFD-B26D-E6AAC359A9C7}" dt="2022-10-17T16:07:31.603" v="4197" actId="1076"/>
          <ac:spMkLst>
            <pc:docMk/>
            <pc:sldMk cId="0" sldId="310"/>
            <ac:spMk id="65539" creationId="{3A88E6CE-F3E3-D585-7666-03576EB34622}"/>
          </ac:spMkLst>
        </pc:spChg>
        <pc:spChg chg="mod ord">
          <ac:chgData name="Soheil Abbasloo" userId="d71572ce-aea6-4a3a-9d7a-c1bc96c12f67" providerId="ADAL" clId="{5A221130-90B4-4FFD-B26D-E6AAC359A9C7}" dt="2022-10-17T16:04:40.587" v="4178" actId="700"/>
          <ac:spMkLst>
            <pc:docMk/>
            <pc:sldMk cId="0" sldId="310"/>
            <ac:spMk id="65540" creationId="{CC3FBAB6-241F-E66E-F2DA-CD57042458FD}"/>
          </ac:spMkLst>
        </pc:spChg>
        <pc:spChg chg="del mod">
          <ac:chgData name="Soheil Abbasloo" userId="d71572ce-aea6-4a3a-9d7a-c1bc96c12f67" providerId="ADAL" clId="{5A221130-90B4-4FFD-B26D-E6AAC359A9C7}" dt="2022-10-17T16:07:35.688" v="4198" actId="478"/>
          <ac:spMkLst>
            <pc:docMk/>
            <pc:sldMk cId="0" sldId="310"/>
            <ac:spMk id="65541" creationId="{0F99E362-2E91-62E7-D7C3-5B386FEF0A12}"/>
          </ac:spMkLst>
        </pc:spChg>
        <pc:spChg chg="del mod">
          <ac:chgData name="Soheil Abbasloo" userId="d71572ce-aea6-4a3a-9d7a-c1bc96c12f67" providerId="ADAL" clId="{5A221130-90B4-4FFD-B26D-E6AAC359A9C7}" dt="2022-10-17T16:07:35.688" v="4198" actId="478"/>
          <ac:spMkLst>
            <pc:docMk/>
            <pc:sldMk cId="0" sldId="310"/>
            <ac:spMk id="65542" creationId="{2D7DE1B7-B006-6AAE-9B34-10E8ED7BD6B4}"/>
          </ac:spMkLst>
        </pc:spChg>
        <pc:spChg chg="del mod">
          <ac:chgData name="Soheil Abbasloo" userId="d71572ce-aea6-4a3a-9d7a-c1bc96c12f67" providerId="ADAL" clId="{5A221130-90B4-4FFD-B26D-E6AAC359A9C7}" dt="2022-10-17T16:07:35.688" v="4198" actId="478"/>
          <ac:spMkLst>
            <pc:docMk/>
            <pc:sldMk cId="0" sldId="310"/>
            <ac:spMk id="65543" creationId="{AF67E420-8C31-7CF7-5A78-D43551C03108}"/>
          </ac:spMkLst>
        </pc:spChg>
        <pc:spChg chg="del mod">
          <ac:chgData name="Soheil Abbasloo" userId="d71572ce-aea6-4a3a-9d7a-c1bc96c12f67" providerId="ADAL" clId="{5A221130-90B4-4FFD-B26D-E6AAC359A9C7}" dt="2022-10-17T16:07:35.688" v="4198" actId="478"/>
          <ac:spMkLst>
            <pc:docMk/>
            <pc:sldMk cId="0" sldId="310"/>
            <ac:spMk id="65544" creationId="{A57B865F-E83C-980D-1947-CC50782DE7F3}"/>
          </ac:spMkLst>
        </pc:spChg>
        <pc:spChg chg="del mod">
          <ac:chgData name="Soheil Abbasloo" userId="d71572ce-aea6-4a3a-9d7a-c1bc96c12f67" providerId="ADAL" clId="{5A221130-90B4-4FFD-B26D-E6AAC359A9C7}" dt="2022-10-17T16:07:35.688" v="4198" actId="478"/>
          <ac:spMkLst>
            <pc:docMk/>
            <pc:sldMk cId="0" sldId="310"/>
            <ac:spMk id="65545" creationId="{3CB3FDA2-C631-CE64-7B11-57C551AD051F}"/>
          </ac:spMkLst>
        </pc:spChg>
        <pc:spChg chg="del mod">
          <ac:chgData name="Soheil Abbasloo" userId="d71572ce-aea6-4a3a-9d7a-c1bc96c12f67" providerId="ADAL" clId="{5A221130-90B4-4FFD-B26D-E6AAC359A9C7}" dt="2022-10-17T16:07:35.688" v="4198" actId="478"/>
          <ac:spMkLst>
            <pc:docMk/>
            <pc:sldMk cId="0" sldId="310"/>
            <ac:spMk id="65546" creationId="{5389CBFC-39B7-6CAB-BD54-2567635C7C47}"/>
          </ac:spMkLst>
        </pc:spChg>
        <pc:spChg chg="del mod">
          <ac:chgData name="Soheil Abbasloo" userId="d71572ce-aea6-4a3a-9d7a-c1bc96c12f67" providerId="ADAL" clId="{5A221130-90B4-4FFD-B26D-E6AAC359A9C7}" dt="2022-10-17T16:07:35.688" v="4198" actId="478"/>
          <ac:spMkLst>
            <pc:docMk/>
            <pc:sldMk cId="0" sldId="310"/>
            <ac:spMk id="65547" creationId="{B37C40E3-6590-B66D-5284-E72DACB8F58D}"/>
          </ac:spMkLst>
        </pc:spChg>
        <pc:spChg chg="del mod">
          <ac:chgData name="Soheil Abbasloo" userId="d71572ce-aea6-4a3a-9d7a-c1bc96c12f67" providerId="ADAL" clId="{5A221130-90B4-4FFD-B26D-E6AAC359A9C7}" dt="2022-10-17T16:07:35.688" v="4198" actId="478"/>
          <ac:spMkLst>
            <pc:docMk/>
            <pc:sldMk cId="0" sldId="310"/>
            <ac:spMk id="65548" creationId="{1BABD060-024E-D95B-E5DB-865EB10125F5}"/>
          </ac:spMkLst>
        </pc:spChg>
        <pc:spChg chg="del mod">
          <ac:chgData name="Soheil Abbasloo" userId="d71572ce-aea6-4a3a-9d7a-c1bc96c12f67" providerId="ADAL" clId="{5A221130-90B4-4FFD-B26D-E6AAC359A9C7}" dt="2022-10-17T16:07:35.688" v="4198" actId="478"/>
          <ac:spMkLst>
            <pc:docMk/>
            <pc:sldMk cId="0" sldId="310"/>
            <ac:spMk id="65549" creationId="{01C2B0E4-71EB-D0A0-7159-F604A72CC7C3}"/>
          </ac:spMkLst>
        </pc:spChg>
        <pc:spChg chg="del mod">
          <ac:chgData name="Soheil Abbasloo" userId="d71572ce-aea6-4a3a-9d7a-c1bc96c12f67" providerId="ADAL" clId="{5A221130-90B4-4FFD-B26D-E6AAC359A9C7}" dt="2022-10-17T16:07:35.688" v="4198" actId="478"/>
          <ac:spMkLst>
            <pc:docMk/>
            <pc:sldMk cId="0" sldId="310"/>
            <ac:spMk id="65550" creationId="{EF59C0B1-2A44-F9AF-3A2E-45E03000B9DD}"/>
          </ac:spMkLst>
        </pc:spChg>
        <pc:spChg chg="del mod">
          <ac:chgData name="Soheil Abbasloo" userId="d71572ce-aea6-4a3a-9d7a-c1bc96c12f67" providerId="ADAL" clId="{5A221130-90B4-4FFD-B26D-E6AAC359A9C7}" dt="2022-10-17T16:07:35.688" v="4198" actId="478"/>
          <ac:spMkLst>
            <pc:docMk/>
            <pc:sldMk cId="0" sldId="310"/>
            <ac:spMk id="65556" creationId="{034C6926-8B8E-0C20-EFBD-48589334E3A1}"/>
          </ac:spMkLst>
        </pc:spChg>
        <pc:spChg chg="del mod">
          <ac:chgData name="Soheil Abbasloo" userId="d71572ce-aea6-4a3a-9d7a-c1bc96c12f67" providerId="ADAL" clId="{5A221130-90B4-4FFD-B26D-E6AAC359A9C7}" dt="2022-10-17T16:07:35.688" v="4198" actId="478"/>
          <ac:spMkLst>
            <pc:docMk/>
            <pc:sldMk cId="0" sldId="310"/>
            <ac:spMk id="65557" creationId="{73CFACF1-B977-41D3-DE52-AD2758698E87}"/>
          </ac:spMkLst>
        </pc:spChg>
        <pc:spChg chg="del mod">
          <ac:chgData name="Soheil Abbasloo" userId="d71572ce-aea6-4a3a-9d7a-c1bc96c12f67" providerId="ADAL" clId="{5A221130-90B4-4FFD-B26D-E6AAC359A9C7}" dt="2022-10-17T16:07:35.688" v="4198" actId="478"/>
          <ac:spMkLst>
            <pc:docMk/>
            <pc:sldMk cId="0" sldId="310"/>
            <ac:spMk id="65558" creationId="{D44B3693-2EB1-AD9E-211A-8619C8631DB7}"/>
          </ac:spMkLst>
        </pc:spChg>
        <pc:spChg chg="del mod">
          <ac:chgData name="Soheil Abbasloo" userId="d71572ce-aea6-4a3a-9d7a-c1bc96c12f67" providerId="ADAL" clId="{5A221130-90B4-4FFD-B26D-E6AAC359A9C7}" dt="2022-10-17T16:07:35.688" v="4198" actId="478"/>
          <ac:spMkLst>
            <pc:docMk/>
            <pc:sldMk cId="0" sldId="310"/>
            <ac:spMk id="65559" creationId="{CAB32FE4-6702-66E2-7878-C2FA2861A5E8}"/>
          </ac:spMkLst>
        </pc:spChg>
        <pc:spChg chg="del mod">
          <ac:chgData name="Soheil Abbasloo" userId="d71572ce-aea6-4a3a-9d7a-c1bc96c12f67" providerId="ADAL" clId="{5A221130-90B4-4FFD-B26D-E6AAC359A9C7}" dt="2022-10-17T16:07:35.688" v="4198" actId="478"/>
          <ac:spMkLst>
            <pc:docMk/>
            <pc:sldMk cId="0" sldId="310"/>
            <ac:spMk id="65560" creationId="{0A958E8D-7367-D4EC-AAD6-0064DA8BDE1E}"/>
          </ac:spMkLst>
        </pc:spChg>
        <pc:spChg chg="del mod">
          <ac:chgData name="Soheil Abbasloo" userId="d71572ce-aea6-4a3a-9d7a-c1bc96c12f67" providerId="ADAL" clId="{5A221130-90B4-4FFD-B26D-E6AAC359A9C7}" dt="2022-10-17T16:07:35.688" v="4198" actId="478"/>
          <ac:spMkLst>
            <pc:docMk/>
            <pc:sldMk cId="0" sldId="310"/>
            <ac:spMk id="65561" creationId="{B6075CFB-FDA1-A836-3829-858129775220}"/>
          </ac:spMkLst>
        </pc:spChg>
        <pc:spChg chg="del mod">
          <ac:chgData name="Soheil Abbasloo" userId="d71572ce-aea6-4a3a-9d7a-c1bc96c12f67" providerId="ADAL" clId="{5A221130-90B4-4FFD-B26D-E6AAC359A9C7}" dt="2022-10-17T16:07:35.688" v="4198" actId="478"/>
          <ac:spMkLst>
            <pc:docMk/>
            <pc:sldMk cId="0" sldId="310"/>
            <ac:spMk id="65567" creationId="{D0421C9A-63D4-CEE8-1129-B49FBFA883E3}"/>
          </ac:spMkLst>
        </pc:spChg>
        <pc:spChg chg="del mod">
          <ac:chgData name="Soheil Abbasloo" userId="d71572ce-aea6-4a3a-9d7a-c1bc96c12f67" providerId="ADAL" clId="{5A221130-90B4-4FFD-B26D-E6AAC359A9C7}" dt="2022-10-17T16:07:35.688" v="4198" actId="478"/>
          <ac:spMkLst>
            <pc:docMk/>
            <pc:sldMk cId="0" sldId="310"/>
            <ac:spMk id="938001" creationId="{7A005111-3264-652B-A98C-93D04140A5DD}"/>
          </ac:spMkLst>
        </pc:spChg>
        <pc:spChg chg="del mod">
          <ac:chgData name="Soheil Abbasloo" userId="d71572ce-aea6-4a3a-9d7a-c1bc96c12f67" providerId="ADAL" clId="{5A221130-90B4-4FFD-B26D-E6AAC359A9C7}" dt="2022-10-17T16:07:35.688" v="4198" actId="478"/>
          <ac:spMkLst>
            <pc:docMk/>
            <pc:sldMk cId="0" sldId="310"/>
            <ac:spMk id="938002" creationId="{F39F0D65-5DBC-4385-A2B5-E8F3899A83AE}"/>
          </ac:spMkLst>
        </pc:spChg>
        <pc:spChg chg="del mod">
          <ac:chgData name="Soheil Abbasloo" userId="d71572ce-aea6-4a3a-9d7a-c1bc96c12f67" providerId="ADAL" clId="{5A221130-90B4-4FFD-B26D-E6AAC359A9C7}" dt="2022-10-17T16:07:35.688" v="4198" actId="478"/>
          <ac:spMkLst>
            <pc:docMk/>
            <pc:sldMk cId="0" sldId="310"/>
            <ac:spMk id="938003" creationId="{46A7DEE4-5235-F55E-AC90-6EDB2E4E8A13}"/>
          </ac:spMkLst>
        </pc:spChg>
        <pc:spChg chg="del mod">
          <ac:chgData name="Soheil Abbasloo" userId="d71572ce-aea6-4a3a-9d7a-c1bc96c12f67" providerId="ADAL" clId="{5A221130-90B4-4FFD-B26D-E6AAC359A9C7}" dt="2022-10-17T16:07:35.688" v="4198" actId="478"/>
          <ac:spMkLst>
            <pc:docMk/>
            <pc:sldMk cId="0" sldId="310"/>
            <ac:spMk id="938005" creationId="{5821CDD2-F091-097D-3138-F0FE96934451}"/>
          </ac:spMkLst>
        </pc:spChg>
        <pc:spChg chg="del mod">
          <ac:chgData name="Soheil Abbasloo" userId="d71572ce-aea6-4a3a-9d7a-c1bc96c12f67" providerId="ADAL" clId="{5A221130-90B4-4FFD-B26D-E6AAC359A9C7}" dt="2022-10-17T16:07:35.688" v="4198" actId="478"/>
          <ac:spMkLst>
            <pc:docMk/>
            <pc:sldMk cId="0" sldId="310"/>
            <ac:spMk id="938006" creationId="{D9CA48F9-0D90-171E-A915-663C3D4ECABA}"/>
          </ac:spMkLst>
        </pc:spChg>
        <pc:spChg chg="del mod">
          <ac:chgData name="Soheil Abbasloo" userId="d71572ce-aea6-4a3a-9d7a-c1bc96c12f67" providerId="ADAL" clId="{5A221130-90B4-4FFD-B26D-E6AAC359A9C7}" dt="2022-10-17T16:07:35.688" v="4198" actId="478"/>
          <ac:spMkLst>
            <pc:docMk/>
            <pc:sldMk cId="0" sldId="310"/>
            <ac:spMk id="938014" creationId="{AAB97CAB-D88D-5357-11DF-9B412C43BF5C}"/>
          </ac:spMkLst>
        </pc:spChg>
        <pc:spChg chg="del mod">
          <ac:chgData name="Soheil Abbasloo" userId="d71572ce-aea6-4a3a-9d7a-c1bc96c12f67" providerId="ADAL" clId="{5A221130-90B4-4FFD-B26D-E6AAC359A9C7}" dt="2022-10-17T16:07:35.688" v="4198" actId="478"/>
          <ac:spMkLst>
            <pc:docMk/>
            <pc:sldMk cId="0" sldId="310"/>
            <ac:spMk id="938015" creationId="{9517E58A-4C6A-5405-9E83-F545AB47D508}"/>
          </ac:spMkLst>
        </pc:spChg>
        <pc:spChg chg="del mod">
          <ac:chgData name="Soheil Abbasloo" userId="d71572ce-aea6-4a3a-9d7a-c1bc96c12f67" providerId="ADAL" clId="{5A221130-90B4-4FFD-B26D-E6AAC359A9C7}" dt="2022-10-17T16:07:35.688" v="4198" actId="478"/>
          <ac:spMkLst>
            <pc:docMk/>
            <pc:sldMk cId="0" sldId="310"/>
            <ac:spMk id="938016" creationId="{C30C1C78-B121-BEDE-BDBC-830D87C3B842}"/>
          </ac:spMkLst>
        </pc:spChg>
        <pc:spChg chg="del mod">
          <ac:chgData name="Soheil Abbasloo" userId="d71572ce-aea6-4a3a-9d7a-c1bc96c12f67" providerId="ADAL" clId="{5A221130-90B4-4FFD-B26D-E6AAC359A9C7}" dt="2022-10-17T16:07:35.688" v="4198" actId="478"/>
          <ac:spMkLst>
            <pc:docMk/>
            <pc:sldMk cId="0" sldId="310"/>
            <ac:spMk id="938017" creationId="{339255A6-6A9B-1F3E-DC13-34E5A84E682B}"/>
          </ac:spMkLst>
        </pc:spChg>
        <pc:spChg chg="del mod">
          <ac:chgData name="Soheil Abbasloo" userId="d71572ce-aea6-4a3a-9d7a-c1bc96c12f67" providerId="ADAL" clId="{5A221130-90B4-4FFD-B26D-E6AAC359A9C7}" dt="2022-10-17T16:07:35.688" v="4198" actId="478"/>
          <ac:spMkLst>
            <pc:docMk/>
            <pc:sldMk cId="0" sldId="310"/>
            <ac:spMk id="938018" creationId="{6B1E92F1-442B-04B7-095F-8E1952DC577F}"/>
          </ac:spMkLst>
        </pc:spChg>
        <pc:spChg chg="del mod">
          <ac:chgData name="Soheil Abbasloo" userId="d71572ce-aea6-4a3a-9d7a-c1bc96c12f67" providerId="ADAL" clId="{5A221130-90B4-4FFD-B26D-E6AAC359A9C7}" dt="2022-10-17T16:07:35.688" v="4198" actId="478"/>
          <ac:spMkLst>
            <pc:docMk/>
            <pc:sldMk cId="0" sldId="310"/>
            <ac:spMk id="938021" creationId="{ECEC0AA6-805F-B47E-3E53-3CE24B13E341}"/>
          </ac:spMkLst>
        </pc:spChg>
        <pc:spChg chg="del mod">
          <ac:chgData name="Soheil Abbasloo" userId="d71572ce-aea6-4a3a-9d7a-c1bc96c12f67" providerId="ADAL" clId="{5A221130-90B4-4FFD-B26D-E6AAC359A9C7}" dt="2022-10-17T16:07:35.688" v="4198" actId="478"/>
          <ac:spMkLst>
            <pc:docMk/>
            <pc:sldMk cId="0" sldId="310"/>
            <ac:spMk id="938022" creationId="{ED0144D4-89A5-75C0-5BB4-19AC1E72BB81}"/>
          </ac:spMkLst>
        </pc:spChg>
      </pc:sldChg>
      <pc:sldChg chg="modSp add del mod modClrScheme modAnim modShow chgLayout">
        <pc:chgData name="Soheil Abbasloo" userId="d71572ce-aea6-4a3a-9d7a-c1bc96c12f67" providerId="ADAL" clId="{5A221130-90B4-4FFD-B26D-E6AAC359A9C7}" dt="2022-10-17T16:35:56.170" v="4446" actId="47"/>
        <pc:sldMkLst>
          <pc:docMk/>
          <pc:sldMk cId="0" sldId="311"/>
        </pc:sldMkLst>
        <pc:spChg chg="mod ord">
          <ac:chgData name="Soheil Abbasloo" userId="d71572ce-aea6-4a3a-9d7a-c1bc96c12f67" providerId="ADAL" clId="{5A221130-90B4-4FFD-B26D-E6AAC359A9C7}" dt="2022-10-17T16:04:40.587" v="4178" actId="700"/>
          <ac:spMkLst>
            <pc:docMk/>
            <pc:sldMk cId="0" sldId="311"/>
            <ac:spMk id="67586" creationId="{B525E06B-A672-0F00-A9D3-2B2DF2E9E423}"/>
          </ac:spMkLst>
        </pc:spChg>
        <pc:spChg chg="mod ord">
          <ac:chgData name="Soheil Abbasloo" userId="d71572ce-aea6-4a3a-9d7a-c1bc96c12f67" providerId="ADAL" clId="{5A221130-90B4-4FFD-B26D-E6AAC359A9C7}" dt="2022-10-17T16:04:40.587" v="4178" actId="700"/>
          <ac:spMkLst>
            <pc:docMk/>
            <pc:sldMk cId="0" sldId="311"/>
            <ac:spMk id="67588" creationId="{99B21C10-4A8B-E297-69C4-7C2C484AA3FF}"/>
          </ac:spMkLst>
        </pc:spChg>
        <pc:spChg chg="mod">
          <ac:chgData name="Soheil Abbasloo" userId="d71572ce-aea6-4a3a-9d7a-c1bc96c12f67" providerId="ADAL" clId="{5A221130-90B4-4FFD-B26D-E6AAC359A9C7}" dt="2022-10-17T16:24:41.696" v="4329" actId="1036"/>
          <ac:spMkLst>
            <pc:docMk/>
            <pc:sldMk cId="0" sldId="311"/>
            <ac:spMk id="67589" creationId="{85E30979-A652-86F0-2E1A-B0599941596E}"/>
          </ac:spMkLst>
        </pc:spChg>
        <pc:spChg chg="mod">
          <ac:chgData name="Soheil Abbasloo" userId="d71572ce-aea6-4a3a-9d7a-c1bc96c12f67" providerId="ADAL" clId="{5A221130-90B4-4FFD-B26D-E6AAC359A9C7}" dt="2022-10-17T16:24:41.696" v="4329" actId="1036"/>
          <ac:spMkLst>
            <pc:docMk/>
            <pc:sldMk cId="0" sldId="311"/>
            <ac:spMk id="67590" creationId="{12C51BD3-157A-8E46-C2E5-97E520C768A6}"/>
          </ac:spMkLst>
        </pc:spChg>
        <pc:spChg chg="mod">
          <ac:chgData name="Soheil Abbasloo" userId="d71572ce-aea6-4a3a-9d7a-c1bc96c12f67" providerId="ADAL" clId="{5A221130-90B4-4FFD-B26D-E6AAC359A9C7}" dt="2022-10-17T16:24:41.696" v="4329" actId="1036"/>
          <ac:spMkLst>
            <pc:docMk/>
            <pc:sldMk cId="0" sldId="311"/>
            <ac:spMk id="67591" creationId="{FFFBE300-E6C8-CCC4-C105-18F622AAC1CA}"/>
          </ac:spMkLst>
        </pc:spChg>
        <pc:spChg chg="mod">
          <ac:chgData name="Soheil Abbasloo" userId="d71572ce-aea6-4a3a-9d7a-c1bc96c12f67" providerId="ADAL" clId="{5A221130-90B4-4FFD-B26D-E6AAC359A9C7}" dt="2022-10-17T16:24:41.696" v="4329" actId="1036"/>
          <ac:spMkLst>
            <pc:docMk/>
            <pc:sldMk cId="0" sldId="311"/>
            <ac:spMk id="67592" creationId="{6649E92A-FD07-1B83-FCDF-4A545AD3189B}"/>
          </ac:spMkLst>
        </pc:spChg>
        <pc:spChg chg="mod">
          <ac:chgData name="Soheil Abbasloo" userId="d71572ce-aea6-4a3a-9d7a-c1bc96c12f67" providerId="ADAL" clId="{5A221130-90B4-4FFD-B26D-E6AAC359A9C7}" dt="2022-10-17T16:24:41.696" v="4329" actId="1036"/>
          <ac:spMkLst>
            <pc:docMk/>
            <pc:sldMk cId="0" sldId="311"/>
            <ac:spMk id="67593" creationId="{E4DC47F1-DD93-14A3-5983-C1881EB57160}"/>
          </ac:spMkLst>
        </pc:spChg>
        <pc:spChg chg="mod">
          <ac:chgData name="Soheil Abbasloo" userId="d71572ce-aea6-4a3a-9d7a-c1bc96c12f67" providerId="ADAL" clId="{5A221130-90B4-4FFD-B26D-E6AAC359A9C7}" dt="2022-10-17T16:24:41.696" v="4329" actId="1036"/>
          <ac:spMkLst>
            <pc:docMk/>
            <pc:sldMk cId="0" sldId="311"/>
            <ac:spMk id="67594" creationId="{C0F9792D-9F53-C402-E941-1C09DF38F826}"/>
          </ac:spMkLst>
        </pc:spChg>
        <pc:spChg chg="mod">
          <ac:chgData name="Soheil Abbasloo" userId="d71572ce-aea6-4a3a-9d7a-c1bc96c12f67" providerId="ADAL" clId="{5A221130-90B4-4FFD-B26D-E6AAC359A9C7}" dt="2022-10-17T16:24:41.696" v="4329" actId="1036"/>
          <ac:spMkLst>
            <pc:docMk/>
            <pc:sldMk cId="0" sldId="311"/>
            <ac:spMk id="67595" creationId="{B05F9DAD-C29F-BABA-375A-81DFF08B3F8B}"/>
          </ac:spMkLst>
        </pc:spChg>
        <pc:spChg chg="mod">
          <ac:chgData name="Soheil Abbasloo" userId="d71572ce-aea6-4a3a-9d7a-c1bc96c12f67" providerId="ADAL" clId="{5A221130-90B4-4FFD-B26D-E6AAC359A9C7}" dt="2022-10-17T16:24:41.696" v="4329" actId="1036"/>
          <ac:spMkLst>
            <pc:docMk/>
            <pc:sldMk cId="0" sldId="311"/>
            <ac:spMk id="67596" creationId="{42D1C27A-0737-15E5-DE71-B3F4A533B80D}"/>
          </ac:spMkLst>
        </pc:spChg>
        <pc:spChg chg="mod">
          <ac:chgData name="Soheil Abbasloo" userId="d71572ce-aea6-4a3a-9d7a-c1bc96c12f67" providerId="ADAL" clId="{5A221130-90B4-4FFD-B26D-E6AAC359A9C7}" dt="2022-10-17T16:24:41.696" v="4329" actId="1036"/>
          <ac:spMkLst>
            <pc:docMk/>
            <pc:sldMk cId="0" sldId="311"/>
            <ac:spMk id="67597" creationId="{C0F67F34-6A49-F113-9201-0F3ED8D7253A}"/>
          </ac:spMkLst>
        </pc:spChg>
        <pc:spChg chg="mod">
          <ac:chgData name="Soheil Abbasloo" userId="d71572ce-aea6-4a3a-9d7a-c1bc96c12f67" providerId="ADAL" clId="{5A221130-90B4-4FFD-B26D-E6AAC359A9C7}" dt="2022-10-17T16:24:41.696" v="4329" actId="1036"/>
          <ac:spMkLst>
            <pc:docMk/>
            <pc:sldMk cId="0" sldId="311"/>
            <ac:spMk id="67598" creationId="{293100F3-9F8C-A303-AD10-796FA78C9B2B}"/>
          </ac:spMkLst>
        </pc:spChg>
        <pc:spChg chg="mod">
          <ac:chgData name="Soheil Abbasloo" userId="d71572ce-aea6-4a3a-9d7a-c1bc96c12f67" providerId="ADAL" clId="{5A221130-90B4-4FFD-B26D-E6AAC359A9C7}" dt="2022-10-17T16:24:41.696" v="4329" actId="1036"/>
          <ac:spMkLst>
            <pc:docMk/>
            <pc:sldMk cId="0" sldId="311"/>
            <ac:spMk id="67599" creationId="{2C732B10-77F9-9103-3ADC-8CC625A483F1}"/>
          </ac:spMkLst>
        </pc:spChg>
        <pc:spChg chg="mod">
          <ac:chgData name="Soheil Abbasloo" userId="d71572ce-aea6-4a3a-9d7a-c1bc96c12f67" providerId="ADAL" clId="{5A221130-90B4-4FFD-B26D-E6AAC359A9C7}" dt="2022-10-17T16:24:41.696" v="4329" actId="1036"/>
          <ac:spMkLst>
            <pc:docMk/>
            <pc:sldMk cId="0" sldId="311"/>
            <ac:spMk id="67600" creationId="{E478407A-4EA3-2CA8-5665-18CEB08F0502}"/>
          </ac:spMkLst>
        </pc:spChg>
        <pc:spChg chg="mod">
          <ac:chgData name="Soheil Abbasloo" userId="d71572ce-aea6-4a3a-9d7a-c1bc96c12f67" providerId="ADAL" clId="{5A221130-90B4-4FFD-B26D-E6AAC359A9C7}" dt="2022-10-17T16:24:41.696" v="4329" actId="1036"/>
          <ac:spMkLst>
            <pc:docMk/>
            <pc:sldMk cId="0" sldId="311"/>
            <ac:spMk id="67601" creationId="{D0FCF141-8A8D-3125-14D5-08CF37A8DC1B}"/>
          </ac:spMkLst>
        </pc:spChg>
        <pc:spChg chg="mod">
          <ac:chgData name="Soheil Abbasloo" userId="d71572ce-aea6-4a3a-9d7a-c1bc96c12f67" providerId="ADAL" clId="{5A221130-90B4-4FFD-B26D-E6AAC359A9C7}" dt="2022-10-17T16:24:41.696" v="4329" actId="1036"/>
          <ac:spMkLst>
            <pc:docMk/>
            <pc:sldMk cId="0" sldId="311"/>
            <ac:spMk id="67602" creationId="{A87D845E-3965-52B7-68B6-00C678F5FC3D}"/>
          </ac:spMkLst>
        </pc:spChg>
        <pc:spChg chg="mod">
          <ac:chgData name="Soheil Abbasloo" userId="d71572ce-aea6-4a3a-9d7a-c1bc96c12f67" providerId="ADAL" clId="{5A221130-90B4-4FFD-B26D-E6AAC359A9C7}" dt="2022-10-17T16:24:41.696" v="4329" actId="1036"/>
          <ac:spMkLst>
            <pc:docMk/>
            <pc:sldMk cId="0" sldId="311"/>
            <ac:spMk id="67603" creationId="{6A003D60-02A6-C7E5-BF8B-BBE6B4B83E17}"/>
          </ac:spMkLst>
        </pc:spChg>
        <pc:spChg chg="mod">
          <ac:chgData name="Soheil Abbasloo" userId="d71572ce-aea6-4a3a-9d7a-c1bc96c12f67" providerId="ADAL" clId="{5A221130-90B4-4FFD-B26D-E6AAC359A9C7}" dt="2022-10-17T16:24:41.696" v="4329" actId="1036"/>
          <ac:spMkLst>
            <pc:docMk/>
            <pc:sldMk cId="0" sldId="311"/>
            <ac:spMk id="67604" creationId="{BAE4E7E8-61B4-103F-7FC7-73F925B73E49}"/>
          </ac:spMkLst>
        </pc:spChg>
        <pc:spChg chg="mod">
          <ac:chgData name="Soheil Abbasloo" userId="d71572ce-aea6-4a3a-9d7a-c1bc96c12f67" providerId="ADAL" clId="{5A221130-90B4-4FFD-B26D-E6AAC359A9C7}" dt="2022-10-17T16:24:41.696" v="4329" actId="1036"/>
          <ac:spMkLst>
            <pc:docMk/>
            <pc:sldMk cId="0" sldId="311"/>
            <ac:spMk id="67605" creationId="{A228DBF1-AA98-AEDD-40AD-B181D91A8E59}"/>
          </ac:spMkLst>
        </pc:spChg>
        <pc:spChg chg="mod">
          <ac:chgData name="Soheil Abbasloo" userId="d71572ce-aea6-4a3a-9d7a-c1bc96c12f67" providerId="ADAL" clId="{5A221130-90B4-4FFD-B26D-E6AAC359A9C7}" dt="2022-10-17T16:24:41.696" v="4329" actId="1036"/>
          <ac:spMkLst>
            <pc:docMk/>
            <pc:sldMk cId="0" sldId="311"/>
            <ac:spMk id="67606" creationId="{C1AEE90F-E27F-96DB-CE06-22351B9B1D97}"/>
          </ac:spMkLst>
        </pc:spChg>
        <pc:spChg chg="mod">
          <ac:chgData name="Soheil Abbasloo" userId="d71572ce-aea6-4a3a-9d7a-c1bc96c12f67" providerId="ADAL" clId="{5A221130-90B4-4FFD-B26D-E6AAC359A9C7}" dt="2022-10-17T16:24:41.696" v="4329" actId="1036"/>
          <ac:spMkLst>
            <pc:docMk/>
            <pc:sldMk cId="0" sldId="311"/>
            <ac:spMk id="67607" creationId="{61A6B3B8-E980-293A-0249-E69C245CC5F8}"/>
          </ac:spMkLst>
        </pc:spChg>
        <pc:spChg chg="mod">
          <ac:chgData name="Soheil Abbasloo" userId="d71572ce-aea6-4a3a-9d7a-c1bc96c12f67" providerId="ADAL" clId="{5A221130-90B4-4FFD-B26D-E6AAC359A9C7}" dt="2022-10-17T16:24:41.696" v="4329" actId="1036"/>
          <ac:spMkLst>
            <pc:docMk/>
            <pc:sldMk cId="0" sldId="311"/>
            <ac:spMk id="67608" creationId="{4FF99540-355F-F482-F198-EEF00F058A99}"/>
          </ac:spMkLst>
        </pc:spChg>
        <pc:spChg chg="mod">
          <ac:chgData name="Soheil Abbasloo" userId="d71572ce-aea6-4a3a-9d7a-c1bc96c12f67" providerId="ADAL" clId="{5A221130-90B4-4FFD-B26D-E6AAC359A9C7}" dt="2022-10-17T16:24:41.696" v="4329" actId="1036"/>
          <ac:spMkLst>
            <pc:docMk/>
            <pc:sldMk cId="0" sldId="311"/>
            <ac:spMk id="67609" creationId="{F4240F74-38C9-755A-8C10-F7DC91BD92E0}"/>
          </ac:spMkLst>
        </pc:spChg>
        <pc:spChg chg="mod">
          <ac:chgData name="Soheil Abbasloo" userId="d71572ce-aea6-4a3a-9d7a-c1bc96c12f67" providerId="ADAL" clId="{5A221130-90B4-4FFD-B26D-E6AAC359A9C7}" dt="2022-10-17T16:24:41.696" v="4329" actId="1036"/>
          <ac:spMkLst>
            <pc:docMk/>
            <pc:sldMk cId="0" sldId="311"/>
            <ac:spMk id="67610" creationId="{525B8EA8-0745-55E2-52BF-E9142D538F2A}"/>
          </ac:spMkLst>
        </pc:spChg>
        <pc:spChg chg="mod">
          <ac:chgData name="Soheil Abbasloo" userId="d71572ce-aea6-4a3a-9d7a-c1bc96c12f67" providerId="ADAL" clId="{5A221130-90B4-4FFD-B26D-E6AAC359A9C7}" dt="2022-10-17T16:24:41.696" v="4329" actId="1036"/>
          <ac:spMkLst>
            <pc:docMk/>
            <pc:sldMk cId="0" sldId="311"/>
            <ac:spMk id="67611" creationId="{80BEEA3A-E102-08EA-205E-0345BE186536}"/>
          </ac:spMkLst>
        </pc:spChg>
        <pc:spChg chg="mod">
          <ac:chgData name="Soheil Abbasloo" userId="d71572ce-aea6-4a3a-9d7a-c1bc96c12f67" providerId="ADAL" clId="{5A221130-90B4-4FFD-B26D-E6AAC359A9C7}" dt="2022-10-17T16:24:41.696" v="4329" actId="1036"/>
          <ac:spMkLst>
            <pc:docMk/>
            <pc:sldMk cId="0" sldId="311"/>
            <ac:spMk id="67612" creationId="{320D261F-6B04-902D-2491-6F1B7C2C79F8}"/>
          </ac:spMkLst>
        </pc:spChg>
        <pc:spChg chg="mod">
          <ac:chgData name="Soheil Abbasloo" userId="d71572ce-aea6-4a3a-9d7a-c1bc96c12f67" providerId="ADAL" clId="{5A221130-90B4-4FFD-B26D-E6AAC359A9C7}" dt="2022-10-17T16:24:41.696" v="4329" actId="1036"/>
          <ac:spMkLst>
            <pc:docMk/>
            <pc:sldMk cId="0" sldId="311"/>
            <ac:spMk id="67613" creationId="{B8D8CAD3-8280-7A00-865E-A7251A21AEA6}"/>
          </ac:spMkLst>
        </pc:spChg>
        <pc:spChg chg="mod">
          <ac:chgData name="Soheil Abbasloo" userId="d71572ce-aea6-4a3a-9d7a-c1bc96c12f67" providerId="ADAL" clId="{5A221130-90B4-4FFD-B26D-E6AAC359A9C7}" dt="2022-10-17T16:24:41.696" v="4329" actId="1036"/>
          <ac:spMkLst>
            <pc:docMk/>
            <pc:sldMk cId="0" sldId="311"/>
            <ac:spMk id="67614" creationId="{E38C6CA2-1FE5-E7DA-EF0E-263FCF2D708C}"/>
          </ac:spMkLst>
        </pc:spChg>
        <pc:spChg chg="mod">
          <ac:chgData name="Soheil Abbasloo" userId="d71572ce-aea6-4a3a-9d7a-c1bc96c12f67" providerId="ADAL" clId="{5A221130-90B4-4FFD-B26D-E6AAC359A9C7}" dt="2022-10-17T16:24:41.696" v="4329" actId="1036"/>
          <ac:spMkLst>
            <pc:docMk/>
            <pc:sldMk cId="0" sldId="311"/>
            <ac:spMk id="67615" creationId="{E6127FF2-21C7-BCD7-14C9-9D5FDB7405BE}"/>
          </ac:spMkLst>
        </pc:spChg>
        <pc:spChg chg="mod">
          <ac:chgData name="Soheil Abbasloo" userId="d71572ce-aea6-4a3a-9d7a-c1bc96c12f67" providerId="ADAL" clId="{5A221130-90B4-4FFD-B26D-E6AAC359A9C7}" dt="2022-10-17T16:24:41.696" v="4329" actId="1036"/>
          <ac:spMkLst>
            <pc:docMk/>
            <pc:sldMk cId="0" sldId="311"/>
            <ac:spMk id="67616" creationId="{CFBBAA48-A354-53C9-956D-FEC7ED39C708}"/>
          </ac:spMkLst>
        </pc:spChg>
        <pc:spChg chg="mod">
          <ac:chgData name="Soheil Abbasloo" userId="d71572ce-aea6-4a3a-9d7a-c1bc96c12f67" providerId="ADAL" clId="{5A221130-90B4-4FFD-B26D-E6AAC359A9C7}" dt="2022-10-17T16:24:41.696" v="4329" actId="1036"/>
          <ac:spMkLst>
            <pc:docMk/>
            <pc:sldMk cId="0" sldId="311"/>
            <ac:spMk id="67617" creationId="{8A6DCA9F-1D08-47AC-A60B-799C65C1BE04}"/>
          </ac:spMkLst>
        </pc:spChg>
        <pc:spChg chg="mod">
          <ac:chgData name="Soheil Abbasloo" userId="d71572ce-aea6-4a3a-9d7a-c1bc96c12f67" providerId="ADAL" clId="{5A221130-90B4-4FFD-B26D-E6AAC359A9C7}" dt="2022-10-17T16:24:41.696" v="4329" actId="1036"/>
          <ac:spMkLst>
            <pc:docMk/>
            <pc:sldMk cId="0" sldId="311"/>
            <ac:spMk id="67618" creationId="{D63C7DF2-B397-D183-1E99-ED1DC7E4A715}"/>
          </ac:spMkLst>
        </pc:spChg>
        <pc:spChg chg="mod">
          <ac:chgData name="Soheil Abbasloo" userId="d71572ce-aea6-4a3a-9d7a-c1bc96c12f67" providerId="ADAL" clId="{5A221130-90B4-4FFD-B26D-E6AAC359A9C7}" dt="2022-10-17T16:24:41.696" v="4329" actId="1036"/>
          <ac:spMkLst>
            <pc:docMk/>
            <pc:sldMk cId="0" sldId="311"/>
            <ac:spMk id="67619" creationId="{3C7EBE2D-D74B-2321-4171-12C31EAC8842}"/>
          </ac:spMkLst>
        </pc:spChg>
        <pc:spChg chg="mod">
          <ac:chgData name="Soheil Abbasloo" userId="d71572ce-aea6-4a3a-9d7a-c1bc96c12f67" providerId="ADAL" clId="{5A221130-90B4-4FFD-B26D-E6AAC359A9C7}" dt="2022-10-17T16:24:41.696" v="4329" actId="1036"/>
          <ac:spMkLst>
            <pc:docMk/>
            <pc:sldMk cId="0" sldId="311"/>
            <ac:spMk id="67620" creationId="{634DBC54-228A-DE97-BE7A-C6F9B5CA3FEC}"/>
          </ac:spMkLst>
        </pc:spChg>
        <pc:spChg chg="mod">
          <ac:chgData name="Soheil Abbasloo" userId="d71572ce-aea6-4a3a-9d7a-c1bc96c12f67" providerId="ADAL" clId="{5A221130-90B4-4FFD-B26D-E6AAC359A9C7}" dt="2022-10-17T16:24:41.696" v="4329" actId="1036"/>
          <ac:spMkLst>
            <pc:docMk/>
            <pc:sldMk cId="0" sldId="311"/>
            <ac:spMk id="67621" creationId="{CB43A3D2-77C4-FA54-2230-CD8C1CAF1985}"/>
          </ac:spMkLst>
        </pc:spChg>
        <pc:spChg chg="mod">
          <ac:chgData name="Soheil Abbasloo" userId="d71572ce-aea6-4a3a-9d7a-c1bc96c12f67" providerId="ADAL" clId="{5A221130-90B4-4FFD-B26D-E6AAC359A9C7}" dt="2022-10-17T16:24:41.696" v="4329" actId="1036"/>
          <ac:spMkLst>
            <pc:docMk/>
            <pc:sldMk cId="0" sldId="311"/>
            <ac:spMk id="67622" creationId="{D279FF9C-2CDE-5966-8544-E1605631A9FD}"/>
          </ac:spMkLst>
        </pc:spChg>
        <pc:spChg chg="mod">
          <ac:chgData name="Soheil Abbasloo" userId="d71572ce-aea6-4a3a-9d7a-c1bc96c12f67" providerId="ADAL" clId="{5A221130-90B4-4FFD-B26D-E6AAC359A9C7}" dt="2022-10-17T16:24:41.696" v="4329" actId="1036"/>
          <ac:spMkLst>
            <pc:docMk/>
            <pc:sldMk cId="0" sldId="311"/>
            <ac:spMk id="67623" creationId="{89EBFE65-A96F-B037-0C60-D1BC83A7FD5A}"/>
          </ac:spMkLst>
        </pc:spChg>
        <pc:spChg chg="mod">
          <ac:chgData name="Soheil Abbasloo" userId="d71572ce-aea6-4a3a-9d7a-c1bc96c12f67" providerId="ADAL" clId="{5A221130-90B4-4FFD-B26D-E6AAC359A9C7}" dt="2022-10-17T16:24:41.696" v="4329" actId="1036"/>
          <ac:spMkLst>
            <pc:docMk/>
            <pc:sldMk cId="0" sldId="311"/>
            <ac:spMk id="67624" creationId="{D5C45465-7969-8293-1EF1-DFF09D0D9AC9}"/>
          </ac:spMkLst>
        </pc:spChg>
        <pc:spChg chg="mod">
          <ac:chgData name="Soheil Abbasloo" userId="d71572ce-aea6-4a3a-9d7a-c1bc96c12f67" providerId="ADAL" clId="{5A221130-90B4-4FFD-B26D-E6AAC359A9C7}" dt="2022-10-17T16:24:41.696" v="4329" actId="1036"/>
          <ac:spMkLst>
            <pc:docMk/>
            <pc:sldMk cId="0" sldId="311"/>
            <ac:spMk id="67625" creationId="{7967B233-5B7E-60AA-55BB-5AD8A2A8A276}"/>
          </ac:spMkLst>
        </pc:spChg>
        <pc:spChg chg="mod">
          <ac:chgData name="Soheil Abbasloo" userId="d71572ce-aea6-4a3a-9d7a-c1bc96c12f67" providerId="ADAL" clId="{5A221130-90B4-4FFD-B26D-E6AAC359A9C7}" dt="2022-10-17T16:24:41.696" v="4329" actId="1036"/>
          <ac:spMkLst>
            <pc:docMk/>
            <pc:sldMk cId="0" sldId="311"/>
            <ac:spMk id="67626" creationId="{9161B4B9-66CF-4BEC-CF03-10FE9CF56455}"/>
          </ac:spMkLst>
        </pc:spChg>
        <pc:spChg chg="mod">
          <ac:chgData name="Soheil Abbasloo" userId="d71572ce-aea6-4a3a-9d7a-c1bc96c12f67" providerId="ADAL" clId="{5A221130-90B4-4FFD-B26D-E6AAC359A9C7}" dt="2022-10-17T16:24:41.696" v="4329" actId="1036"/>
          <ac:spMkLst>
            <pc:docMk/>
            <pc:sldMk cId="0" sldId="311"/>
            <ac:spMk id="67627" creationId="{2D70D60E-2A2F-2533-6DD4-02A99BFFE60A}"/>
          </ac:spMkLst>
        </pc:spChg>
        <pc:spChg chg="mod">
          <ac:chgData name="Soheil Abbasloo" userId="d71572ce-aea6-4a3a-9d7a-c1bc96c12f67" providerId="ADAL" clId="{5A221130-90B4-4FFD-B26D-E6AAC359A9C7}" dt="2022-10-17T16:24:41.696" v="4329" actId="1036"/>
          <ac:spMkLst>
            <pc:docMk/>
            <pc:sldMk cId="0" sldId="311"/>
            <ac:spMk id="67628" creationId="{49FB9506-78C8-B57A-9B0E-AAC330C626E9}"/>
          </ac:spMkLst>
        </pc:spChg>
        <pc:spChg chg="mod">
          <ac:chgData name="Soheil Abbasloo" userId="d71572ce-aea6-4a3a-9d7a-c1bc96c12f67" providerId="ADAL" clId="{5A221130-90B4-4FFD-B26D-E6AAC359A9C7}" dt="2022-10-17T16:24:41.696" v="4329" actId="1036"/>
          <ac:spMkLst>
            <pc:docMk/>
            <pc:sldMk cId="0" sldId="311"/>
            <ac:spMk id="67629" creationId="{DFF6149E-8E8E-BC92-AF2D-EA834842B817}"/>
          </ac:spMkLst>
        </pc:spChg>
        <pc:spChg chg="mod">
          <ac:chgData name="Soheil Abbasloo" userId="d71572ce-aea6-4a3a-9d7a-c1bc96c12f67" providerId="ADAL" clId="{5A221130-90B4-4FFD-B26D-E6AAC359A9C7}" dt="2022-10-17T16:24:41.696" v="4329" actId="1036"/>
          <ac:spMkLst>
            <pc:docMk/>
            <pc:sldMk cId="0" sldId="311"/>
            <ac:spMk id="67630" creationId="{1BA8E1FF-B552-B626-233E-4D1FE3166D61}"/>
          </ac:spMkLst>
        </pc:spChg>
        <pc:spChg chg="mod">
          <ac:chgData name="Soheil Abbasloo" userId="d71572ce-aea6-4a3a-9d7a-c1bc96c12f67" providerId="ADAL" clId="{5A221130-90B4-4FFD-B26D-E6AAC359A9C7}" dt="2022-10-17T16:24:41.696" v="4329" actId="1036"/>
          <ac:spMkLst>
            <pc:docMk/>
            <pc:sldMk cId="0" sldId="311"/>
            <ac:spMk id="67631" creationId="{4A00BEAF-9399-9134-1FE0-0AA68F68CAA0}"/>
          </ac:spMkLst>
        </pc:spChg>
        <pc:spChg chg="mod">
          <ac:chgData name="Soheil Abbasloo" userId="d71572ce-aea6-4a3a-9d7a-c1bc96c12f67" providerId="ADAL" clId="{5A221130-90B4-4FFD-B26D-E6AAC359A9C7}" dt="2022-10-17T16:24:41.696" v="4329" actId="1036"/>
          <ac:spMkLst>
            <pc:docMk/>
            <pc:sldMk cId="0" sldId="311"/>
            <ac:spMk id="67632" creationId="{7F5A165B-5EBF-791A-0FBC-ADBC0A5BADE9}"/>
          </ac:spMkLst>
        </pc:spChg>
        <pc:spChg chg="mod">
          <ac:chgData name="Soheil Abbasloo" userId="d71572ce-aea6-4a3a-9d7a-c1bc96c12f67" providerId="ADAL" clId="{5A221130-90B4-4FFD-B26D-E6AAC359A9C7}" dt="2022-10-17T16:24:41.696" v="4329" actId="1036"/>
          <ac:spMkLst>
            <pc:docMk/>
            <pc:sldMk cId="0" sldId="311"/>
            <ac:spMk id="67633" creationId="{408BA12E-072D-7ACE-6996-7E3EFE51CA48}"/>
          </ac:spMkLst>
        </pc:spChg>
        <pc:spChg chg="mod">
          <ac:chgData name="Soheil Abbasloo" userId="d71572ce-aea6-4a3a-9d7a-c1bc96c12f67" providerId="ADAL" clId="{5A221130-90B4-4FFD-B26D-E6AAC359A9C7}" dt="2022-10-17T16:24:41.696" v="4329" actId="1036"/>
          <ac:spMkLst>
            <pc:docMk/>
            <pc:sldMk cId="0" sldId="311"/>
            <ac:spMk id="67634" creationId="{1CB657E3-3A7F-1ABC-744B-DDE67A8CC749}"/>
          </ac:spMkLst>
        </pc:spChg>
        <pc:spChg chg="mod">
          <ac:chgData name="Soheil Abbasloo" userId="d71572ce-aea6-4a3a-9d7a-c1bc96c12f67" providerId="ADAL" clId="{5A221130-90B4-4FFD-B26D-E6AAC359A9C7}" dt="2022-10-17T16:24:41.696" v="4329" actId="1036"/>
          <ac:spMkLst>
            <pc:docMk/>
            <pc:sldMk cId="0" sldId="311"/>
            <ac:spMk id="67635" creationId="{15AA4D04-CE64-BCF7-7DCE-A2DE398B2D9A}"/>
          </ac:spMkLst>
        </pc:spChg>
        <pc:spChg chg="mod">
          <ac:chgData name="Soheil Abbasloo" userId="d71572ce-aea6-4a3a-9d7a-c1bc96c12f67" providerId="ADAL" clId="{5A221130-90B4-4FFD-B26D-E6AAC359A9C7}" dt="2022-10-17T16:24:41.696" v="4329" actId="1036"/>
          <ac:spMkLst>
            <pc:docMk/>
            <pc:sldMk cId="0" sldId="311"/>
            <ac:spMk id="67636" creationId="{9F3B3DCA-7C21-2237-D387-9806369B3430}"/>
          </ac:spMkLst>
        </pc:spChg>
        <pc:spChg chg="mod">
          <ac:chgData name="Soheil Abbasloo" userId="d71572ce-aea6-4a3a-9d7a-c1bc96c12f67" providerId="ADAL" clId="{5A221130-90B4-4FFD-B26D-E6AAC359A9C7}" dt="2022-10-17T16:24:41.696" v="4329" actId="1036"/>
          <ac:spMkLst>
            <pc:docMk/>
            <pc:sldMk cId="0" sldId="311"/>
            <ac:spMk id="67637" creationId="{3431C4FD-17D5-3F7B-4C4C-BA601A9FD9EF}"/>
          </ac:spMkLst>
        </pc:spChg>
        <pc:spChg chg="mod">
          <ac:chgData name="Soheil Abbasloo" userId="d71572ce-aea6-4a3a-9d7a-c1bc96c12f67" providerId="ADAL" clId="{5A221130-90B4-4FFD-B26D-E6AAC359A9C7}" dt="2022-10-17T16:24:41.696" v="4329" actId="1036"/>
          <ac:spMkLst>
            <pc:docMk/>
            <pc:sldMk cId="0" sldId="311"/>
            <ac:spMk id="67638" creationId="{47E83747-969B-27F7-8DB6-F06196B9715D}"/>
          </ac:spMkLst>
        </pc:spChg>
        <pc:spChg chg="mod">
          <ac:chgData name="Soheil Abbasloo" userId="d71572ce-aea6-4a3a-9d7a-c1bc96c12f67" providerId="ADAL" clId="{5A221130-90B4-4FFD-B26D-E6AAC359A9C7}" dt="2022-10-17T16:24:41.696" v="4329" actId="1036"/>
          <ac:spMkLst>
            <pc:docMk/>
            <pc:sldMk cId="0" sldId="311"/>
            <ac:spMk id="67639" creationId="{911C886C-CF58-A44E-2900-D3D4C8F4B481}"/>
          </ac:spMkLst>
        </pc:spChg>
        <pc:spChg chg="mod">
          <ac:chgData name="Soheil Abbasloo" userId="d71572ce-aea6-4a3a-9d7a-c1bc96c12f67" providerId="ADAL" clId="{5A221130-90B4-4FFD-B26D-E6AAC359A9C7}" dt="2022-10-17T16:24:41.696" v="4329" actId="1036"/>
          <ac:spMkLst>
            <pc:docMk/>
            <pc:sldMk cId="0" sldId="311"/>
            <ac:spMk id="67640" creationId="{987873E5-A6EA-B847-1316-24570CEFA3B5}"/>
          </ac:spMkLst>
        </pc:spChg>
        <pc:spChg chg="mod">
          <ac:chgData name="Soheil Abbasloo" userId="d71572ce-aea6-4a3a-9d7a-c1bc96c12f67" providerId="ADAL" clId="{5A221130-90B4-4FFD-B26D-E6AAC359A9C7}" dt="2022-10-17T16:24:41.696" v="4329" actId="1036"/>
          <ac:spMkLst>
            <pc:docMk/>
            <pc:sldMk cId="0" sldId="311"/>
            <ac:spMk id="67641" creationId="{26F64E18-6812-EA72-B9FF-42CE705F917B}"/>
          </ac:spMkLst>
        </pc:spChg>
        <pc:spChg chg="mod">
          <ac:chgData name="Soheil Abbasloo" userId="d71572ce-aea6-4a3a-9d7a-c1bc96c12f67" providerId="ADAL" clId="{5A221130-90B4-4FFD-B26D-E6AAC359A9C7}" dt="2022-10-17T16:24:41.696" v="4329" actId="1036"/>
          <ac:spMkLst>
            <pc:docMk/>
            <pc:sldMk cId="0" sldId="311"/>
            <ac:spMk id="67642" creationId="{B92157E4-10A9-33B6-265F-F564A21998CE}"/>
          </ac:spMkLst>
        </pc:spChg>
        <pc:spChg chg="mod">
          <ac:chgData name="Soheil Abbasloo" userId="d71572ce-aea6-4a3a-9d7a-c1bc96c12f67" providerId="ADAL" clId="{5A221130-90B4-4FFD-B26D-E6AAC359A9C7}" dt="2022-10-17T16:24:41.696" v="4329" actId="1036"/>
          <ac:spMkLst>
            <pc:docMk/>
            <pc:sldMk cId="0" sldId="311"/>
            <ac:spMk id="67643" creationId="{3EEEFD60-EFE5-CB87-86F8-54826DBFE54B}"/>
          </ac:spMkLst>
        </pc:spChg>
        <pc:spChg chg="mod">
          <ac:chgData name="Soheil Abbasloo" userId="d71572ce-aea6-4a3a-9d7a-c1bc96c12f67" providerId="ADAL" clId="{5A221130-90B4-4FFD-B26D-E6AAC359A9C7}" dt="2022-10-17T16:24:41.696" v="4329" actId="1036"/>
          <ac:spMkLst>
            <pc:docMk/>
            <pc:sldMk cId="0" sldId="311"/>
            <ac:spMk id="67644" creationId="{1803E40E-8790-B8C7-F908-08334DD839EF}"/>
          </ac:spMkLst>
        </pc:spChg>
        <pc:spChg chg="mod ord">
          <ac:chgData name="Soheil Abbasloo" userId="d71572ce-aea6-4a3a-9d7a-c1bc96c12f67" providerId="ADAL" clId="{5A221130-90B4-4FFD-B26D-E6AAC359A9C7}" dt="2022-10-17T16:24:47.550" v="4332" actId="6549"/>
          <ac:spMkLst>
            <pc:docMk/>
            <pc:sldMk cId="0" sldId="311"/>
            <ac:spMk id="939011" creationId="{76DF36AF-DC65-52EA-AFAC-A8D8CA3FBCA5}"/>
          </ac:spMkLst>
        </pc:spChg>
      </pc:sldChg>
      <pc:sldChg chg="delSp modSp add del mod modClrScheme chgLayout">
        <pc:chgData name="Soheil Abbasloo" userId="d71572ce-aea6-4a3a-9d7a-c1bc96c12f67" providerId="ADAL" clId="{5A221130-90B4-4FFD-B26D-E6AAC359A9C7}" dt="2022-10-17T14:26:14.739" v="2838" actId="2696"/>
        <pc:sldMkLst>
          <pc:docMk/>
          <pc:sldMk cId="0" sldId="323"/>
        </pc:sldMkLst>
        <pc:spChg chg="mod ord">
          <ac:chgData name="Soheil Abbasloo" userId="d71572ce-aea6-4a3a-9d7a-c1bc96c12f67" providerId="ADAL" clId="{5A221130-90B4-4FFD-B26D-E6AAC359A9C7}" dt="2022-10-17T14:25:43.498" v="2830" actId="6549"/>
          <ac:spMkLst>
            <pc:docMk/>
            <pc:sldMk cId="0" sldId="323"/>
            <ac:spMk id="4" creationId="{00000000-0000-0000-0000-000000000000}"/>
          </ac:spMkLst>
        </pc:spChg>
        <pc:spChg chg="mod ord">
          <ac:chgData name="Soheil Abbasloo" userId="d71572ce-aea6-4a3a-9d7a-c1bc96c12f67" providerId="ADAL" clId="{5A221130-90B4-4FFD-B26D-E6AAC359A9C7}" dt="2022-10-17T14:25:36.834" v="2828" actId="700"/>
          <ac:spMkLst>
            <pc:docMk/>
            <pc:sldMk cId="0" sldId="323"/>
            <ac:spMk id="5" creationId="{00000000-0000-0000-0000-000000000000}"/>
          </ac:spMkLst>
        </pc:spChg>
        <pc:spChg chg="del mod ord">
          <ac:chgData name="Soheil Abbasloo" userId="d71572ce-aea6-4a3a-9d7a-c1bc96c12f67" providerId="ADAL" clId="{5A221130-90B4-4FFD-B26D-E6AAC359A9C7}" dt="2022-10-17T14:25:40.456" v="2829" actId="478"/>
          <ac:spMkLst>
            <pc:docMk/>
            <pc:sldMk cId="0" sldId="323"/>
            <ac:spMk id="6" creationId="{00000000-0000-0000-0000-000000000000}"/>
          </ac:spMkLst>
        </pc:spChg>
        <pc:spChg chg="mod ord">
          <ac:chgData name="Soheil Abbasloo" userId="d71572ce-aea6-4a3a-9d7a-c1bc96c12f67" providerId="ADAL" clId="{5A221130-90B4-4FFD-B26D-E6AAC359A9C7}" dt="2022-10-17T14:26:08.044" v="2837" actId="21"/>
          <ac:spMkLst>
            <pc:docMk/>
            <pc:sldMk cId="0" sldId="323"/>
            <ac:spMk id="1662978" creationId="{00000000-0000-0000-0000-000000000000}"/>
          </ac:spMkLst>
        </pc:spChg>
        <pc:spChg chg="mod ord">
          <ac:chgData name="Soheil Abbasloo" userId="d71572ce-aea6-4a3a-9d7a-c1bc96c12f67" providerId="ADAL" clId="{5A221130-90B4-4FFD-B26D-E6AAC359A9C7}" dt="2022-10-17T14:25:59.119" v="2833" actId="21"/>
          <ac:spMkLst>
            <pc:docMk/>
            <pc:sldMk cId="0" sldId="323"/>
            <ac:spMk id="1662979" creationId="{00000000-0000-0000-0000-000000000000}"/>
          </ac:spMkLst>
        </pc:spChg>
      </pc:sldChg>
      <pc:sldChg chg="addSp delSp modSp add del mod ord modClrScheme chgLayout">
        <pc:chgData name="Soheil Abbasloo" userId="d71572ce-aea6-4a3a-9d7a-c1bc96c12f67" providerId="ADAL" clId="{5A221130-90B4-4FFD-B26D-E6AAC359A9C7}" dt="2022-10-17T14:45:43.411" v="3040" actId="47"/>
        <pc:sldMkLst>
          <pc:docMk/>
          <pc:sldMk cId="0" sldId="328"/>
        </pc:sldMkLst>
        <pc:spChg chg="add mod ord">
          <ac:chgData name="Soheil Abbasloo" userId="d71572ce-aea6-4a3a-9d7a-c1bc96c12f67" providerId="ADAL" clId="{5A221130-90B4-4FFD-B26D-E6AAC359A9C7}" dt="2022-10-17T14:36:34.711" v="2997" actId="700"/>
          <ac:spMkLst>
            <pc:docMk/>
            <pc:sldMk cId="0" sldId="328"/>
            <ac:spMk id="4" creationId="{203A7E0B-94C9-F55C-3210-4F749FE7950C}"/>
          </ac:spMkLst>
        </pc:spChg>
        <pc:spChg chg="del mod ord">
          <ac:chgData name="Soheil Abbasloo" userId="d71572ce-aea6-4a3a-9d7a-c1bc96c12f67" providerId="ADAL" clId="{5A221130-90B4-4FFD-B26D-E6AAC359A9C7}" dt="2022-10-17T14:36:39.217" v="2999" actId="478"/>
          <ac:spMkLst>
            <pc:docMk/>
            <pc:sldMk cId="0" sldId="328"/>
            <ac:spMk id="110" creationId="{00000000-0000-0000-0000-000000000000}"/>
          </ac:spMkLst>
        </pc:spChg>
        <pc:spChg chg="mod ord">
          <ac:chgData name="Soheil Abbasloo" userId="d71572ce-aea6-4a3a-9d7a-c1bc96c12f67" providerId="ADAL" clId="{5A221130-90B4-4FFD-B26D-E6AAC359A9C7}" dt="2022-10-17T14:36:34.711" v="2997" actId="700"/>
          <ac:spMkLst>
            <pc:docMk/>
            <pc:sldMk cId="0" sldId="328"/>
            <ac:spMk id="111" creationId="{00000000-0000-0000-0000-000000000000}"/>
          </ac:spMkLst>
        </pc:spChg>
        <pc:spChg chg="del mod ord">
          <ac:chgData name="Soheil Abbasloo" userId="d71572ce-aea6-4a3a-9d7a-c1bc96c12f67" providerId="ADAL" clId="{5A221130-90B4-4FFD-B26D-E6AAC359A9C7}" dt="2022-10-17T14:36:37.131" v="2998" actId="478"/>
          <ac:spMkLst>
            <pc:docMk/>
            <pc:sldMk cId="0" sldId="328"/>
            <ac:spMk id="112" creationId="{00000000-0000-0000-0000-000000000000}"/>
          </ac:spMkLst>
        </pc:spChg>
        <pc:spChg chg="mod ord">
          <ac:chgData name="Soheil Abbasloo" userId="d71572ce-aea6-4a3a-9d7a-c1bc96c12f67" providerId="ADAL" clId="{5A221130-90B4-4FFD-B26D-E6AAC359A9C7}" dt="2022-10-17T14:36:34.711" v="2997" actId="700"/>
          <ac:spMkLst>
            <pc:docMk/>
            <pc:sldMk cId="0" sldId="328"/>
            <ac:spMk id="1673219" creationId="{00000000-0000-0000-0000-000000000000}"/>
          </ac:spMkLst>
        </pc:spChg>
        <pc:spChg chg="mod">
          <ac:chgData name="Soheil Abbasloo" userId="d71572ce-aea6-4a3a-9d7a-c1bc96c12f67" providerId="ADAL" clId="{5A221130-90B4-4FFD-B26D-E6AAC359A9C7}" dt="2022-10-17T14:43:44.787" v="3021"/>
          <ac:spMkLst>
            <pc:docMk/>
            <pc:sldMk cId="0" sldId="328"/>
            <ac:spMk id="1673231" creationId="{00000000-0000-0000-0000-000000000000}"/>
          </ac:spMkLst>
        </pc:spChg>
        <pc:spChg chg="mod">
          <ac:chgData name="Soheil Abbasloo" userId="d71572ce-aea6-4a3a-9d7a-c1bc96c12f67" providerId="ADAL" clId="{5A221130-90B4-4FFD-B26D-E6AAC359A9C7}" dt="2022-10-17T14:36:46.440" v="3000" actId="207"/>
          <ac:spMkLst>
            <pc:docMk/>
            <pc:sldMk cId="0" sldId="328"/>
            <ac:spMk id="1673322" creationId="{00000000-0000-0000-0000-000000000000}"/>
          </ac:spMkLst>
        </pc:spChg>
        <pc:spChg chg="mod">
          <ac:chgData name="Soheil Abbasloo" userId="d71572ce-aea6-4a3a-9d7a-c1bc96c12f67" providerId="ADAL" clId="{5A221130-90B4-4FFD-B26D-E6AAC359A9C7}" dt="2022-10-17T14:36:49.637" v="3001" actId="207"/>
          <ac:spMkLst>
            <pc:docMk/>
            <pc:sldMk cId="0" sldId="328"/>
            <ac:spMk id="1673324" creationId="{00000000-0000-0000-0000-000000000000}"/>
          </ac:spMkLst>
        </pc:spChg>
      </pc:sldChg>
      <pc:sldChg chg="modSp mod">
        <pc:chgData name="Soheil Abbasloo" userId="d71572ce-aea6-4a3a-9d7a-c1bc96c12f67" providerId="ADAL" clId="{5A221130-90B4-4FFD-B26D-E6AAC359A9C7}" dt="2022-10-16T22:15:45.866" v="770"/>
        <pc:sldMkLst>
          <pc:docMk/>
          <pc:sldMk cId="880369482" sldId="450"/>
        </pc:sldMkLst>
        <pc:spChg chg="mod">
          <ac:chgData name="Soheil Abbasloo" userId="d71572ce-aea6-4a3a-9d7a-c1bc96c12f67" providerId="ADAL" clId="{5A221130-90B4-4FFD-B26D-E6AAC359A9C7}" dt="2022-10-16T22:15:45.866" v="770"/>
          <ac:spMkLst>
            <pc:docMk/>
            <pc:sldMk cId="880369482" sldId="450"/>
            <ac:spMk id="2" creationId="{09C2587D-5EB9-081D-E718-EE8DC906049E}"/>
          </ac:spMkLst>
        </pc:spChg>
      </pc:sldChg>
      <pc:sldChg chg="addSp modSp new mod modClrScheme chgLayout">
        <pc:chgData name="Soheil Abbasloo" userId="d71572ce-aea6-4a3a-9d7a-c1bc96c12f67" providerId="ADAL" clId="{5A221130-90B4-4FFD-B26D-E6AAC359A9C7}" dt="2022-10-18T12:37:33.680" v="8362" actId="6549"/>
        <pc:sldMkLst>
          <pc:docMk/>
          <pc:sldMk cId="3161953703" sldId="451"/>
        </pc:sldMkLst>
        <pc:spChg chg="mod ord">
          <ac:chgData name="Soheil Abbasloo" userId="d71572ce-aea6-4a3a-9d7a-c1bc96c12f67" providerId="ADAL" clId="{5A221130-90B4-4FFD-B26D-E6AAC359A9C7}" dt="2022-10-16T22:15:45.866" v="770"/>
          <ac:spMkLst>
            <pc:docMk/>
            <pc:sldMk cId="3161953703" sldId="451"/>
            <ac:spMk id="2" creationId="{9A1629D3-18FC-C67B-1A04-E0BB78C1DC12}"/>
          </ac:spMkLst>
        </pc:spChg>
        <pc:spChg chg="mod ord">
          <ac:chgData name="Soheil Abbasloo" userId="d71572ce-aea6-4a3a-9d7a-c1bc96c12f67" providerId="ADAL" clId="{5A221130-90B4-4FFD-B26D-E6AAC359A9C7}" dt="2022-10-16T22:15:45.866" v="770"/>
          <ac:spMkLst>
            <pc:docMk/>
            <pc:sldMk cId="3161953703" sldId="451"/>
            <ac:spMk id="3" creationId="{47155720-4B84-C104-1660-C9661B76A015}"/>
          </ac:spMkLst>
        </pc:spChg>
        <pc:spChg chg="add mod ord">
          <ac:chgData name="Soheil Abbasloo" userId="d71572ce-aea6-4a3a-9d7a-c1bc96c12f67" providerId="ADAL" clId="{5A221130-90B4-4FFD-B26D-E6AAC359A9C7}" dt="2022-10-18T12:37:33.680" v="8362" actId="6549"/>
          <ac:spMkLst>
            <pc:docMk/>
            <pc:sldMk cId="3161953703" sldId="451"/>
            <ac:spMk id="4" creationId="{F1551E79-EF51-67B4-3408-70520B3D4315}"/>
          </ac:spMkLst>
        </pc:spChg>
      </pc:sldChg>
      <pc:sldChg chg="new del">
        <pc:chgData name="Soheil Abbasloo" userId="d71572ce-aea6-4a3a-9d7a-c1bc96c12f67" providerId="ADAL" clId="{5A221130-90B4-4FFD-B26D-E6AAC359A9C7}" dt="2022-10-16T21:28:40.095" v="93" actId="47"/>
        <pc:sldMkLst>
          <pc:docMk/>
          <pc:sldMk cId="3617497841" sldId="452"/>
        </pc:sldMkLst>
      </pc:sldChg>
      <pc:sldChg chg="modSp add mod modClrScheme modAnim chgLayout">
        <pc:chgData name="Soheil Abbasloo" userId="d71572ce-aea6-4a3a-9d7a-c1bc96c12f67" providerId="ADAL" clId="{5A221130-90B4-4FFD-B26D-E6AAC359A9C7}" dt="2022-10-18T12:10:33.649" v="8361" actId="20577"/>
        <pc:sldMkLst>
          <pc:docMk/>
          <pc:sldMk cId="10873341" sldId="513"/>
        </pc:sldMkLst>
        <pc:spChg chg="mod ord">
          <ac:chgData name="Soheil Abbasloo" userId="d71572ce-aea6-4a3a-9d7a-c1bc96c12f67" providerId="ADAL" clId="{5A221130-90B4-4FFD-B26D-E6AAC359A9C7}" dt="2022-10-17T21:24:44.726" v="7697" actId="113"/>
          <ac:spMkLst>
            <pc:docMk/>
            <pc:sldMk cId="10873341" sldId="513"/>
            <ac:spMk id="1043458" creationId="{00000000-0000-0000-0000-000000000000}"/>
          </ac:spMkLst>
        </pc:spChg>
        <pc:spChg chg="mod ord">
          <ac:chgData name="Soheil Abbasloo" userId="d71572ce-aea6-4a3a-9d7a-c1bc96c12f67" providerId="ADAL" clId="{5A221130-90B4-4FFD-B26D-E6AAC359A9C7}" dt="2022-10-18T12:10:33.649" v="8361" actId="20577"/>
          <ac:spMkLst>
            <pc:docMk/>
            <pc:sldMk cId="10873341" sldId="513"/>
            <ac:spMk id="1043459" creationId="{00000000-0000-0000-0000-000000000000}"/>
          </ac:spMkLst>
        </pc:spChg>
      </pc:sldChg>
      <pc:sldChg chg="modSp add mod modClrScheme modAnim chgLayout">
        <pc:chgData name="Soheil Abbasloo" userId="d71572ce-aea6-4a3a-9d7a-c1bc96c12f67" providerId="ADAL" clId="{5A221130-90B4-4FFD-B26D-E6AAC359A9C7}" dt="2022-10-18T15:53:18.262" v="8429"/>
        <pc:sldMkLst>
          <pc:docMk/>
          <pc:sldMk cId="2598964052" sldId="571"/>
        </pc:sldMkLst>
        <pc:spChg chg="mod ord">
          <ac:chgData name="Soheil Abbasloo" userId="d71572ce-aea6-4a3a-9d7a-c1bc96c12f67" providerId="ADAL" clId="{5A221130-90B4-4FFD-B26D-E6AAC359A9C7}" dt="2022-10-17T21:24:32.849" v="7687" actId="700"/>
          <ac:spMkLst>
            <pc:docMk/>
            <pc:sldMk cId="2598964052" sldId="571"/>
            <ac:spMk id="1043458" creationId="{00000000-0000-0000-0000-000000000000}"/>
          </ac:spMkLst>
        </pc:spChg>
        <pc:spChg chg="mod ord">
          <ac:chgData name="Soheil Abbasloo" userId="d71572ce-aea6-4a3a-9d7a-c1bc96c12f67" providerId="ADAL" clId="{5A221130-90B4-4FFD-B26D-E6AAC359A9C7}" dt="2022-10-17T21:56:51.917" v="8349" actId="207"/>
          <ac:spMkLst>
            <pc:docMk/>
            <pc:sldMk cId="2598964052" sldId="571"/>
            <ac:spMk id="1043459" creationId="{00000000-0000-0000-0000-000000000000}"/>
          </ac:spMkLst>
        </pc:spChg>
      </pc:sldChg>
      <pc:sldChg chg="addSp delSp modSp add mod modClrScheme delAnim modAnim chgLayout">
        <pc:chgData name="Soheil Abbasloo" userId="d71572ce-aea6-4a3a-9d7a-c1bc96c12f67" providerId="ADAL" clId="{5A221130-90B4-4FFD-B26D-E6AAC359A9C7}" dt="2022-10-16T22:15:45.866" v="770"/>
        <pc:sldMkLst>
          <pc:docMk/>
          <pc:sldMk cId="2141274927" sldId="591"/>
        </pc:sldMkLst>
        <pc:spChg chg="add del mod ord">
          <ac:chgData name="Soheil Abbasloo" userId="d71572ce-aea6-4a3a-9d7a-c1bc96c12f67" providerId="ADAL" clId="{5A221130-90B4-4FFD-B26D-E6AAC359A9C7}" dt="2022-10-16T21:56:38.662" v="518" actId="700"/>
          <ac:spMkLst>
            <pc:docMk/>
            <pc:sldMk cId="2141274927" sldId="591"/>
            <ac:spMk id="2" creationId="{9E5865D0-E0AD-393F-2D87-299B57DC0005}"/>
          </ac:spMkLst>
        </pc:spChg>
        <pc:spChg chg="mod ord">
          <ac:chgData name="Soheil Abbasloo" userId="d71572ce-aea6-4a3a-9d7a-c1bc96c12f67" providerId="ADAL" clId="{5A221130-90B4-4FFD-B26D-E6AAC359A9C7}" dt="2022-10-16T22:15:45.866" v="770"/>
          <ac:spMkLst>
            <pc:docMk/>
            <pc:sldMk cId="2141274927" sldId="591"/>
            <ac:spMk id="4" creationId="{B55BE02D-FC24-FFAF-F778-0737956029EA}"/>
          </ac:spMkLst>
        </pc:spChg>
        <pc:spChg chg="mod ord">
          <ac:chgData name="Soheil Abbasloo" userId="d71572ce-aea6-4a3a-9d7a-c1bc96c12f67" providerId="ADAL" clId="{5A221130-90B4-4FFD-B26D-E6AAC359A9C7}" dt="2022-10-16T22:15:45.866" v="770"/>
          <ac:spMkLst>
            <pc:docMk/>
            <pc:sldMk cId="2141274927" sldId="591"/>
            <ac:spMk id="6" creationId="{8223281C-81E4-0B49-6853-84E42352840F}"/>
          </ac:spMkLst>
        </pc:spChg>
        <pc:spChg chg="mod ord">
          <ac:chgData name="Soheil Abbasloo" userId="d71572ce-aea6-4a3a-9d7a-c1bc96c12f67" providerId="ADAL" clId="{5A221130-90B4-4FFD-B26D-E6AAC359A9C7}" dt="2022-10-16T21:56:38.662" v="518" actId="700"/>
          <ac:spMkLst>
            <pc:docMk/>
            <pc:sldMk cId="2141274927" sldId="591"/>
            <ac:spMk id="7" creationId="{3EFB7F04-F8DD-AE17-9BBA-5D4DD04A3945}"/>
          </ac:spMkLst>
        </pc:spChg>
        <pc:spChg chg="mod">
          <ac:chgData name="Soheil Abbasloo" userId="d71572ce-aea6-4a3a-9d7a-c1bc96c12f67" providerId="ADAL" clId="{5A221130-90B4-4FFD-B26D-E6AAC359A9C7}" dt="2022-10-16T21:30:18.066" v="117" actId="207"/>
          <ac:spMkLst>
            <pc:docMk/>
            <pc:sldMk cId="2141274927" sldId="591"/>
            <ac:spMk id="9" creationId="{37CFEBE6-148D-3040-D169-D91F6C6516F3}"/>
          </ac:spMkLst>
        </pc:spChg>
        <pc:spChg chg="mod">
          <ac:chgData name="Soheil Abbasloo" userId="d71572ce-aea6-4a3a-9d7a-c1bc96c12f67" providerId="ADAL" clId="{5A221130-90B4-4FFD-B26D-E6AAC359A9C7}" dt="2022-10-16T21:30:18.066" v="117" actId="207"/>
          <ac:spMkLst>
            <pc:docMk/>
            <pc:sldMk cId="2141274927" sldId="591"/>
            <ac:spMk id="10" creationId="{985161C9-FDC2-21FA-6821-26A7EEC93D59}"/>
          </ac:spMkLst>
        </pc:spChg>
        <pc:spChg chg="mod">
          <ac:chgData name="Soheil Abbasloo" userId="d71572ce-aea6-4a3a-9d7a-c1bc96c12f67" providerId="ADAL" clId="{5A221130-90B4-4FFD-B26D-E6AAC359A9C7}" dt="2022-10-16T21:30:05.162" v="116" actId="207"/>
          <ac:spMkLst>
            <pc:docMk/>
            <pc:sldMk cId="2141274927" sldId="591"/>
            <ac:spMk id="15" creationId="{42830284-878B-AE81-B87A-E83AF934FAD8}"/>
          </ac:spMkLst>
        </pc:spChg>
        <pc:spChg chg="mod">
          <ac:chgData name="Soheil Abbasloo" userId="d71572ce-aea6-4a3a-9d7a-c1bc96c12f67" providerId="ADAL" clId="{5A221130-90B4-4FFD-B26D-E6AAC359A9C7}" dt="2022-10-16T21:30:05.162" v="116" actId="207"/>
          <ac:spMkLst>
            <pc:docMk/>
            <pc:sldMk cId="2141274927" sldId="591"/>
            <ac:spMk id="16" creationId="{DF42EAC2-C7A4-44CB-3B08-097338CBD42A}"/>
          </ac:spMkLst>
        </pc:spChg>
        <pc:spChg chg="mod">
          <ac:chgData name="Soheil Abbasloo" userId="d71572ce-aea6-4a3a-9d7a-c1bc96c12f67" providerId="ADAL" clId="{5A221130-90B4-4FFD-B26D-E6AAC359A9C7}" dt="2022-10-16T21:30:05.162" v="116" actId="207"/>
          <ac:spMkLst>
            <pc:docMk/>
            <pc:sldMk cId="2141274927" sldId="591"/>
            <ac:spMk id="18" creationId="{8EC04270-ABF8-C60A-6FA1-D57CCBB692A6}"/>
          </ac:spMkLst>
        </pc:spChg>
        <pc:spChg chg="mod">
          <ac:chgData name="Soheil Abbasloo" userId="d71572ce-aea6-4a3a-9d7a-c1bc96c12f67" providerId="ADAL" clId="{5A221130-90B4-4FFD-B26D-E6AAC359A9C7}" dt="2022-10-16T21:30:05.162" v="116" actId="207"/>
          <ac:spMkLst>
            <pc:docMk/>
            <pc:sldMk cId="2141274927" sldId="591"/>
            <ac:spMk id="19" creationId="{CCDC582B-EA09-0FB1-BBC1-3FA2141A7024}"/>
          </ac:spMkLst>
        </pc:spChg>
        <pc:spChg chg="mod">
          <ac:chgData name="Soheil Abbasloo" userId="d71572ce-aea6-4a3a-9d7a-c1bc96c12f67" providerId="ADAL" clId="{5A221130-90B4-4FFD-B26D-E6AAC359A9C7}" dt="2022-10-16T21:30:05.162" v="116" actId="207"/>
          <ac:spMkLst>
            <pc:docMk/>
            <pc:sldMk cId="2141274927" sldId="591"/>
            <ac:spMk id="21" creationId="{E279C2CB-C340-504D-9CE9-BDA68755A3C1}"/>
          </ac:spMkLst>
        </pc:spChg>
        <pc:spChg chg="mod">
          <ac:chgData name="Soheil Abbasloo" userId="d71572ce-aea6-4a3a-9d7a-c1bc96c12f67" providerId="ADAL" clId="{5A221130-90B4-4FFD-B26D-E6AAC359A9C7}" dt="2022-10-16T21:30:05.162" v="116" actId="207"/>
          <ac:spMkLst>
            <pc:docMk/>
            <pc:sldMk cId="2141274927" sldId="591"/>
            <ac:spMk id="22" creationId="{EC6DE90A-5CD6-7B53-E60E-57DF5107CCEE}"/>
          </ac:spMkLst>
        </pc:spChg>
        <pc:spChg chg="mod">
          <ac:chgData name="Soheil Abbasloo" userId="d71572ce-aea6-4a3a-9d7a-c1bc96c12f67" providerId="ADAL" clId="{5A221130-90B4-4FFD-B26D-E6AAC359A9C7}" dt="2022-10-16T21:31:31.816" v="152" actId="113"/>
          <ac:spMkLst>
            <pc:docMk/>
            <pc:sldMk cId="2141274927" sldId="591"/>
            <ac:spMk id="26" creationId="{C8C25705-286E-E848-02AA-143A050AD191}"/>
          </ac:spMkLst>
        </pc:spChg>
        <pc:spChg chg="mod">
          <ac:chgData name="Soheil Abbasloo" userId="d71572ce-aea6-4a3a-9d7a-c1bc96c12f67" providerId="ADAL" clId="{5A221130-90B4-4FFD-B26D-E6AAC359A9C7}" dt="2022-10-16T21:31:35.649" v="153" actId="113"/>
          <ac:spMkLst>
            <pc:docMk/>
            <pc:sldMk cId="2141274927" sldId="591"/>
            <ac:spMk id="38" creationId="{68806F70-2B1A-0BFA-4EAE-4874A7DAC284}"/>
          </ac:spMkLst>
        </pc:spChg>
        <pc:spChg chg="mod">
          <ac:chgData name="Soheil Abbasloo" userId="d71572ce-aea6-4a3a-9d7a-c1bc96c12f67" providerId="ADAL" clId="{5A221130-90B4-4FFD-B26D-E6AAC359A9C7}" dt="2022-10-16T21:30:05.162" v="116" actId="207"/>
          <ac:spMkLst>
            <pc:docMk/>
            <pc:sldMk cId="2141274927" sldId="591"/>
            <ac:spMk id="40" creationId="{16AB64C7-983C-E825-7C92-CACC52828BF1}"/>
          </ac:spMkLst>
        </pc:spChg>
        <pc:spChg chg="mod">
          <ac:chgData name="Soheil Abbasloo" userId="d71572ce-aea6-4a3a-9d7a-c1bc96c12f67" providerId="ADAL" clId="{5A221130-90B4-4FFD-B26D-E6AAC359A9C7}" dt="2022-10-16T21:30:05.162" v="116" actId="207"/>
          <ac:spMkLst>
            <pc:docMk/>
            <pc:sldMk cId="2141274927" sldId="591"/>
            <ac:spMk id="41" creationId="{550B5BCF-10B5-5EC3-1E5E-5C5E7ACBCB98}"/>
          </ac:spMkLst>
        </pc:spChg>
        <pc:spChg chg="mod">
          <ac:chgData name="Soheil Abbasloo" userId="d71572ce-aea6-4a3a-9d7a-c1bc96c12f67" providerId="ADAL" clId="{5A221130-90B4-4FFD-B26D-E6AAC359A9C7}" dt="2022-10-16T21:30:05.162" v="116" actId="207"/>
          <ac:spMkLst>
            <pc:docMk/>
            <pc:sldMk cId="2141274927" sldId="591"/>
            <ac:spMk id="42" creationId="{56DCB9C0-2A09-4DAD-B364-1CCC994FF534}"/>
          </ac:spMkLst>
        </pc:spChg>
        <pc:spChg chg="mod">
          <ac:chgData name="Soheil Abbasloo" userId="d71572ce-aea6-4a3a-9d7a-c1bc96c12f67" providerId="ADAL" clId="{5A221130-90B4-4FFD-B26D-E6AAC359A9C7}" dt="2022-10-16T21:30:05.162" v="116" actId="207"/>
          <ac:spMkLst>
            <pc:docMk/>
            <pc:sldMk cId="2141274927" sldId="591"/>
            <ac:spMk id="43" creationId="{390EE9D3-4A19-66AD-C93D-193A96FFC507}"/>
          </ac:spMkLst>
        </pc:spChg>
        <pc:spChg chg="mod">
          <ac:chgData name="Soheil Abbasloo" userId="d71572ce-aea6-4a3a-9d7a-c1bc96c12f67" providerId="ADAL" clId="{5A221130-90B4-4FFD-B26D-E6AAC359A9C7}" dt="2022-10-16T21:30:05.162" v="116" actId="207"/>
          <ac:spMkLst>
            <pc:docMk/>
            <pc:sldMk cId="2141274927" sldId="591"/>
            <ac:spMk id="44" creationId="{DF2AE45E-8165-AD26-9489-8004FDDD1090}"/>
          </ac:spMkLst>
        </pc:spChg>
        <pc:spChg chg="mod">
          <ac:chgData name="Soheil Abbasloo" userId="d71572ce-aea6-4a3a-9d7a-c1bc96c12f67" providerId="ADAL" clId="{5A221130-90B4-4FFD-B26D-E6AAC359A9C7}" dt="2022-10-16T21:30:05.162" v="116" actId="207"/>
          <ac:spMkLst>
            <pc:docMk/>
            <pc:sldMk cId="2141274927" sldId="591"/>
            <ac:spMk id="45" creationId="{F48E576B-7477-7FAA-661E-E1B683A3B473}"/>
          </ac:spMkLst>
        </pc:spChg>
        <pc:spChg chg="mod">
          <ac:chgData name="Soheil Abbasloo" userId="d71572ce-aea6-4a3a-9d7a-c1bc96c12f67" providerId="ADAL" clId="{5A221130-90B4-4FFD-B26D-E6AAC359A9C7}" dt="2022-10-16T21:30:18.066" v="117" actId="207"/>
          <ac:spMkLst>
            <pc:docMk/>
            <pc:sldMk cId="2141274927" sldId="591"/>
            <ac:spMk id="48" creationId="{66493F80-7013-05D3-AE99-658BD2E0AD1B}"/>
          </ac:spMkLst>
        </pc:spChg>
        <pc:spChg chg="mod">
          <ac:chgData name="Soheil Abbasloo" userId="d71572ce-aea6-4a3a-9d7a-c1bc96c12f67" providerId="ADAL" clId="{5A221130-90B4-4FFD-B26D-E6AAC359A9C7}" dt="2022-10-16T21:30:18.066" v="117" actId="207"/>
          <ac:spMkLst>
            <pc:docMk/>
            <pc:sldMk cId="2141274927" sldId="591"/>
            <ac:spMk id="49" creationId="{A17F48F2-2528-A290-2B98-0D5A00B1E020}"/>
          </ac:spMkLst>
        </pc:spChg>
        <pc:spChg chg="mod">
          <ac:chgData name="Soheil Abbasloo" userId="d71572ce-aea6-4a3a-9d7a-c1bc96c12f67" providerId="ADAL" clId="{5A221130-90B4-4FFD-B26D-E6AAC359A9C7}" dt="2022-10-16T21:29:31.109" v="112" actId="207"/>
          <ac:spMkLst>
            <pc:docMk/>
            <pc:sldMk cId="2141274927" sldId="591"/>
            <ac:spMk id="51" creationId="{48B3F490-CA7C-666C-213C-306C1A0DC6C6}"/>
          </ac:spMkLst>
        </pc:spChg>
        <pc:spChg chg="mod">
          <ac:chgData name="Soheil Abbasloo" userId="d71572ce-aea6-4a3a-9d7a-c1bc96c12f67" providerId="ADAL" clId="{5A221130-90B4-4FFD-B26D-E6AAC359A9C7}" dt="2022-10-16T21:29:31.109" v="112" actId="207"/>
          <ac:spMkLst>
            <pc:docMk/>
            <pc:sldMk cId="2141274927" sldId="591"/>
            <ac:spMk id="52" creationId="{263D0C5C-D4E6-76D2-EAB9-100A7CB1B1BF}"/>
          </ac:spMkLst>
        </pc:spChg>
        <pc:spChg chg="mod">
          <ac:chgData name="Soheil Abbasloo" userId="d71572ce-aea6-4a3a-9d7a-c1bc96c12f67" providerId="ADAL" clId="{5A221130-90B4-4FFD-B26D-E6AAC359A9C7}" dt="2022-10-16T21:29:31.109" v="112" actId="207"/>
          <ac:spMkLst>
            <pc:docMk/>
            <pc:sldMk cId="2141274927" sldId="591"/>
            <ac:spMk id="54" creationId="{80693A57-64E1-6567-A477-D36C51BE427C}"/>
          </ac:spMkLst>
        </pc:spChg>
        <pc:spChg chg="mod">
          <ac:chgData name="Soheil Abbasloo" userId="d71572ce-aea6-4a3a-9d7a-c1bc96c12f67" providerId="ADAL" clId="{5A221130-90B4-4FFD-B26D-E6AAC359A9C7}" dt="2022-10-16T21:29:31.109" v="112" actId="207"/>
          <ac:spMkLst>
            <pc:docMk/>
            <pc:sldMk cId="2141274927" sldId="591"/>
            <ac:spMk id="55" creationId="{9296E0D1-18D7-951B-A46E-376CAE14B123}"/>
          </ac:spMkLst>
        </pc:spChg>
        <pc:spChg chg="mod">
          <ac:chgData name="Soheil Abbasloo" userId="d71572ce-aea6-4a3a-9d7a-c1bc96c12f67" providerId="ADAL" clId="{5A221130-90B4-4FFD-B26D-E6AAC359A9C7}" dt="2022-10-16T21:29:31.109" v="112" actId="207"/>
          <ac:spMkLst>
            <pc:docMk/>
            <pc:sldMk cId="2141274927" sldId="591"/>
            <ac:spMk id="71" creationId="{0EFF63DC-EB1B-2E6B-6574-F07FA8649911}"/>
          </ac:spMkLst>
        </pc:spChg>
        <pc:spChg chg="mod">
          <ac:chgData name="Soheil Abbasloo" userId="d71572ce-aea6-4a3a-9d7a-c1bc96c12f67" providerId="ADAL" clId="{5A221130-90B4-4FFD-B26D-E6AAC359A9C7}" dt="2022-10-16T21:29:31.109" v="112" actId="207"/>
          <ac:spMkLst>
            <pc:docMk/>
            <pc:sldMk cId="2141274927" sldId="591"/>
            <ac:spMk id="72" creationId="{4528769F-18EF-D3B2-A86F-7931A2BC16A8}"/>
          </ac:spMkLst>
        </pc:spChg>
        <pc:spChg chg="mod">
          <ac:chgData name="Soheil Abbasloo" userId="d71572ce-aea6-4a3a-9d7a-c1bc96c12f67" providerId="ADAL" clId="{5A221130-90B4-4FFD-B26D-E6AAC359A9C7}" dt="2022-10-16T21:29:31.109" v="112" actId="207"/>
          <ac:spMkLst>
            <pc:docMk/>
            <pc:sldMk cId="2141274927" sldId="591"/>
            <ac:spMk id="74" creationId="{E03B320C-DB9A-7A3C-5DD6-D13DD3C896E5}"/>
          </ac:spMkLst>
        </pc:spChg>
        <pc:spChg chg="mod">
          <ac:chgData name="Soheil Abbasloo" userId="d71572ce-aea6-4a3a-9d7a-c1bc96c12f67" providerId="ADAL" clId="{5A221130-90B4-4FFD-B26D-E6AAC359A9C7}" dt="2022-10-16T21:29:31.109" v="112" actId="207"/>
          <ac:spMkLst>
            <pc:docMk/>
            <pc:sldMk cId="2141274927" sldId="591"/>
            <ac:spMk id="75" creationId="{94AE340D-5286-C131-8503-079849451F16}"/>
          </ac:spMkLst>
        </pc:spChg>
        <pc:spChg chg="mod">
          <ac:chgData name="Soheil Abbasloo" userId="d71572ce-aea6-4a3a-9d7a-c1bc96c12f67" providerId="ADAL" clId="{5A221130-90B4-4FFD-B26D-E6AAC359A9C7}" dt="2022-10-16T21:29:31.109" v="112" actId="207"/>
          <ac:spMkLst>
            <pc:docMk/>
            <pc:sldMk cId="2141274927" sldId="591"/>
            <ac:spMk id="77" creationId="{F200716B-14E8-AAC6-0135-7F006F439723}"/>
          </ac:spMkLst>
        </pc:spChg>
        <pc:spChg chg="mod">
          <ac:chgData name="Soheil Abbasloo" userId="d71572ce-aea6-4a3a-9d7a-c1bc96c12f67" providerId="ADAL" clId="{5A221130-90B4-4FFD-B26D-E6AAC359A9C7}" dt="2022-10-16T21:29:31.109" v="112" actId="207"/>
          <ac:spMkLst>
            <pc:docMk/>
            <pc:sldMk cId="2141274927" sldId="591"/>
            <ac:spMk id="78" creationId="{EFF1B689-3883-D010-D7CC-9EDDD5D5A94B}"/>
          </ac:spMkLst>
        </pc:spChg>
        <pc:spChg chg="mod">
          <ac:chgData name="Soheil Abbasloo" userId="d71572ce-aea6-4a3a-9d7a-c1bc96c12f67" providerId="ADAL" clId="{5A221130-90B4-4FFD-B26D-E6AAC359A9C7}" dt="2022-10-16T21:29:31.109" v="112" actId="207"/>
          <ac:spMkLst>
            <pc:docMk/>
            <pc:sldMk cId="2141274927" sldId="591"/>
            <ac:spMk id="95" creationId="{E964B9DA-4162-58A3-4D42-6FED9DBCDE44}"/>
          </ac:spMkLst>
        </pc:spChg>
        <pc:spChg chg="mod">
          <ac:chgData name="Soheil Abbasloo" userId="d71572ce-aea6-4a3a-9d7a-c1bc96c12f67" providerId="ADAL" clId="{5A221130-90B4-4FFD-B26D-E6AAC359A9C7}" dt="2022-10-16T21:29:31.109" v="112" actId="207"/>
          <ac:spMkLst>
            <pc:docMk/>
            <pc:sldMk cId="2141274927" sldId="591"/>
            <ac:spMk id="96" creationId="{373B1321-F24F-7EF4-F680-B1B3E0779EC7}"/>
          </ac:spMkLst>
        </pc:spChg>
        <pc:spChg chg="mod">
          <ac:chgData name="Soheil Abbasloo" userId="d71572ce-aea6-4a3a-9d7a-c1bc96c12f67" providerId="ADAL" clId="{5A221130-90B4-4FFD-B26D-E6AAC359A9C7}" dt="2022-10-16T21:29:31.109" v="112" actId="207"/>
          <ac:spMkLst>
            <pc:docMk/>
            <pc:sldMk cId="2141274927" sldId="591"/>
            <ac:spMk id="97" creationId="{F5F8C5D9-1F12-A7E4-AFD4-599FC385D1CB}"/>
          </ac:spMkLst>
        </pc:spChg>
        <pc:spChg chg="mod">
          <ac:chgData name="Soheil Abbasloo" userId="d71572ce-aea6-4a3a-9d7a-c1bc96c12f67" providerId="ADAL" clId="{5A221130-90B4-4FFD-B26D-E6AAC359A9C7}" dt="2022-10-16T21:29:31.109" v="112" actId="207"/>
          <ac:spMkLst>
            <pc:docMk/>
            <pc:sldMk cId="2141274927" sldId="591"/>
            <ac:spMk id="101" creationId="{6C5E3739-0AEE-20FF-A815-DA873D5654D7}"/>
          </ac:spMkLst>
        </pc:spChg>
        <pc:spChg chg="mod">
          <ac:chgData name="Soheil Abbasloo" userId="d71572ce-aea6-4a3a-9d7a-c1bc96c12f67" providerId="ADAL" clId="{5A221130-90B4-4FFD-B26D-E6AAC359A9C7}" dt="2022-10-16T21:29:31.109" v="112" actId="207"/>
          <ac:spMkLst>
            <pc:docMk/>
            <pc:sldMk cId="2141274927" sldId="591"/>
            <ac:spMk id="107" creationId="{5E4889E6-ABD6-74B9-0824-9D73700645E2}"/>
          </ac:spMkLst>
        </pc:spChg>
        <pc:spChg chg="mod">
          <ac:chgData name="Soheil Abbasloo" userId="d71572ce-aea6-4a3a-9d7a-c1bc96c12f67" providerId="ADAL" clId="{5A221130-90B4-4FFD-B26D-E6AAC359A9C7}" dt="2022-10-16T21:29:31.109" v="112" actId="207"/>
          <ac:spMkLst>
            <pc:docMk/>
            <pc:sldMk cId="2141274927" sldId="591"/>
            <ac:spMk id="114" creationId="{16A1EA23-6148-92F3-9C34-336C2D1357A7}"/>
          </ac:spMkLst>
        </pc:spChg>
        <pc:spChg chg="mod">
          <ac:chgData name="Soheil Abbasloo" userId="d71572ce-aea6-4a3a-9d7a-c1bc96c12f67" providerId="ADAL" clId="{5A221130-90B4-4FFD-B26D-E6AAC359A9C7}" dt="2022-10-16T21:29:40.997" v="113" actId="207"/>
          <ac:spMkLst>
            <pc:docMk/>
            <pc:sldMk cId="2141274927" sldId="591"/>
            <ac:spMk id="121" creationId="{9F5102AA-DD44-9A66-AD05-EF1BFCF86589}"/>
          </ac:spMkLst>
        </pc:spChg>
        <pc:spChg chg="mod">
          <ac:chgData name="Soheil Abbasloo" userId="d71572ce-aea6-4a3a-9d7a-c1bc96c12f67" providerId="ADAL" clId="{5A221130-90B4-4FFD-B26D-E6AAC359A9C7}" dt="2022-10-16T21:29:40.997" v="113" actId="207"/>
          <ac:spMkLst>
            <pc:docMk/>
            <pc:sldMk cId="2141274927" sldId="591"/>
            <ac:spMk id="122" creationId="{D790DB4D-07F7-07A9-B425-BEC01880B519}"/>
          </ac:spMkLst>
        </pc:spChg>
        <pc:spChg chg="mod">
          <ac:chgData name="Soheil Abbasloo" userId="d71572ce-aea6-4a3a-9d7a-c1bc96c12f67" providerId="ADAL" clId="{5A221130-90B4-4FFD-B26D-E6AAC359A9C7}" dt="2022-10-16T21:29:40.997" v="113" actId="207"/>
          <ac:spMkLst>
            <pc:docMk/>
            <pc:sldMk cId="2141274927" sldId="591"/>
            <ac:spMk id="123" creationId="{E315D8E0-BABD-9A9A-DDFB-9475098C6531}"/>
          </ac:spMkLst>
        </pc:spChg>
        <pc:grpChg chg="mod">
          <ac:chgData name="Soheil Abbasloo" userId="d71572ce-aea6-4a3a-9d7a-c1bc96c12f67" providerId="ADAL" clId="{5A221130-90B4-4FFD-B26D-E6AAC359A9C7}" dt="2022-10-16T21:30:18.066" v="117" actId="207"/>
          <ac:grpSpMkLst>
            <pc:docMk/>
            <pc:sldMk cId="2141274927" sldId="591"/>
            <ac:grpSpMk id="8" creationId="{B1832C3C-DE50-8FCE-541B-9DF57C986534}"/>
          </ac:grpSpMkLst>
        </pc:grpChg>
        <pc:grpChg chg="mod">
          <ac:chgData name="Soheil Abbasloo" userId="d71572ce-aea6-4a3a-9d7a-c1bc96c12f67" providerId="ADAL" clId="{5A221130-90B4-4FFD-B26D-E6AAC359A9C7}" dt="2022-10-16T21:30:05.162" v="116" actId="207"/>
          <ac:grpSpMkLst>
            <pc:docMk/>
            <pc:sldMk cId="2141274927" sldId="591"/>
            <ac:grpSpMk id="14" creationId="{0A9F37C3-2E45-883F-5033-B417DEA4152C}"/>
          </ac:grpSpMkLst>
        </pc:grpChg>
        <pc:grpChg chg="mod">
          <ac:chgData name="Soheil Abbasloo" userId="d71572ce-aea6-4a3a-9d7a-c1bc96c12f67" providerId="ADAL" clId="{5A221130-90B4-4FFD-B26D-E6AAC359A9C7}" dt="2022-10-16T21:30:05.162" v="116" actId="207"/>
          <ac:grpSpMkLst>
            <pc:docMk/>
            <pc:sldMk cId="2141274927" sldId="591"/>
            <ac:grpSpMk id="17" creationId="{43C46DA3-8971-52E2-0B0D-25750B9037F2}"/>
          </ac:grpSpMkLst>
        </pc:grpChg>
        <pc:grpChg chg="mod">
          <ac:chgData name="Soheil Abbasloo" userId="d71572ce-aea6-4a3a-9d7a-c1bc96c12f67" providerId="ADAL" clId="{5A221130-90B4-4FFD-B26D-E6AAC359A9C7}" dt="2022-10-16T21:30:05.162" v="116" actId="207"/>
          <ac:grpSpMkLst>
            <pc:docMk/>
            <pc:sldMk cId="2141274927" sldId="591"/>
            <ac:grpSpMk id="20" creationId="{305F7516-C0F1-B72D-9175-ADE9338C344F}"/>
          </ac:grpSpMkLst>
        </pc:grpChg>
        <pc:grpChg chg="mod">
          <ac:chgData name="Soheil Abbasloo" userId="d71572ce-aea6-4a3a-9d7a-c1bc96c12f67" providerId="ADAL" clId="{5A221130-90B4-4FFD-B26D-E6AAC359A9C7}" dt="2022-10-16T21:30:18.066" v="117" actId="207"/>
          <ac:grpSpMkLst>
            <pc:docMk/>
            <pc:sldMk cId="2141274927" sldId="591"/>
            <ac:grpSpMk id="30" creationId="{5BEB47E3-A20D-DB81-E874-7D42A0DCE111}"/>
          </ac:grpSpMkLst>
        </pc:grpChg>
        <pc:grpChg chg="mod">
          <ac:chgData name="Soheil Abbasloo" userId="d71572ce-aea6-4a3a-9d7a-c1bc96c12f67" providerId="ADAL" clId="{5A221130-90B4-4FFD-B26D-E6AAC359A9C7}" dt="2022-10-16T21:30:05.162" v="116" actId="207"/>
          <ac:grpSpMkLst>
            <pc:docMk/>
            <pc:sldMk cId="2141274927" sldId="591"/>
            <ac:grpSpMk id="32" creationId="{9D933260-581D-76A3-8319-1973A2167D99}"/>
          </ac:grpSpMkLst>
        </pc:grpChg>
        <pc:grpChg chg="mod">
          <ac:chgData name="Soheil Abbasloo" userId="d71572ce-aea6-4a3a-9d7a-c1bc96c12f67" providerId="ADAL" clId="{5A221130-90B4-4FFD-B26D-E6AAC359A9C7}" dt="2022-10-16T21:30:05.162" v="116" actId="207"/>
          <ac:grpSpMkLst>
            <pc:docMk/>
            <pc:sldMk cId="2141274927" sldId="591"/>
            <ac:grpSpMk id="33" creationId="{4FC6AF70-BABC-D39C-744D-F269E9D8D886}"/>
          </ac:grpSpMkLst>
        </pc:grpChg>
        <pc:grpChg chg="mod">
          <ac:chgData name="Soheil Abbasloo" userId="d71572ce-aea6-4a3a-9d7a-c1bc96c12f67" providerId="ADAL" clId="{5A221130-90B4-4FFD-B26D-E6AAC359A9C7}" dt="2022-10-16T21:30:05.162" v="116" actId="207"/>
          <ac:grpSpMkLst>
            <pc:docMk/>
            <pc:sldMk cId="2141274927" sldId="591"/>
            <ac:grpSpMk id="34" creationId="{7706809F-501E-774E-1C03-22897A2C1B7F}"/>
          </ac:grpSpMkLst>
        </pc:grpChg>
        <pc:grpChg chg="mod">
          <ac:chgData name="Soheil Abbasloo" userId="d71572ce-aea6-4a3a-9d7a-c1bc96c12f67" providerId="ADAL" clId="{5A221130-90B4-4FFD-B26D-E6AAC359A9C7}" dt="2022-10-16T21:29:31.109" v="112" actId="207"/>
          <ac:grpSpMkLst>
            <pc:docMk/>
            <pc:sldMk cId="2141274927" sldId="591"/>
            <ac:grpSpMk id="50" creationId="{566787A1-CA2A-A11E-5D4A-0BD269794A90}"/>
          </ac:grpSpMkLst>
        </pc:grpChg>
        <pc:grpChg chg="mod">
          <ac:chgData name="Soheil Abbasloo" userId="d71572ce-aea6-4a3a-9d7a-c1bc96c12f67" providerId="ADAL" clId="{5A221130-90B4-4FFD-B26D-E6AAC359A9C7}" dt="2022-10-16T21:29:31.109" v="112" actId="207"/>
          <ac:grpSpMkLst>
            <pc:docMk/>
            <pc:sldMk cId="2141274927" sldId="591"/>
            <ac:grpSpMk id="53" creationId="{3438AB67-F8F5-4782-C46F-9446D2CF6909}"/>
          </ac:grpSpMkLst>
        </pc:grpChg>
        <pc:grpChg chg="mod">
          <ac:chgData name="Soheil Abbasloo" userId="d71572ce-aea6-4a3a-9d7a-c1bc96c12f67" providerId="ADAL" clId="{5A221130-90B4-4FFD-B26D-E6AAC359A9C7}" dt="2022-10-16T21:29:31.109" v="112" actId="207"/>
          <ac:grpSpMkLst>
            <pc:docMk/>
            <pc:sldMk cId="2141274927" sldId="591"/>
            <ac:grpSpMk id="70" creationId="{F1757094-C9B8-68B2-B492-166A5B19F6B9}"/>
          </ac:grpSpMkLst>
        </pc:grpChg>
        <pc:grpChg chg="mod">
          <ac:chgData name="Soheil Abbasloo" userId="d71572ce-aea6-4a3a-9d7a-c1bc96c12f67" providerId="ADAL" clId="{5A221130-90B4-4FFD-B26D-E6AAC359A9C7}" dt="2022-10-16T21:29:31.109" v="112" actId="207"/>
          <ac:grpSpMkLst>
            <pc:docMk/>
            <pc:sldMk cId="2141274927" sldId="591"/>
            <ac:grpSpMk id="73" creationId="{F4B39F40-1D6B-4D16-CB88-2A46C1007D14}"/>
          </ac:grpSpMkLst>
        </pc:grpChg>
        <pc:grpChg chg="mod">
          <ac:chgData name="Soheil Abbasloo" userId="d71572ce-aea6-4a3a-9d7a-c1bc96c12f67" providerId="ADAL" clId="{5A221130-90B4-4FFD-B26D-E6AAC359A9C7}" dt="2022-10-16T21:29:31.109" v="112" actId="207"/>
          <ac:grpSpMkLst>
            <pc:docMk/>
            <pc:sldMk cId="2141274927" sldId="591"/>
            <ac:grpSpMk id="76" creationId="{5FEF778E-0096-C4E2-4ABC-B190B6359FBB}"/>
          </ac:grpSpMkLst>
        </pc:grpChg>
        <pc:grpChg chg="mod">
          <ac:chgData name="Soheil Abbasloo" userId="d71572ce-aea6-4a3a-9d7a-c1bc96c12f67" providerId="ADAL" clId="{5A221130-90B4-4FFD-B26D-E6AAC359A9C7}" dt="2022-10-16T21:29:31.109" v="112" actId="207"/>
          <ac:grpSpMkLst>
            <pc:docMk/>
            <pc:sldMk cId="2141274927" sldId="591"/>
            <ac:grpSpMk id="79" creationId="{8E8E17EC-0602-7E94-84BA-E2B247557081}"/>
          </ac:grpSpMkLst>
        </pc:grpChg>
        <pc:grpChg chg="mod">
          <ac:chgData name="Soheil Abbasloo" userId="d71572ce-aea6-4a3a-9d7a-c1bc96c12f67" providerId="ADAL" clId="{5A221130-90B4-4FFD-B26D-E6AAC359A9C7}" dt="2022-10-16T21:29:31.109" v="112" actId="207"/>
          <ac:grpSpMkLst>
            <pc:docMk/>
            <pc:sldMk cId="2141274927" sldId="591"/>
            <ac:grpSpMk id="80" creationId="{56052600-6A54-66E6-9757-98869744DC5B}"/>
          </ac:grpSpMkLst>
        </pc:grpChg>
        <pc:grpChg chg="mod">
          <ac:chgData name="Soheil Abbasloo" userId="d71572ce-aea6-4a3a-9d7a-c1bc96c12f67" providerId="ADAL" clId="{5A221130-90B4-4FFD-B26D-E6AAC359A9C7}" dt="2022-10-16T21:29:31.109" v="112" actId="207"/>
          <ac:grpSpMkLst>
            <pc:docMk/>
            <pc:sldMk cId="2141274927" sldId="591"/>
            <ac:grpSpMk id="91" creationId="{9632FD18-F328-4CDF-B347-ECD0AB95049A}"/>
          </ac:grpSpMkLst>
        </pc:grpChg>
        <pc:grpChg chg="mod">
          <ac:chgData name="Soheil Abbasloo" userId="d71572ce-aea6-4a3a-9d7a-c1bc96c12f67" providerId="ADAL" clId="{5A221130-90B4-4FFD-B26D-E6AAC359A9C7}" dt="2022-10-16T21:29:31.109" v="112" actId="207"/>
          <ac:grpSpMkLst>
            <pc:docMk/>
            <pc:sldMk cId="2141274927" sldId="591"/>
            <ac:grpSpMk id="92" creationId="{2022396A-3BD5-036D-7A88-90BFC9C9C8C8}"/>
          </ac:grpSpMkLst>
        </pc:grpChg>
        <pc:grpChg chg="mod">
          <ac:chgData name="Soheil Abbasloo" userId="d71572ce-aea6-4a3a-9d7a-c1bc96c12f67" providerId="ADAL" clId="{5A221130-90B4-4FFD-B26D-E6AAC359A9C7}" dt="2022-10-16T21:29:31.109" v="112" actId="207"/>
          <ac:grpSpMkLst>
            <pc:docMk/>
            <pc:sldMk cId="2141274927" sldId="591"/>
            <ac:grpSpMk id="93" creationId="{D8C1A27F-5B8E-4BFC-92CA-2EB048C0F9B5}"/>
          </ac:grpSpMkLst>
        </pc:grpChg>
        <pc:grpChg chg="mod">
          <ac:chgData name="Soheil Abbasloo" userId="d71572ce-aea6-4a3a-9d7a-c1bc96c12f67" providerId="ADAL" clId="{5A221130-90B4-4FFD-B26D-E6AAC359A9C7}" dt="2022-10-16T21:29:31.109" v="112" actId="207"/>
          <ac:grpSpMkLst>
            <pc:docMk/>
            <pc:sldMk cId="2141274927" sldId="591"/>
            <ac:grpSpMk id="94" creationId="{103B9F27-6E51-C0A1-FF60-7358005754AD}"/>
          </ac:grpSpMkLst>
        </pc:grpChg>
        <pc:grpChg chg="mod">
          <ac:chgData name="Soheil Abbasloo" userId="d71572ce-aea6-4a3a-9d7a-c1bc96c12f67" providerId="ADAL" clId="{5A221130-90B4-4FFD-B26D-E6AAC359A9C7}" dt="2022-10-16T21:29:31.109" v="112" actId="207"/>
          <ac:grpSpMkLst>
            <pc:docMk/>
            <pc:sldMk cId="2141274927" sldId="591"/>
            <ac:grpSpMk id="98" creationId="{477FA4C6-7649-8BCF-6DA6-0491686D6F18}"/>
          </ac:grpSpMkLst>
        </pc:grpChg>
        <pc:grpChg chg="mod">
          <ac:chgData name="Soheil Abbasloo" userId="d71572ce-aea6-4a3a-9d7a-c1bc96c12f67" providerId="ADAL" clId="{5A221130-90B4-4FFD-B26D-E6AAC359A9C7}" dt="2022-10-16T21:29:31.109" v="112" actId="207"/>
          <ac:grpSpMkLst>
            <pc:docMk/>
            <pc:sldMk cId="2141274927" sldId="591"/>
            <ac:grpSpMk id="103" creationId="{F77834C5-F3D1-EE41-96ED-E6F0E684D443}"/>
          </ac:grpSpMkLst>
        </pc:grpChg>
        <pc:grpChg chg="mod">
          <ac:chgData name="Soheil Abbasloo" userId="d71572ce-aea6-4a3a-9d7a-c1bc96c12f67" providerId="ADAL" clId="{5A221130-90B4-4FFD-B26D-E6AAC359A9C7}" dt="2022-10-16T21:29:31.109" v="112" actId="207"/>
          <ac:grpSpMkLst>
            <pc:docMk/>
            <pc:sldMk cId="2141274927" sldId="591"/>
            <ac:grpSpMk id="106" creationId="{1012BAB1-C711-E6DC-43C4-67BEA3CCC577}"/>
          </ac:grpSpMkLst>
        </pc:grpChg>
        <pc:grpChg chg="mod">
          <ac:chgData name="Soheil Abbasloo" userId="d71572ce-aea6-4a3a-9d7a-c1bc96c12f67" providerId="ADAL" clId="{5A221130-90B4-4FFD-B26D-E6AAC359A9C7}" dt="2022-10-16T21:29:31.109" v="112" actId="207"/>
          <ac:grpSpMkLst>
            <pc:docMk/>
            <pc:sldMk cId="2141274927" sldId="591"/>
            <ac:grpSpMk id="108" creationId="{598EEEB5-9F7F-CE67-262E-BCBC8B6C7F4F}"/>
          </ac:grpSpMkLst>
        </pc:grpChg>
        <pc:grpChg chg="mod">
          <ac:chgData name="Soheil Abbasloo" userId="d71572ce-aea6-4a3a-9d7a-c1bc96c12f67" providerId="ADAL" clId="{5A221130-90B4-4FFD-B26D-E6AAC359A9C7}" dt="2022-10-16T21:29:31.109" v="112" actId="207"/>
          <ac:grpSpMkLst>
            <pc:docMk/>
            <pc:sldMk cId="2141274927" sldId="591"/>
            <ac:grpSpMk id="116" creationId="{1B5D1610-613F-CFD0-4121-8771B3695672}"/>
          </ac:grpSpMkLst>
        </pc:grpChg>
        <pc:grpChg chg="mod">
          <ac:chgData name="Soheil Abbasloo" userId="d71572ce-aea6-4a3a-9d7a-c1bc96c12f67" providerId="ADAL" clId="{5A221130-90B4-4FFD-B26D-E6AAC359A9C7}" dt="2022-10-16T21:29:31.109" v="112" actId="207"/>
          <ac:grpSpMkLst>
            <pc:docMk/>
            <pc:sldMk cId="2141274927" sldId="591"/>
            <ac:grpSpMk id="117" creationId="{98AF4DB1-89CA-C3B2-D132-E98E40460B14}"/>
          </ac:grpSpMkLst>
        </pc:grpChg>
        <pc:cxnChg chg="mod">
          <ac:chgData name="Soheil Abbasloo" userId="d71572ce-aea6-4a3a-9d7a-c1bc96c12f67" providerId="ADAL" clId="{5A221130-90B4-4FFD-B26D-E6AAC359A9C7}" dt="2022-10-16T21:29:31.109" v="112" actId="207"/>
          <ac:cxnSpMkLst>
            <pc:docMk/>
            <pc:sldMk cId="2141274927" sldId="591"/>
            <ac:cxnSpMk id="81" creationId="{B0FA8E90-4FFC-BF6B-88E0-36FA2462FB12}"/>
          </ac:cxnSpMkLst>
        </pc:cxnChg>
        <pc:cxnChg chg="mod">
          <ac:chgData name="Soheil Abbasloo" userId="d71572ce-aea6-4a3a-9d7a-c1bc96c12f67" providerId="ADAL" clId="{5A221130-90B4-4FFD-B26D-E6AAC359A9C7}" dt="2022-10-16T21:29:31.109" v="112" actId="207"/>
          <ac:cxnSpMkLst>
            <pc:docMk/>
            <pc:sldMk cId="2141274927" sldId="591"/>
            <ac:cxnSpMk id="82" creationId="{46AC07B6-3F6B-8B50-7291-E684BC428DB0}"/>
          </ac:cxnSpMkLst>
        </pc:cxnChg>
        <pc:cxnChg chg="mod">
          <ac:chgData name="Soheil Abbasloo" userId="d71572ce-aea6-4a3a-9d7a-c1bc96c12f67" providerId="ADAL" clId="{5A221130-90B4-4FFD-B26D-E6AAC359A9C7}" dt="2022-10-16T21:29:31.109" v="112" actId="207"/>
          <ac:cxnSpMkLst>
            <pc:docMk/>
            <pc:sldMk cId="2141274927" sldId="591"/>
            <ac:cxnSpMk id="83" creationId="{C75E83C1-86CC-4E3B-863C-F30AC76C9A56}"/>
          </ac:cxnSpMkLst>
        </pc:cxnChg>
        <pc:cxnChg chg="del">
          <ac:chgData name="Soheil Abbasloo" userId="d71572ce-aea6-4a3a-9d7a-c1bc96c12f67" providerId="ADAL" clId="{5A221130-90B4-4FFD-B26D-E6AAC359A9C7}" dt="2022-10-16T21:30:22.989" v="118" actId="478"/>
          <ac:cxnSpMkLst>
            <pc:docMk/>
            <pc:sldMk cId="2141274927" sldId="591"/>
            <ac:cxnSpMk id="84" creationId="{D1DB132E-2577-1D17-D35F-997030ACF84E}"/>
          </ac:cxnSpMkLst>
        </pc:cxnChg>
        <pc:cxnChg chg="del">
          <ac:chgData name="Soheil Abbasloo" userId="d71572ce-aea6-4a3a-9d7a-c1bc96c12f67" providerId="ADAL" clId="{5A221130-90B4-4FFD-B26D-E6AAC359A9C7}" dt="2022-10-16T21:30:53.523" v="134" actId="478"/>
          <ac:cxnSpMkLst>
            <pc:docMk/>
            <pc:sldMk cId="2141274927" sldId="591"/>
            <ac:cxnSpMk id="85" creationId="{13F0C73C-20F3-577A-1169-D7D7B7973B08}"/>
          </ac:cxnSpMkLst>
        </pc:cxnChg>
        <pc:cxnChg chg="mod">
          <ac:chgData name="Soheil Abbasloo" userId="d71572ce-aea6-4a3a-9d7a-c1bc96c12f67" providerId="ADAL" clId="{5A221130-90B4-4FFD-B26D-E6AAC359A9C7}" dt="2022-10-16T21:29:31.109" v="112" actId="207"/>
          <ac:cxnSpMkLst>
            <pc:docMk/>
            <pc:sldMk cId="2141274927" sldId="591"/>
            <ac:cxnSpMk id="104" creationId="{6234F42D-AA09-FADD-E5F3-0C98BF83CD82}"/>
          </ac:cxnSpMkLst>
        </pc:cxnChg>
        <pc:cxnChg chg="mod">
          <ac:chgData name="Soheil Abbasloo" userId="d71572ce-aea6-4a3a-9d7a-c1bc96c12f67" providerId="ADAL" clId="{5A221130-90B4-4FFD-B26D-E6AAC359A9C7}" dt="2022-10-16T21:29:31.109" v="112" actId="207"/>
          <ac:cxnSpMkLst>
            <pc:docMk/>
            <pc:sldMk cId="2141274927" sldId="591"/>
            <ac:cxnSpMk id="105" creationId="{80CD4208-3FD1-40CA-D830-414BD53A5893}"/>
          </ac:cxnSpMkLst>
        </pc:cxnChg>
        <pc:cxnChg chg="mod">
          <ac:chgData name="Soheil Abbasloo" userId="d71572ce-aea6-4a3a-9d7a-c1bc96c12f67" providerId="ADAL" clId="{5A221130-90B4-4FFD-B26D-E6AAC359A9C7}" dt="2022-10-16T21:29:31.109" v="112" actId="207"/>
          <ac:cxnSpMkLst>
            <pc:docMk/>
            <pc:sldMk cId="2141274927" sldId="591"/>
            <ac:cxnSpMk id="109" creationId="{356BBBDB-B2AE-D5BD-B1E9-4E3612051513}"/>
          </ac:cxnSpMkLst>
        </pc:cxnChg>
        <pc:cxnChg chg="mod">
          <ac:chgData name="Soheil Abbasloo" userId="d71572ce-aea6-4a3a-9d7a-c1bc96c12f67" providerId="ADAL" clId="{5A221130-90B4-4FFD-B26D-E6AAC359A9C7}" dt="2022-10-16T21:29:31.109" v="112" actId="207"/>
          <ac:cxnSpMkLst>
            <pc:docMk/>
            <pc:sldMk cId="2141274927" sldId="591"/>
            <ac:cxnSpMk id="110" creationId="{4B662ED9-7C79-D13C-342A-838A0148412D}"/>
          </ac:cxnSpMkLst>
        </pc:cxnChg>
        <pc:cxnChg chg="mod">
          <ac:chgData name="Soheil Abbasloo" userId="d71572ce-aea6-4a3a-9d7a-c1bc96c12f67" providerId="ADAL" clId="{5A221130-90B4-4FFD-B26D-E6AAC359A9C7}" dt="2022-10-16T21:29:31.109" v="112" actId="207"/>
          <ac:cxnSpMkLst>
            <pc:docMk/>
            <pc:sldMk cId="2141274927" sldId="591"/>
            <ac:cxnSpMk id="118" creationId="{49374328-D2E0-FCD7-E7ED-D5E6A792F84A}"/>
          </ac:cxnSpMkLst>
        </pc:cxnChg>
        <pc:cxnChg chg="mod">
          <ac:chgData name="Soheil Abbasloo" userId="d71572ce-aea6-4a3a-9d7a-c1bc96c12f67" providerId="ADAL" clId="{5A221130-90B4-4FFD-B26D-E6AAC359A9C7}" dt="2022-10-16T21:29:31.109" v="112" actId="207"/>
          <ac:cxnSpMkLst>
            <pc:docMk/>
            <pc:sldMk cId="2141274927" sldId="591"/>
            <ac:cxnSpMk id="119" creationId="{90E0FAC6-C34D-BC15-3CD6-6164D3F328F0}"/>
          </ac:cxnSpMkLst>
        </pc:cxnChg>
        <pc:cxnChg chg="mod">
          <ac:chgData name="Soheil Abbasloo" userId="d71572ce-aea6-4a3a-9d7a-c1bc96c12f67" providerId="ADAL" clId="{5A221130-90B4-4FFD-B26D-E6AAC359A9C7}" dt="2022-10-16T21:29:31.109" v="112" actId="207"/>
          <ac:cxnSpMkLst>
            <pc:docMk/>
            <pc:sldMk cId="2141274927" sldId="591"/>
            <ac:cxnSpMk id="120" creationId="{826D9549-D587-59F1-45D9-1A3A6978CF09}"/>
          </ac:cxnSpMkLst>
        </pc:cxnChg>
        <pc:cxnChg chg="mod">
          <ac:chgData name="Soheil Abbasloo" userId="d71572ce-aea6-4a3a-9d7a-c1bc96c12f67" providerId="ADAL" clId="{5A221130-90B4-4FFD-B26D-E6AAC359A9C7}" dt="2022-10-16T21:30:56.477" v="151" actId="1036"/>
          <ac:cxnSpMkLst>
            <pc:docMk/>
            <pc:sldMk cId="2141274927" sldId="591"/>
            <ac:cxnSpMk id="126" creationId="{D0C6AF88-3898-D6DB-42D0-1E51DA6AE772}"/>
          </ac:cxnSpMkLst>
        </pc:cxnChg>
      </pc:sldChg>
      <pc:sldChg chg="addSp delSp modSp add mod delAnim modAnim">
        <pc:chgData name="Soheil Abbasloo" userId="d71572ce-aea6-4a3a-9d7a-c1bc96c12f67" providerId="ADAL" clId="{5A221130-90B4-4FFD-B26D-E6AAC359A9C7}" dt="2022-10-17T21:45:45.221" v="8204" actId="207"/>
        <pc:sldMkLst>
          <pc:docMk/>
          <pc:sldMk cId="2941594125" sldId="592"/>
        </pc:sldMkLst>
        <pc:spChg chg="add mod">
          <ac:chgData name="Soheil Abbasloo" userId="d71572ce-aea6-4a3a-9d7a-c1bc96c12f67" providerId="ADAL" clId="{5A221130-90B4-4FFD-B26D-E6AAC359A9C7}" dt="2022-10-16T21:43:53.288" v="400" actId="20577"/>
          <ac:spMkLst>
            <pc:docMk/>
            <pc:sldMk cId="2941594125" sldId="592"/>
            <ac:spMk id="3" creationId="{ACDC9793-A406-E5B7-C257-B34781214290}"/>
          </ac:spMkLst>
        </pc:spChg>
        <pc:spChg chg="mod">
          <ac:chgData name="Soheil Abbasloo" userId="d71572ce-aea6-4a3a-9d7a-c1bc96c12f67" providerId="ADAL" clId="{5A221130-90B4-4FFD-B26D-E6AAC359A9C7}" dt="2022-10-16T22:15:45.866" v="770"/>
          <ac:spMkLst>
            <pc:docMk/>
            <pc:sldMk cId="2941594125" sldId="592"/>
            <ac:spMk id="4" creationId="{B55BE02D-FC24-FFAF-F778-0737956029EA}"/>
          </ac:spMkLst>
        </pc:spChg>
        <pc:spChg chg="add mod">
          <ac:chgData name="Soheil Abbasloo" userId="d71572ce-aea6-4a3a-9d7a-c1bc96c12f67" providerId="ADAL" clId="{5A221130-90B4-4FFD-B26D-E6AAC359A9C7}" dt="2022-10-16T21:42:12.993" v="367" actId="1076"/>
          <ac:spMkLst>
            <pc:docMk/>
            <pc:sldMk cId="2941594125" sldId="592"/>
            <ac:spMk id="5" creationId="{E600EB5A-CC21-593F-39CC-C72ADE02A44A}"/>
          </ac:spMkLst>
        </pc:spChg>
        <pc:spChg chg="mod">
          <ac:chgData name="Soheil Abbasloo" userId="d71572ce-aea6-4a3a-9d7a-c1bc96c12f67" providerId="ADAL" clId="{5A221130-90B4-4FFD-B26D-E6AAC359A9C7}" dt="2022-10-16T22:15:45.866" v="770"/>
          <ac:spMkLst>
            <pc:docMk/>
            <pc:sldMk cId="2941594125" sldId="592"/>
            <ac:spMk id="6" creationId="{8223281C-81E4-0B49-6853-84E42352840F}"/>
          </ac:spMkLst>
        </pc:spChg>
        <pc:spChg chg="mod">
          <ac:chgData name="Soheil Abbasloo" userId="d71572ce-aea6-4a3a-9d7a-c1bc96c12f67" providerId="ADAL" clId="{5A221130-90B4-4FFD-B26D-E6AAC359A9C7}" dt="2022-10-16T21:40:48.590" v="359" actId="20577"/>
          <ac:spMkLst>
            <pc:docMk/>
            <pc:sldMk cId="2941594125" sldId="592"/>
            <ac:spMk id="7" creationId="{3EFB7F04-F8DD-AE17-9BBA-5D4DD04A3945}"/>
          </ac:spMkLst>
        </pc:spChg>
        <pc:spChg chg="del">
          <ac:chgData name="Soheil Abbasloo" userId="d71572ce-aea6-4a3a-9d7a-c1bc96c12f67" providerId="ADAL" clId="{5A221130-90B4-4FFD-B26D-E6AAC359A9C7}" dt="2022-10-16T21:41:41.998" v="360" actId="478"/>
          <ac:spMkLst>
            <pc:docMk/>
            <pc:sldMk cId="2941594125" sldId="592"/>
            <ac:spMk id="23" creationId="{38E32975-7632-E077-EBE6-6BDDAC65A2BC}"/>
          </ac:spMkLst>
        </pc:spChg>
        <pc:spChg chg="del">
          <ac:chgData name="Soheil Abbasloo" userId="d71572ce-aea6-4a3a-9d7a-c1bc96c12f67" providerId="ADAL" clId="{5A221130-90B4-4FFD-B26D-E6AAC359A9C7}" dt="2022-10-16T21:41:41.998" v="360" actId="478"/>
          <ac:spMkLst>
            <pc:docMk/>
            <pc:sldMk cId="2941594125" sldId="592"/>
            <ac:spMk id="24" creationId="{C11B40F2-FC10-A238-BE37-7EA1E52D7517}"/>
          </ac:spMkLst>
        </pc:spChg>
        <pc:spChg chg="del">
          <ac:chgData name="Soheil Abbasloo" userId="d71572ce-aea6-4a3a-9d7a-c1bc96c12f67" providerId="ADAL" clId="{5A221130-90B4-4FFD-B26D-E6AAC359A9C7}" dt="2022-10-16T21:41:41.998" v="360" actId="478"/>
          <ac:spMkLst>
            <pc:docMk/>
            <pc:sldMk cId="2941594125" sldId="592"/>
            <ac:spMk id="25" creationId="{D8A90FA3-8C20-4A61-0FEE-C9CE8A7AD3C4}"/>
          </ac:spMkLst>
        </pc:spChg>
        <pc:spChg chg="del">
          <ac:chgData name="Soheil Abbasloo" userId="d71572ce-aea6-4a3a-9d7a-c1bc96c12f67" providerId="ADAL" clId="{5A221130-90B4-4FFD-B26D-E6AAC359A9C7}" dt="2022-10-16T21:41:41.998" v="360" actId="478"/>
          <ac:spMkLst>
            <pc:docMk/>
            <pc:sldMk cId="2941594125" sldId="592"/>
            <ac:spMk id="26" creationId="{C8C25705-286E-E848-02AA-143A050AD191}"/>
          </ac:spMkLst>
        </pc:spChg>
        <pc:spChg chg="del">
          <ac:chgData name="Soheil Abbasloo" userId="d71572ce-aea6-4a3a-9d7a-c1bc96c12f67" providerId="ADAL" clId="{5A221130-90B4-4FFD-B26D-E6AAC359A9C7}" dt="2022-10-16T21:41:41.998" v="360" actId="478"/>
          <ac:spMkLst>
            <pc:docMk/>
            <pc:sldMk cId="2941594125" sldId="592"/>
            <ac:spMk id="27" creationId="{9E632F02-5A93-693F-FF46-CEDF4126714C}"/>
          </ac:spMkLst>
        </pc:spChg>
        <pc:spChg chg="add mod">
          <ac:chgData name="Soheil Abbasloo" userId="d71572ce-aea6-4a3a-9d7a-c1bc96c12f67" providerId="ADAL" clId="{5A221130-90B4-4FFD-B26D-E6AAC359A9C7}" dt="2022-10-16T21:42:12.993" v="367" actId="1076"/>
          <ac:spMkLst>
            <pc:docMk/>
            <pc:sldMk cId="2941594125" sldId="592"/>
            <ac:spMk id="28" creationId="{1C0E3B75-744E-5FD4-4AFF-36F24AF7D62B}"/>
          </ac:spMkLst>
        </pc:spChg>
        <pc:spChg chg="add mod">
          <ac:chgData name="Soheil Abbasloo" userId="d71572ce-aea6-4a3a-9d7a-c1bc96c12f67" providerId="ADAL" clId="{5A221130-90B4-4FFD-B26D-E6AAC359A9C7}" dt="2022-10-17T21:45:37.830" v="8203" actId="207"/>
          <ac:spMkLst>
            <pc:docMk/>
            <pc:sldMk cId="2941594125" sldId="592"/>
            <ac:spMk id="29" creationId="{FB65FC20-A6C0-0BB7-77E6-9267F974E462}"/>
          </ac:spMkLst>
        </pc:spChg>
        <pc:spChg chg="del">
          <ac:chgData name="Soheil Abbasloo" userId="d71572ce-aea6-4a3a-9d7a-c1bc96c12f67" providerId="ADAL" clId="{5A221130-90B4-4FFD-B26D-E6AAC359A9C7}" dt="2022-10-16T21:41:44.599" v="361" actId="478"/>
          <ac:spMkLst>
            <pc:docMk/>
            <pc:sldMk cId="2941594125" sldId="592"/>
            <ac:spMk id="35" creationId="{69553037-A0D8-79AC-5DE8-80BE28AD71E9}"/>
          </ac:spMkLst>
        </pc:spChg>
        <pc:spChg chg="del">
          <ac:chgData name="Soheil Abbasloo" userId="d71572ce-aea6-4a3a-9d7a-c1bc96c12f67" providerId="ADAL" clId="{5A221130-90B4-4FFD-B26D-E6AAC359A9C7}" dt="2022-10-16T21:41:44.599" v="361" actId="478"/>
          <ac:spMkLst>
            <pc:docMk/>
            <pc:sldMk cId="2941594125" sldId="592"/>
            <ac:spMk id="36" creationId="{0FB3A761-535B-5164-8010-997D2781A1F6}"/>
          </ac:spMkLst>
        </pc:spChg>
        <pc:spChg chg="del">
          <ac:chgData name="Soheil Abbasloo" userId="d71572ce-aea6-4a3a-9d7a-c1bc96c12f67" providerId="ADAL" clId="{5A221130-90B4-4FFD-B26D-E6AAC359A9C7}" dt="2022-10-16T21:41:44.599" v="361" actId="478"/>
          <ac:spMkLst>
            <pc:docMk/>
            <pc:sldMk cId="2941594125" sldId="592"/>
            <ac:spMk id="37" creationId="{43B12C86-DFFA-FBED-6CC1-A109245FE102}"/>
          </ac:spMkLst>
        </pc:spChg>
        <pc:spChg chg="del">
          <ac:chgData name="Soheil Abbasloo" userId="d71572ce-aea6-4a3a-9d7a-c1bc96c12f67" providerId="ADAL" clId="{5A221130-90B4-4FFD-B26D-E6AAC359A9C7}" dt="2022-10-16T21:41:44.599" v="361" actId="478"/>
          <ac:spMkLst>
            <pc:docMk/>
            <pc:sldMk cId="2941594125" sldId="592"/>
            <ac:spMk id="38" creationId="{68806F70-2B1A-0BFA-4EAE-4874A7DAC284}"/>
          </ac:spMkLst>
        </pc:spChg>
        <pc:spChg chg="del">
          <ac:chgData name="Soheil Abbasloo" userId="d71572ce-aea6-4a3a-9d7a-c1bc96c12f67" providerId="ADAL" clId="{5A221130-90B4-4FFD-B26D-E6AAC359A9C7}" dt="2022-10-16T21:41:44.599" v="361" actId="478"/>
          <ac:spMkLst>
            <pc:docMk/>
            <pc:sldMk cId="2941594125" sldId="592"/>
            <ac:spMk id="39" creationId="{715615C8-73C8-3D73-E55E-9F7E1B5C79A1}"/>
          </ac:spMkLst>
        </pc:spChg>
        <pc:spChg chg="add mod">
          <ac:chgData name="Soheil Abbasloo" userId="d71572ce-aea6-4a3a-9d7a-c1bc96c12f67" providerId="ADAL" clId="{5A221130-90B4-4FFD-B26D-E6AAC359A9C7}" dt="2022-10-16T21:42:12.993" v="367" actId="1076"/>
          <ac:spMkLst>
            <pc:docMk/>
            <pc:sldMk cId="2941594125" sldId="592"/>
            <ac:spMk id="56" creationId="{E2D14394-1C3F-A84D-D373-19B8A18807BE}"/>
          </ac:spMkLst>
        </pc:spChg>
        <pc:spChg chg="add mod">
          <ac:chgData name="Soheil Abbasloo" userId="d71572ce-aea6-4a3a-9d7a-c1bc96c12f67" providerId="ADAL" clId="{5A221130-90B4-4FFD-B26D-E6AAC359A9C7}" dt="2022-10-16T21:43:35.628" v="396" actId="20577"/>
          <ac:spMkLst>
            <pc:docMk/>
            <pc:sldMk cId="2941594125" sldId="592"/>
            <ac:spMk id="57" creationId="{73569AAD-1923-7C20-D845-30B6C49D4A2E}"/>
          </ac:spMkLst>
        </pc:spChg>
        <pc:spChg chg="add mod">
          <ac:chgData name="Soheil Abbasloo" userId="d71572ce-aea6-4a3a-9d7a-c1bc96c12f67" providerId="ADAL" clId="{5A221130-90B4-4FFD-B26D-E6AAC359A9C7}" dt="2022-10-16T21:42:12.993" v="367" actId="1076"/>
          <ac:spMkLst>
            <pc:docMk/>
            <pc:sldMk cId="2941594125" sldId="592"/>
            <ac:spMk id="58" creationId="{CB597ADD-CA57-A4C1-2E4D-B8938948FF8E}"/>
          </ac:spMkLst>
        </pc:spChg>
        <pc:spChg chg="add mod">
          <ac:chgData name="Soheil Abbasloo" userId="d71572ce-aea6-4a3a-9d7a-c1bc96c12f67" providerId="ADAL" clId="{5A221130-90B4-4FFD-B26D-E6AAC359A9C7}" dt="2022-10-16T21:42:12.993" v="367" actId="1076"/>
          <ac:spMkLst>
            <pc:docMk/>
            <pc:sldMk cId="2941594125" sldId="592"/>
            <ac:spMk id="59" creationId="{7E30AED4-795F-787F-1356-18F57A804F25}"/>
          </ac:spMkLst>
        </pc:spChg>
        <pc:spChg chg="add mod">
          <ac:chgData name="Soheil Abbasloo" userId="d71572ce-aea6-4a3a-9d7a-c1bc96c12f67" providerId="ADAL" clId="{5A221130-90B4-4FFD-B26D-E6AAC359A9C7}" dt="2022-10-17T21:45:45.221" v="8204" actId="207"/>
          <ac:spMkLst>
            <pc:docMk/>
            <pc:sldMk cId="2941594125" sldId="592"/>
            <ac:spMk id="60" creationId="{AA82D543-20B4-3653-68F4-DAB07D2EA217}"/>
          </ac:spMkLst>
        </pc:spChg>
        <pc:spChg chg="add mod">
          <ac:chgData name="Soheil Abbasloo" userId="d71572ce-aea6-4a3a-9d7a-c1bc96c12f67" providerId="ADAL" clId="{5A221130-90B4-4FFD-B26D-E6AAC359A9C7}" dt="2022-10-16T21:42:12.993" v="367" actId="1076"/>
          <ac:spMkLst>
            <pc:docMk/>
            <pc:sldMk cId="2941594125" sldId="592"/>
            <ac:spMk id="61" creationId="{55179B3B-90E6-8BA6-1654-1161FB5A69AA}"/>
          </ac:spMkLst>
        </pc:spChg>
        <pc:spChg chg="add mod">
          <ac:chgData name="Soheil Abbasloo" userId="d71572ce-aea6-4a3a-9d7a-c1bc96c12f67" providerId="ADAL" clId="{5A221130-90B4-4FFD-B26D-E6AAC359A9C7}" dt="2022-10-16T21:42:12.993" v="367" actId="1076"/>
          <ac:spMkLst>
            <pc:docMk/>
            <pc:sldMk cId="2941594125" sldId="592"/>
            <ac:spMk id="62" creationId="{DAA77376-AFFB-3DF0-3149-66E115BD4EA1}"/>
          </ac:spMkLst>
        </pc:spChg>
        <pc:spChg chg="add mod">
          <ac:chgData name="Soheil Abbasloo" userId="d71572ce-aea6-4a3a-9d7a-c1bc96c12f67" providerId="ADAL" clId="{5A221130-90B4-4FFD-B26D-E6AAC359A9C7}" dt="2022-10-16T21:42:12.993" v="367" actId="1076"/>
          <ac:spMkLst>
            <pc:docMk/>
            <pc:sldMk cId="2941594125" sldId="592"/>
            <ac:spMk id="63" creationId="{969A9D59-8F2C-5AAF-22C3-B39C5C7439D6}"/>
          </ac:spMkLst>
        </pc:spChg>
        <pc:spChg chg="add del mod">
          <ac:chgData name="Soheil Abbasloo" userId="d71572ce-aea6-4a3a-9d7a-c1bc96c12f67" providerId="ADAL" clId="{5A221130-90B4-4FFD-B26D-E6AAC359A9C7}" dt="2022-10-16T21:44:05.495" v="402"/>
          <ac:spMkLst>
            <pc:docMk/>
            <pc:sldMk cId="2941594125" sldId="592"/>
            <ac:spMk id="64" creationId="{2B0A6D8D-D5E8-2085-A4BF-FC3624E388D0}"/>
          </ac:spMkLst>
        </pc:spChg>
        <pc:spChg chg="add del mod">
          <ac:chgData name="Soheil Abbasloo" userId="d71572ce-aea6-4a3a-9d7a-c1bc96c12f67" providerId="ADAL" clId="{5A221130-90B4-4FFD-B26D-E6AAC359A9C7}" dt="2022-10-16T21:44:05.495" v="402"/>
          <ac:spMkLst>
            <pc:docMk/>
            <pc:sldMk cId="2941594125" sldId="592"/>
            <ac:spMk id="65" creationId="{9EE824AC-E934-EEFB-1650-241C93DB72E5}"/>
          </ac:spMkLst>
        </pc:spChg>
        <pc:spChg chg="add del mod">
          <ac:chgData name="Soheil Abbasloo" userId="d71572ce-aea6-4a3a-9d7a-c1bc96c12f67" providerId="ADAL" clId="{5A221130-90B4-4FFD-B26D-E6AAC359A9C7}" dt="2022-10-16T21:44:05.495" v="402"/>
          <ac:spMkLst>
            <pc:docMk/>
            <pc:sldMk cId="2941594125" sldId="592"/>
            <ac:spMk id="66" creationId="{83D1A3B6-7828-B79C-0214-3D2944E25BD8}"/>
          </ac:spMkLst>
        </pc:spChg>
        <pc:spChg chg="add del mod">
          <ac:chgData name="Soheil Abbasloo" userId="d71572ce-aea6-4a3a-9d7a-c1bc96c12f67" providerId="ADAL" clId="{5A221130-90B4-4FFD-B26D-E6AAC359A9C7}" dt="2022-10-16T21:44:05.495" v="402"/>
          <ac:spMkLst>
            <pc:docMk/>
            <pc:sldMk cId="2941594125" sldId="592"/>
            <ac:spMk id="67" creationId="{D9F7D073-39AE-0A5A-0990-9FF8F2C12E52}"/>
          </ac:spMkLst>
        </pc:spChg>
        <pc:spChg chg="add del mod">
          <ac:chgData name="Soheil Abbasloo" userId="d71572ce-aea6-4a3a-9d7a-c1bc96c12f67" providerId="ADAL" clId="{5A221130-90B4-4FFD-B26D-E6AAC359A9C7}" dt="2022-10-16T21:44:05.495" v="402"/>
          <ac:spMkLst>
            <pc:docMk/>
            <pc:sldMk cId="2941594125" sldId="592"/>
            <ac:spMk id="68" creationId="{31745C98-D301-BA7B-9C21-0A5A566CBA83}"/>
          </ac:spMkLst>
        </pc:spChg>
        <pc:spChg chg="add del mod">
          <ac:chgData name="Soheil Abbasloo" userId="d71572ce-aea6-4a3a-9d7a-c1bc96c12f67" providerId="ADAL" clId="{5A221130-90B4-4FFD-B26D-E6AAC359A9C7}" dt="2022-10-16T21:44:05.495" v="402"/>
          <ac:spMkLst>
            <pc:docMk/>
            <pc:sldMk cId="2941594125" sldId="592"/>
            <ac:spMk id="69" creationId="{8EB8157B-3E9C-6C24-3F06-A32E1CA27D3F}"/>
          </ac:spMkLst>
        </pc:spChg>
        <pc:spChg chg="add del mod">
          <ac:chgData name="Soheil Abbasloo" userId="d71572ce-aea6-4a3a-9d7a-c1bc96c12f67" providerId="ADAL" clId="{5A221130-90B4-4FFD-B26D-E6AAC359A9C7}" dt="2022-10-16T21:44:05.495" v="402"/>
          <ac:spMkLst>
            <pc:docMk/>
            <pc:sldMk cId="2941594125" sldId="592"/>
            <ac:spMk id="84" creationId="{D3645DDB-526F-332E-04F3-C5D85651A140}"/>
          </ac:spMkLst>
        </pc:spChg>
        <pc:spChg chg="add del mod">
          <ac:chgData name="Soheil Abbasloo" userId="d71572ce-aea6-4a3a-9d7a-c1bc96c12f67" providerId="ADAL" clId="{5A221130-90B4-4FFD-B26D-E6AAC359A9C7}" dt="2022-10-16T21:44:05.495" v="402"/>
          <ac:spMkLst>
            <pc:docMk/>
            <pc:sldMk cId="2941594125" sldId="592"/>
            <ac:spMk id="85" creationId="{A6249615-B02D-24D6-20AC-66726EA91059}"/>
          </ac:spMkLst>
        </pc:spChg>
        <pc:spChg chg="add del mod">
          <ac:chgData name="Soheil Abbasloo" userId="d71572ce-aea6-4a3a-9d7a-c1bc96c12f67" providerId="ADAL" clId="{5A221130-90B4-4FFD-B26D-E6AAC359A9C7}" dt="2022-10-16T21:44:05.495" v="402"/>
          <ac:spMkLst>
            <pc:docMk/>
            <pc:sldMk cId="2941594125" sldId="592"/>
            <ac:spMk id="86" creationId="{A6699BED-7185-AFAF-F893-04E07BAF68AC}"/>
          </ac:spMkLst>
        </pc:spChg>
        <pc:spChg chg="add del mod">
          <ac:chgData name="Soheil Abbasloo" userId="d71572ce-aea6-4a3a-9d7a-c1bc96c12f67" providerId="ADAL" clId="{5A221130-90B4-4FFD-B26D-E6AAC359A9C7}" dt="2022-10-16T21:44:05.495" v="402"/>
          <ac:spMkLst>
            <pc:docMk/>
            <pc:sldMk cId="2941594125" sldId="592"/>
            <ac:spMk id="87" creationId="{2D057F79-FCAD-64D9-9A66-0651EEA212B9}"/>
          </ac:spMkLst>
        </pc:spChg>
        <pc:spChg chg="add del mod">
          <ac:chgData name="Soheil Abbasloo" userId="d71572ce-aea6-4a3a-9d7a-c1bc96c12f67" providerId="ADAL" clId="{5A221130-90B4-4FFD-B26D-E6AAC359A9C7}" dt="2022-10-16T21:44:05.495" v="402"/>
          <ac:spMkLst>
            <pc:docMk/>
            <pc:sldMk cId="2941594125" sldId="592"/>
            <ac:spMk id="88" creationId="{4E07D6C2-51BF-8791-D6E4-6110F06A2D8A}"/>
          </ac:spMkLst>
        </pc:spChg>
        <pc:spChg chg="del">
          <ac:chgData name="Soheil Abbasloo" userId="d71572ce-aea6-4a3a-9d7a-c1bc96c12f67" providerId="ADAL" clId="{5A221130-90B4-4FFD-B26D-E6AAC359A9C7}" dt="2022-10-16T21:41:47.044" v="362" actId="478"/>
          <ac:spMkLst>
            <pc:docMk/>
            <pc:sldMk cId="2941594125" sldId="592"/>
            <ac:spMk id="121" creationId="{9F5102AA-DD44-9A66-AD05-EF1BFCF86589}"/>
          </ac:spMkLst>
        </pc:spChg>
        <pc:spChg chg="del">
          <ac:chgData name="Soheil Abbasloo" userId="d71572ce-aea6-4a3a-9d7a-c1bc96c12f67" providerId="ADAL" clId="{5A221130-90B4-4FFD-B26D-E6AAC359A9C7}" dt="2022-10-16T21:41:47.044" v="362" actId="478"/>
          <ac:spMkLst>
            <pc:docMk/>
            <pc:sldMk cId="2941594125" sldId="592"/>
            <ac:spMk id="122" creationId="{D790DB4D-07F7-07A9-B425-BEC01880B519}"/>
          </ac:spMkLst>
        </pc:spChg>
        <pc:spChg chg="del">
          <ac:chgData name="Soheil Abbasloo" userId="d71572ce-aea6-4a3a-9d7a-c1bc96c12f67" providerId="ADAL" clId="{5A221130-90B4-4FFD-B26D-E6AAC359A9C7}" dt="2022-10-16T21:41:47.044" v="362" actId="478"/>
          <ac:spMkLst>
            <pc:docMk/>
            <pc:sldMk cId="2941594125" sldId="592"/>
            <ac:spMk id="123" creationId="{E315D8E0-BABD-9A9A-DDFB-9475098C6531}"/>
          </ac:spMkLst>
        </pc:spChg>
        <pc:spChg chg="del">
          <ac:chgData name="Soheil Abbasloo" userId="d71572ce-aea6-4a3a-9d7a-c1bc96c12f67" providerId="ADAL" clId="{5A221130-90B4-4FFD-B26D-E6AAC359A9C7}" dt="2022-10-16T21:41:41.998" v="360" actId="478"/>
          <ac:spMkLst>
            <pc:docMk/>
            <pc:sldMk cId="2941594125" sldId="592"/>
            <ac:spMk id="124" creationId="{B6608A8A-CA05-0E56-A278-6E33F2B6B97C}"/>
          </ac:spMkLst>
        </pc:spChg>
        <pc:spChg chg="del">
          <ac:chgData name="Soheil Abbasloo" userId="d71572ce-aea6-4a3a-9d7a-c1bc96c12f67" providerId="ADAL" clId="{5A221130-90B4-4FFD-B26D-E6AAC359A9C7}" dt="2022-10-16T21:41:47.044" v="362" actId="478"/>
          <ac:spMkLst>
            <pc:docMk/>
            <pc:sldMk cId="2941594125" sldId="592"/>
            <ac:spMk id="125" creationId="{F08D030F-BDC8-8289-93CB-9A53E360F0A3}"/>
          </ac:spMkLst>
        </pc:spChg>
        <pc:grpChg chg="del">
          <ac:chgData name="Soheil Abbasloo" userId="d71572ce-aea6-4a3a-9d7a-c1bc96c12f67" providerId="ADAL" clId="{5A221130-90B4-4FFD-B26D-E6AAC359A9C7}" dt="2022-10-16T21:41:41.998" v="360" actId="478"/>
          <ac:grpSpMkLst>
            <pc:docMk/>
            <pc:sldMk cId="2941594125" sldId="592"/>
            <ac:grpSpMk id="8" creationId="{B1832C3C-DE50-8FCE-541B-9DF57C986534}"/>
          </ac:grpSpMkLst>
        </pc:grpChg>
        <pc:grpChg chg="del">
          <ac:chgData name="Soheil Abbasloo" userId="d71572ce-aea6-4a3a-9d7a-c1bc96c12f67" providerId="ADAL" clId="{5A221130-90B4-4FFD-B26D-E6AAC359A9C7}" dt="2022-10-16T21:41:41.998" v="360" actId="478"/>
          <ac:grpSpMkLst>
            <pc:docMk/>
            <pc:sldMk cId="2941594125" sldId="592"/>
            <ac:grpSpMk id="11" creationId="{82AA135E-135C-9145-5A89-6D422E21D6CC}"/>
          </ac:grpSpMkLst>
        </pc:grpChg>
        <pc:grpChg chg="del">
          <ac:chgData name="Soheil Abbasloo" userId="d71572ce-aea6-4a3a-9d7a-c1bc96c12f67" providerId="ADAL" clId="{5A221130-90B4-4FFD-B26D-E6AAC359A9C7}" dt="2022-10-16T21:41:41.998" v="360" actId="478"/>
          <ac:grpSpMkLst>
            <pc:docMk/>
            <pc:sldMk cId="2941594125" sldId="592"/>
            <ac:grpSpMk id="14" creationId="{0A9F37C3-2E45-883F-5033-B417DEA4152C}"/>
          </ac:grpSpMkLst>
        </pc:grpChg>
        <pc:grpChg chg="del">
          <ac:chgData name="Soheil Abbasloo" userId="d71572ce-aea6-4a3a-9d7a-c1bc96c12f67" providerId="ADAL" clId="{5A221130-90B4-4FFD-B26D-E6AAC359A9C7}" dt="2022-10-16T21:41:41.998" v="360" actId="478"/>
          <ac:grpSpMkLst>
            <pc:docMk/>
            <pc:sldMk cId="2941594125" sldId="592"/>
            <ac:grpSpMk id="17" creationId="{43C46DA3-8971-52E2-0B0D-25750B9037F2}"/>
          </ac:grpSpMkLst>
        </pc:grpChg>
        <pc:grpChg chg="del">
          <ac:chgData name="Soheil Abbasloo" userId="d71572ce-aea6-4a3a-9d7a-c1bc96c12f67" providerId="ADAL" clId="{5A221130-90B4-4FFD-B26D-E6AAC359A9C7}" dt="2022-10-16T21:41:41.998" v="360" actId="478"/>
          <ac:grpSpMkLst>
            <pc:docMk/>
            <pc:sldMk cId="2941594125" sldId="592"/>
            <ac:grpSpMk id="20" creationId="{305F7516-C0F1-B72D-9175-ADE9338C344F}"/>
          </ac:grpSpMkLst>
        </pc:grpChg>
        <pc:grpChg chg="del">
          <ac:chgData name="Soheil Abbasloo" userId="d71572ce-aea6-4a3a-9d7a-c1bc96c12f67" providerId="ADAL" clId="{5A221130-90B4-4FFD-B26D-E6AAC359A9C7}" dt="2022-10-16T21:41:44.599" v="361" actId="478"/>
          <ac:grpSpMkLst>
            <pc:docMk/>
            <pc:sldMk cId="2941594125" sldId="592"/>
            <ac:grpSpMk id="30" creationId="{5BEB47E3-A20D-DB81-E874-7D42A0DCE111}"/>
          </ac:grpSpMkLst>
        </pc:grpChg>
        <pc:grpChg chg="del">
          <ac:chgData name="Soheil Abbasloo" userId="d71572ce-aea6-4a3a-9d7a-c1bc96c12f67" providerId="ADAL" clId="{5A221130-90B4-4FFD-B26D-E6AAC359A9C7}" dt="2022-10-16T21:41:44.599" v="361" actId="478"/>
          <ac:grpSpMkLst>
            <pc:docMk/>
            <pc:sldMk cId="2941594125" sldId="592"/>
            <ac:grpSpMk id="31" creationId="{610C5C26-4D88-32B7-86AE-4C2B7AEB40DD}"/>
          </ac:grpSpMkLst>
        </pc:grpChg>
        <pc:grpChg chg="del">
          <ac:chgData name="Soheil Abbasloo" userId="d71572ce-aea6-4a3a-9d7a-c1bc96c12f67" providerId="ADAL" clId="{5A221130-90B4-4FFD-B26D-E6AAC359A9C7}" dt="2022-10-16T21:41:44.599" v="361" actId="478"/>
          <ac:grpSpMkLst>
            <pc:docMk/>
            <pc:sldMk cId="2941594125" sldId="592"/>
            <ac:grpSpMk id="32" creationId="{9D933260-581D-76A3-8319-1973A2167D99}"/>
          </ac:grpSpMkLst>
        </pc:grpChg>
        <pc:grpChg chg="del">
          <ac:chgData name="Soheil Abbasloo" userId="d71572ce-aea6-4a3a-9d7a-c1bc96c12f67" providerId="ADAL" clId="{5A221130-90B4-4FFD-B26D-E6AAC359A9C7}" dt="2022-10-16T21:41:44.599" v="361" actId="478"/>
          <ac:grpSpMkLst>
            <pc:docMk/>
            <pc:sldMk cId="2941594125" sldId="592"/>
            <ac:grpSpMk id="33" creationId="{4FC6AF70-BABC-D39C-744D-F269E9D8D886}"/>
          </ac:grpSpMkLst>
        </pc:grpChg>
        <pc:grpChg chg="del">
          <ac:chgData name="Soheil Abbasloo" userId="d71572ce-aea6-4a3a-9d7a-c1bc96c12f67" providerId="ADAL" clId="{5A221130-90B4-4FFD-B26D-E6AAC359A9C7}" dt="2022-10-16T21:41:44.599" v="361" actId="478"/>
          <ac:grpSpMkLst>
            <pc:docMk/>
            <pc:sldMk cId="2941594125" sldId="592"/>
            <ac:grpSpMk id="34" creationId="{7706809F-501E-774E-1C03-22897A2C1B7F}"/>
          </ac:grpSpMkLst>
        </pc:grpChg>
        <pc:grpChg chg="del">
          <ac:chgData name="Soheil Abbasloo" userId="d71572ce-aea6-4a3a-9d7a-c1bc96c12f67" providerId="ADAL" clId="{5A221130-90B4-4FFD-B26D-E6AAC359A9C7}" dt="2022-10-16T21:41:47.044" v="362" actId="478"/>
          <ac:grpSpMkLst>
            <pc:docMk/>
            <pc:sldMk cId="2941594125" sldId="592"/>
            <ac:grpSpMk id="79" creationId="{8E8E17EC-0602-7E94-84BA-E2B247557081}"/>
          </ac:grpSpMkLst>
        </pc:grpChg>
        <pc:grpChg chg="del">
          <ac:chgData name="Soheil Abbasloo" userId="d71572ce-aea6-4a3a-9d7a-c1bc96c12f67" providerId="ADAL" clId="{5A221130-90B4-4FFD-B26D-E6AAC359A9C7}" dt="2022-10-16T21:41:47.044" v="362" actId="478"/>
          <ac:grpSpMkLst>
            <pc:docMk/>
            <pc:sldMk cId="2941594125" sldId="592"/>
            <ac:grpSpMk id="91" creationId="{9632FD18-F328-4CDF-B347-ECD0AB95049A}"/>
          </ac:grpSpMkLst>
        </pc:grpChg>
        <pc:grpChg chg="del">
          <ac:chgData name="Soheil Abbasloo" userId="d71572ce-aea6-4a3a-9d7a-c1bc96c12f67" providerId="ADAL" clId="{5A221130-90B4-4FFD-B26D-E6AAC359A9C7}" dt="2022-10-16T21:41:47.044" v="362" actId="478"/>
          <ac:grpSpMkLst>
            <pc:docMk/>
            <pc:sldMk cId="2941594125" sldId="592"/>
            <ac:grpSpMk id="98" creationId="{477FA4C6-7649-8BCF-6DA6-0491686D6F18}"/>
          </ac:grpSpMkLst>
        </pc:grpChg>
        <pc:grpChg chg="del">
          <ac:chgData name="Soheil Abbasloo" userId="d71572ce-aea6-4a3a-9d7a-c1bc96c12f67" providerId="ADAL" clId="{5A221130-90B4-4FFD-B26D-E6AAC359A9C7}" dt="2022-10-16T21:41:47.044" v="362" actId="478"/>
          <ac:grpSpMkLst>
            <pc:docMk/>
            <pc:sldMk cId="2941594125" sldId="592"/>
            <ac:grpSpMk id="103" creationId="{F77834C5-F3D1-EE41-96ED-E6F0E684D443}"/>
          </ac:grpSpMkLst>
        </pc:grpChg>
        <pc:grpChg chg="del">
          <ac:chgData name="Soheil Abbasloo" userId="d71572ce-aea6-4a3a-9d7a-c1bc96c12f67" providerId="ADAL" clId="{5A221130-90B4-4FFD-B26D-E6AAC359A9C7}" dt="2022-10-16T21:41:47.044" v="362" actId="478"/>
          <ac:grpSpMkLst>
            <pc:docMk/>
            <pc:sldMk cId="2941594125" sldId="592"/>
            <ac:grpSpMk id="106" creationId="{1012BAB1-C711-E6DC-43C4-67BEA3CCC577}"/>
          </ac:grpSpMkLst>
        </pc:grpChg>
        <pc:grpChg chg="del">
          <ac:chgData name="Soheil Abbasloo" userId="d71572ce-aea6-4a3a-9d7a-c1bc96c12f67" providerId="ADAL" clId="{5A221130-90B4-4FFD-B26D-E6AAC359A9C7}" dt="2022-10-16T21:41:47.044" v="362" actId="478"/>
          <ac:grpSpMkLst>
            <pc:docMk/>
            <pc:sldMk cId="2941594125" sldId="592"/>
            <ac:grpSpMk id="108" creationId="{598EEEB5-9F7F-CE67-262E-BCBC8B6C7F4F}"/>
          </ac:grpSpMkLst>
        </pc:grpChg>
        <pc:grpChg chg="del">
          <ac:chgData name="Soheil Abbasloo" userId="d71572ce-aea6-4a3a-9d7a-c1bc96c12f67" providerId="ADAL" clId="{5A221130-90B4-4FFD-B26D-E6AAC359A9C7}" dt="2022-10-16T21:41:47.044" v="362" actId="478"/>
          <ac:grpSpMkLst>
            <pc:docMk/>
            <pc:sldMk cId="2941594125" sldId="592"/>
            <ac:grpSpMk id="116" creationId="{1B5D1610-613F-CFD0-4121-8771B3695672}"/>
          </ac:grpSpMkLst>
        </pc:grpChg>
        <pc:cxnChg chg="del">
          <ac:chgData name="Soheil Abbasloo" userId="d71572ce-aea6-4a3a-9d7a-c1bc96c12f67" providerId="ADAL" clId="{5A221130-90B4-4FFD-B26D-E6AAC359A9C7}" dt="2022-10-16T21:41:47.044" v="362" actId="478"/>
          <ac:cxnSpMkLst>
            <pc:docMk/>
            <pc:sldMk cId="2941594125" sldId="592"/>
            <ac:cxnSpMk id="115" creationId="{3FFE9CE1-9F26-A282-7FA5-7C9B8B698B87}"/>
          </ac:cxnSpMkLst>
        </pc:cxnChg>
        <pc:cxnChg chg="del">
          <ac:chgData name="Soheil Abbasloo" userId="d71572ce-aea6-4a3a-9d7a-c1bc96c12f67" providerId="ADAL" clId="{5A221130-90B4-4FFD-B26D-E6AAC359A9C7}" dt="2022-10-16T21:41:47.044" v="362" actId="478"/>
          <ac:cxnSpMkLst>
            <pc:docMk/>
            <pc:sldMk cId="2941594125" sldId="592"/>
            <ac:cxnSpMk id="126" creationId="{D0C6AF88-3898-D6DB-42D0-1E51DA6AE772}"/>
          </ac:cxnSpMkLst>
        </pc:cxnChg>
      </pc:sldChg>
      <pc:sldChg chg="del">
        <pc:chgData name="Soheil Abbasloo" userId="d71572ce-aea6-4a3a-9d7a-c1bc96c12f67" providerId="ADAL" clId="{5A221130-90B4-4FFD-B26D-E6AAC359A9C7}" dt="2022-10-16T21:25:39.666" v="0" actId="47"/>
        <pc:sldMkLst>
          <pc:docMk/>
          <pc:sldMk cId="1152535195" sldId="632"/>
        </pc:sldMkLst>
      </pc:sldChg>
      <pc:sldChg chg="del">
        <pc:chgData name="Soheil Abbasloo" userId="d71572ce-aea6-4a3a-9d7a-c1bc96c12f67" providerId="ADAL" clId="{5A221130-90B4-4FFD-B26D-E6AAC359A9C7}" dt="2022-10-16T21:25:39.666" v="0" actId="47"/>
        <pc:sldMkLst>
          <pc:docMk/>
          <pc:sldMk cId="1187467216" sldId="634"/>
        </pc:sldMkLst>
      </pc:sldChg>
      <pc:sldChg chg="del">
        <pc:chgData name="Soheil Abbasloo" userId="d71572ce-aea6-4a3a-9d7a-c1bc96c12f67" providerId="ADAL" clId="{5A221130-90B4-4FFD-B26D-E6AAC359A9C7}" dt="2022-10-16T21:25:39.666" v="0" actId="47"/>
        <pc:sldMkLst>
          <pc:docMk/>
          <pc:sldMk cId="1484619680" sldId="635"/>
        </pc:sldMkLst>
      </pc:sldChg>
      <pc:sldChg chg="modSp add mod modClrScheme modAnim chgLayout">
        <pc:chgData name="Soheil Abbasloo" userId="d71572ce-aea6-4a3a-9d7a-c1bc96c12f67" providerId="ADAL" clId="{5A221130-90B4-4FFD-B26D-E6AAC359A9C7}" dt="2022-10-18T15:52:48.976" v="8425"/>
        <pc:sldMkLst>
          <pc:docMk/>
          <pc:sldMk cId="4043570468" sldId="646"/>
        </pc:sldMkLst>
        <pc:spChg chg="mod ord">
          <ac:chgData name="Soheil Abbasloo" userId="d71572ce-aea6-4a3a-9d7a-c1bc96c12f67" providerId="ADAL" clId="{5A221130-90B4-4FFD-B26D-E6AAC359A9C7}" dt="2022-10-17T21:24:32.849" v="7687" actId="700"/>
          <ac:spMkLst>
            <pc:docMk/>
            <pc:sldMk cId="4043570468" sldId="646"/>
            <ac:spMk id="1043458" creationId="{00000000-0000-0000-0000-000000000000}"/>
          </ac:spMkLst>
        </pc:spChg>
        <pc:spChg chg="mod ord">
          <ac:chgData name="Soheil Abbasloo" userId="d71572ce-aea6-4a3a-9d7a-c1bc96c12f67" providerId="ADAL" clId="{5A221130-90B4-4FFD-B26D-E6AAC359A9C7}" dt="2022-10-17T21:57:19.838" v="8358" actId="20577"/>
          <ac:spMkLst>
            <pc:docMk/>
            <pc:sldMk cId="4043570468" sldId="646"/>
            <ac:spMk id="1043459" creationId="{00000000-0000-0000-0000-000000000000}"/>
          </ac:spMkLst>
        </pc:spChg>
      </pc:sldChg>
      <pc:sldChg chg="modSp add mod modClrScheme modAnim chgLayout">
        <pc:chgData name="Soheil Abbasloo" userId="d71572ce-aea6-4a3a-9d7a-c1bc96c12f67" providerId="ADAL" clId="{5A221130-90B4-4FFD-B26D-E6AAC359A9C7}" dt="2022-10-18T15:52:43.634" v="8423"/>
        <pc:sldMkLst>
          <pc:docMk/>
          <pc:sldMk cId="1018335016" sldId="647"/>
        </pc:sldMkLst>
        <pc:spChg chg="mod ord">
          <ac:chgData name="Soheil Abbasloo" userId="d71572ce-aea6-4a3a-9d7a-c1bc96c12f67" providerId="ADAL" clId="{5A221130-90B4-4FFD-B26D-E6AAC359A9C7}" dt="2022-10-17T21:24:32.849" v="7687" actId="700"/>
          <ac:spMkLst>
            <pc:docMk/>
            <pc:sldMk cId="1018335016" sldId="647"/>
            <ac:spMk id="1043458" creationId="{00000000-0000-0000-0000-000000000000}"/>
          </ac:spMkLst>
        </pc:spChg>
        <pc:spChg chg="mod ord">
          <ac:chgData name="Soheil Abbasloo" userId="d71572ce-aea6-4a3a-9d7a-c1bc96c12f67" providerId="ADAL" clId="{5A221130-90B4-4FFD-B26D-E6AAC359A9C7}" dt="2022-10-18T15:52:03.765" v="8421" actId="6549"/>
          <ac:spMkLst>
            <pc:docMk/>
            <pc:sldMk cId="1018335016" sldId="647"/>
            <ac:spMk id="1043459" creationId="{00000000-0000-0000-0000-000000000000}"/>
          </ac:spMkLst>
        </pc:spChg>
      </pc:sldChg>
      <pc:sldChg chg="modSp add mod">
        <pc:chgData name="Soheil Abbasloo" userId="d71572ce-aea6-4a3a-9d7a-c1bc96c12f67" providerId="ADAL" clId="{5A221130-90B4-4FFD-B26D-E6AAC359A9C7}" dt="2022-10-16T23:52:52.851" v="1223" actId="207"/>
        <pc:sldMkLst>
          <pc:docMk/>
          <pc:sldMk cId="416333005" sldId="649"/>
        </pc:sldMkLst>
        <pc:spChg chg="mod">
          <ac:chgData name="Soheil Abbasloo" userId="d71572ce-aea6-4a3a-9d7a-c1bc96c12f67" providerId="ADAL" clId="{5A221130-90B4-4FFD-B26D-E6AAC359A9C7}" dt="2022-10-16T22:30:46.607" v="1021" actId="1035"/>
          <ac:spMkLst>
            <pc:docMk/>
            <pc:sldMk cId="416333005" sldId="649"/>
            <ac:spMk id="36" creationId="{75DD97DA-F6D5-ADE8-7210-3660D0A532FB}"/>
          </ac:spMkLst>
        </pc:spChg>
        <pc:spChg chg="mod">
          <ac:chgData name="Soheil Abbasloo" userId="d71572ce-aea6-4a3a-9d7a-c1bc96c12f67" providerId="ADAL" clId="{5A221130-90B4-4FFD-B26D-E6AAC359A9C7}" dt="2022-10-16T22:25:36.706" v="807" actId="6549"/>
          <ac:spMkLst>
            <pc:docMk/>
            <pc:sldMk cId="416333005" sldId="649"/>
            <ac:spMk id="86021" creationId="{56F2F409-1E5F-D945-39DE-BEFBC3980BC6}"/>
          </ac:spMkLst>
        </pc:spChg>
        <pc:graphicFrameChg chg="mod modGraphic">
          <ac:chgData name="Soheil Abbasloo" userId="d71572ce-aea6-4a3a-9d7a-c1bc96c12f67" providerId="ADAL" clId="{5A221130-90B4-4FFD-B26D-E6AAC359A9C7}" dt="2022-10-16T23:52:52.851" v="1223" actId="207"/>
          <ac:graphicFrameMkLst>
            <pc:docMk/>
            <pc:sldMk cId="416333005" sldId="649"/>
            <ac:graphicFrameMk id="3" creationId="{99D8422D-68C5-0116-D74C-6B1594BBC5AD}"/>
          </ac:graphicFrameMkLst>
        </pc:graphicFrameChg>
        <pc:graphicFrameChg chg="mod">
          <ac:chgData name="Soheil Abbasloo" userId="d71572ce-aea6-4a3a-9d7a-c1bc96c12f67" providerId="ADAL" clId="{5A221130-90B4-4FFD-B26D-E6AAC359A9C7}" dt="2022-10-16T22:30:46.607" v="1021" actId="1035"/>
          <ac:graphicFrameMkLst>
            <pc:docMk/>
            <pc:sldMk cId="416333005" sldId="649"/>
            <ac:graphicFrameMk id="5" creationId="{B5DE3FCC-62BE-2CAB-A7CE-488BF7D5CA9C}"/>
          </ac:graphicFrameMkLst>
        </pc:graphicFrameChg>
      </pc:sldChg>
      <pc:sldChg chg="del">
        <pc:chgData name="Soheil Abbasloo" userId="d71572ce-aea6-4a3a-9d7a-c1bc96c12f67" providerId="ADAL" clId="{5A221130-90B4-4FFD-B26D-E6AAC359A9C7}" dt="2022-10-16T21:25:39.666" v="0" actId="47"/>
        <pc:sldMkLst>
          <pc:docMk/>
          <pc:sldMk cId="2467590447" sldId="928"/>
        </pc:sldMkLst>
      </pc:sldChg>
      <pc:sldChg chg="del">
        <pc:chgData name="Soheil Abbasloo" userId="d71572ce-aea6-4a3a-9d7a-c1bc96c12f67" providerId="ADAL" clId="{5A221130-90B4-4FFD-B26D-E6AAC359A9C7}" dt="2022-10-16T21:25:39.666" v="0" actId="47"/>
        <pc:sldMkLst>
          <pc:docMk/>
          <pc:sldMk cId="3301903470" sldId="929"/>
        </pc:sldMkLst>
      </pc:sldChg>
      <pc:sldChg chg="del">
        <pc:chgData name="Soheil Abbasloo" userId="d71572ce-aea6-4a3a-9d7a-c1bc96c12f67" providerId="ADAL" clId="{5A221130-90B4-4FFD-B26D-E6AAC359A9C7}" dt="2022-10-16T21:25:39.666" v="0" actId="47"/>
        <pc:sldMkLst>
          <pc:docMk/>
          <pc:sldMk cId="1410508853" sldId="930"/>
        </pc:sldMkLst>
      </pc:sldChg>
      <pc:sldChg chg="del">
        <pc:chgData name="Soheil Abbasloo" userId="d71572ce-aea6-4a3a-9d7a-c1bc96c12f67" providerId="ADAL" clId="{5A221130-90B4-4FFD-B26D-E6AAC359A9C7}" dt="2022-10-16T21:25:39.666" v="0" actId="47"/>
        <pc:sldMkLst>
          <pc:docMk/>
          <pc:sldMk cId="1442718002" sldId="932"/>
        </pc:sldMkLst>
      </pc:sldChg>
      <pc:sldChg chg="del">
        <pc:chgData name="Soheil Abbasloo" userId="d71572ce-aea6-4a3a-9d7a-c1bc96c12f67" providerId="ADAL" clId="{5A221130-90B4-4FFD-B26D-E6AAC359A9C7}" dt="2022-10-16T21:25:39.666" v="0" actId="47"/>
        <pc:sldMkLst>
          <pc:docMk/>
          <pc:sldMk cId="1621410699" sldId="938"/>
        </pc:sldMkLst>
      </pc:sldChg>
      <pc:sldChg chg="del">
        <pc:chgData name="Soheil Abbasloo" userId="d71572ce-aea6-4a3a-9d7a-c1bc96c12f67" providerId="ADAL" clId="{5A221130-90B4-4FFD-B26D-E6AAC359A9C7}" dt="2022-10-16T21:25:39.666" v="0" actId="47"/>
        <pc:sldMkLst>
          <pc:docMk/>
          <pc:sldMk cId="683573071" sldId="939"/>
        </pc:sldMkLst>
      </pc:sldChg>
      <pc:sldChg chg="del">
        <pc:chgData name="Soheil Abbasloo" userId="d71572ce-aea6-4a3a-9d7a-c1bc96c12f67" providerId="ADAL" clId="{5A221130-90B4-4FFD-B26D-E6AAC359A9C7}" dt="2022-10-16T21:25:39.666" v="0" actId="47"/>
        <pc:sldMkLst>
          <pc:docMk/>
          <pc:sldMk cId="1170098565" sldId="1011"/>
        </pc:sldMkLst>
      </pc:sldChg>
      <pc:sldChg chg="del">
        <pc:chgData name="Soheil Abbasloo" userId="d71572ce-aea6-4a3a-9d7a-c1bc96c12f67" providerId="ADAL" clId="{5A221130-90B4-4FFD-B26D-E6AAC359A9C7}" dt="2022-10-16T21:25:39.666" v="0" actId="47"/>
        <pc:sldMkLst>
          <pc:docMk/>
          <pc:sldMk cId="3799088749" sldId="1012"/>
        </pc:sldMkLst>
      </pc:sldChg>
      <pc:sldChg chg="del">
        <pc:chgData name="Soheil Abbasloo" userId="d71572ce-aea6-4a3a-9d7a-c1bc96c12f67" providerId="ADAL" clId="{5A221130-90B4-4FFD-B26D-E6AAC359A9C7}" dt="2022-10-16T21:25:39.666" v="0" actId="47"/>
        <pc:sldMkLst>
          <pc:docMk/>
          <pc:sldMk cId="1139141595" sldId="1014"/>
        </pc:sldMkLst>
      </pc:sldChg>
      <pc:sldChg chg="del">
        <pc:chgData name="Soheil Abbasloo" userId="d71572ce-aea6-4a3a-9d7a-c1bc96c12f67" providerId="ADAL" clId="{5A221130-90B4-4FFD-B26D-E6AAC359A9C7}" dt="2022-10-16T21:25:39.666" v="0" actId="47"/>
        <pc:sldMkLst>
          <pc:docMk/>
          <pc:sldMk cId="4293950886" sldId="1017"/>
        </pc:sldMkLst>
      </pc:sldChg>
      <pc:sldChg chg="del">
        <pc:chgData name="Soheil Abbasloo" userId="d71572ce-aea6-4a3a-9d7a-c1bc96c12f67" providerId="ADAL" clId="{5A221130-90B4-4FFD-B26D-E6AAC359A9C7}" dt="2022-10-16T21:25:39.666" v="0" actId="47"/>
        <pc:sldMkLst>
          <pc:docMk/>
          <pc:sldMk cId="2879861557" sldId="1019"/>
        </pc:sldMkLst>
      </pc:sldChg>
      <pc:sldChg chg="del">
        <pc:chgData name="Soheil Abbasloo" userId="d71572ce-aea6-4a3a-9d7a-c1bc96c12f67" providerId="ADAL" clId="{5A221130-90B4-4FFD-B26D-E6AAC359A9C7}" dt="2022-10-16T21:25:39.666" v="0" actId="47"/>
        <pc:sldMkLst>
          <pc:docMk/>
          <pc:sldMk cId="3217873227" sldId="1020"/>
        </pc:sldMkLst>
      </pc:sldChg>
      <pc:sldChg chg="del">
        <pc:chgData name="Soheil Abbasloo" userId="d71572ce-aea6-4a3a-9d7a-c1bc96c12f67" providerId="ADAL" clId="{5A221130-90B4-4FFD-B26D-E6AAC359A9C7}" dt="2022-10-16T21:25:39.666" v="0" actId="47"/>
        <pc:sldMkLst>
          <pc:docMk/>
          <pc:sldMk cId="119696529" sldId="1021"/>
        </pc:sldMkLst>
      </pc:sldChg>
      <pc:sldChg chg="del">
        <pc:chgData name="Soheil Abbasloo" userId="d71572ce-aea6-4a3a-9d7a-c1bc96c12f67" providerId="ADAL" clId="{5A221130-90B4-4FFD-B26D-E6AAC359A9C7}" dt="2022-10-16T21:25:39.666" v="0" actId="47"/>
        <pc:sldMkLst>
          <pc:docMk/>
          <pc:sldMk cId="478231768" sldId="1022"/>
        </pc:sldMkLst>
      </pc:sldChg>
      <pc:sldChg chg="del">
        <pc:chgData name="Soheil Abbasloo" userId="d71572ce-aea6-4a3a-9d7a-c1bc96c12f67" providerId="ADAL" clId="{5A221130-90B4-4FFD-B26D-E6AAC359A9C7}" dt="2022-10-16T21:25:39.666" v="0" actId="47"/>
        <pc:sldMkLst>
          <pc:docMk/>
          <pc:sldMk cId="1712223731" sldId="1023"/>
        </pc:sldMkLst>
      </pc:sldChg>
      <pc:sldChg chg="del">
        <pc:chgData name="Soheil Abbasloo" userId="d71572ce-aea6-4a3a-9d7a-c1bc96c12f67" providerId="ADAL" clId="{5A221130-90B4-4FFD-B26D-E6AAC359A9C7}" dt="2022-10-16T21:25:39.666" v="0" actId="47"/>
        <pc:sldMkLst>
          <pc:docMk/>
          <pc:sldMk cId="391168170" sldId="1025"/>
        </pc:sldMkLst>
      </pc:sldChg>
      <pc:sldChg chg="del">
        <pc:chgData name="Soheil Abbasloo" userId="d71572ce-aea6-4a3a-9d7a-c1bc96c12f67" providerId="ADAL" clId="{5A221130-90B4-4FFD-B26D-E6AAC359A9C7}" dt="2022-10-16T21:25:39.666" v="0" actId="47"/>
        <pc:sldMkLst>
          <pc:docMk/>
          <pc:sldMk cId="3790769407" sldId="1026"/>
        </pc:sldMkLst>
      </pc:sldChg>
      <pc:sldChg chg="del">
        <pc:chgData name="Soheil Abbasloo" userId="d71572ce-aea6-4a3a-9d7a-c1bc96c12f67" providerId="ADAL" clId="{5A221130-90B4-4FFD-B26D-E6AAC359A9C7}" dt="2022-10-16T21:25:39.666" v="0" actId="47"/>
        <pc:sldMkLst>
          <pc:docMk/>
          <pc:sldMk cId="656030744" sldId="1027"/>
        </pc:sldMkLst>
      </pc:sldChg>
      <pc:sldChg chg="del">
        <pc:chgData name="Soheil Abbasloo" userId="d71572ce-aea6-4a3a-9d7a-c1bc96c12f67" providerId="ADAL" clId="{5A221130-90B4-4FFD-B26D-E6AAC359A9C7}" dt="2022-10-16T21:25:39.666" v="0" actId="47"/>
        <pc:sldMkLst>
          <pc:docMk/>
          <pc:sldMk cId="3270348819" sldId="1028"/>
        </pc:sldMkLst>
      </pc:sldChg>
      <pc:sldChg chg="del">
        <pc:chgData name="Soheil Abbasloo" userId="d71572ce-aea6-4a3a-9d7a-c1bc96c12f67" providerId="ADAL" clId="{5A221130-90B4-4FFD-B26D-E6AAC359A9C7}" dt="2022-10-16T21:25:39.666" v="0" actId="47"/>
        <pc:sldMkLst>
          <pc:docMk/>
          <pc:sldMk cId="4121364102" sldId="1031"/>
        </pc:sldMkLst>
      </pc:sldChg>
      <pc:sldChg chg="del">
        <pc:chgData name="Soheil Abbasloo" userId="d71572ce-aea6-4a3a-9d7a-c1bc96c12f67" providerId="ADAL" clId="{5A221130-90B4-4FFD-B26D-E6AAC359A9C7}" dt="2022-10-16T21:25:39.666" v="0" actId="47"/>
        <pc:sldMkLst>
          <pc:docMk/>
          <pc:sldMk cId="889205381" sldId="1032"/>
        </pc:sldMkLst>
      </pc:sldChg>
      <pc:sldChg chg="del">
        <pc:chgData name="Soheil Abbasloo" userId="d71572ce-aea6-4a3a-9d7a-c1bc96c12f67" providerId="ADAL" clId="{5A221130-90B4-4FFD-B26D-E6AAC359A9C7}" dt="2022-10-16T21:25:39.666" v="0" actId="47"/>
        <pc:sldMkLst>
          <pc:docMk/>
          <pc:sldMk cId="140515326" sldId="1033"/>
        </pc:sldMkLst>
      </pc:sldChg>
      <pc:sldChg chg="del">
        <pc:chgData name="Soheil Abbasloo" userId="d71572ce-aea6-4a3a-9d7a-c1bc96c12f67" providerId="ADAL" clId="{5A221130-90B4-4FFD-B26D-E6AAC359A9C7}" dt="2022-10-16T21:25:39.666" v="0" actId="47"/>
        <pc:sldMkLst>
          <pc:docMk/>
          <pc:sldMk cId="3478666986" sldId="1034"/>
        </pc:sldMkLst>
      </pc:sldChg>
      <pc:sldChg chg="del">
        <pc:chgData name="Soheil Abbasloo" userId="d71572ce-aea6-4a3a-9d7a-c1bc96c12f67" providerId="ADAL" clId="{5A221130-90B4-4FFD-B26D-E6AAC359A9C7}" dt="2022-10-16T21:25:39.666" v="0" actId="47"/>
        <pc:sldMkLst>
          <pc:docMk/>
          <pc:sldMk cId="434822173" sldId="1035"/>
        </pc:sldMkLst>
      </pc:sldChg>
      <pc:sldChg chg="del">
        <pc:chgData name="Soheil Abbasloo" userId="d71572ce-aea6-4a3a-9d7a-c1bc96c12f67" providerId="ADAL" clId="{5A221130-90B4-4FFD-B26D-E6AAC359A9C7}" dt="2022-10-16T21:25:39.666" v="0" actId="47"/>
        <pc:sldMkLst>
          <pc:docMk/>
          <pc:sldMk cId="1834978851" sldId="1036"/>
        </pc:sldMkLst>
      </pc:sldChg>
      <pc:sldChg chg="del">
        <pc:chgData name="Soheil Abbasloo" userId="d71572ce-aea6-4a3a-9d7a-c1bc96c12f67" providerId="ADAL" clId="{5A221130-90B4-4FFD-B26D-E6AAC359A9C7}" dt="2022-10-16T21:25:39.666" v="0" actId="47"/>
        <pc:sldMkLst>
          <pc:docMk/>
          <pc:sldMk cId="2059918243" sldId="1038"/>
        </pc:sldMkLst>
      </pc:sldChg>
      <pc:sldChg chg="del">
        <pc:chgData name="Soheil Abbasloo" userId="d71572ce-aea6-4a3a-9d7a-c1bc96c12f67" providerId="ADAL" clId="{5A221130-90B4-4FFD-B26D-E6AAC359A9C7}" dt="2022-10-16T21:25:39.666" v="0" actId="47"/>
        <pc:sldMkLst>
          <pc:docMk/>
          <pc:sldMk cId="804436738" sldId="1039"/>
        </pc:sldMkLst>
      </pc:sldChg>
      <pc:sldChg chg="del">
        <pc:chgData name="Soheil Abbasloo" userId="d71572ce-aea6-4a3a-9d7a-c1bc96c12f67" providerId="ADAL" clId="{5A221130-90B4-4FFD-B26D-E6AAC359A9C7}" dt="2022-10-16T21:25:39.666" v="0" actId="47"/>
        <pc:sldMkLst>
          <pc:docMk/>
          <pc:sldMk cId="4139975915" sldId="1040"/>
        </pc:sldMkLst>
      </pc:sldChg>
      <pc:sldChg chg="del">
        <pc:chgData name="Soheil Abbasloo" userId="d71572ce-aea6-4a3a-9d7a-c1bc96c12f67" providerId="ADAL" clId="{5A221130-90B4-4FFD-B26D-E6AAC359A9C7}" dt="2022-10-16T21:25:39.666" v="0" actId="47"/>
        <pc:sldMkLst>
          <pc:docMk/>
          <pc:sldMk cId="2257511476" sldId="1041"/>
        </pc:sldMkLst>
      </pc:sldChg>
      <pc:sldChg chg="del">
        <pc:chgData name="Soheil Abbasloo" userId="d71572ce-aea6-4a3a-9d7a-c1bc96c12f67" providerId="ADAL" clId="{5A221130-90B4-4FFD-B26D-E6AAC359A9C7}" dt="2022-10-16T21:25:39.666" v="0" actId="47"/>
        <pc:sldMkLst>
          <pc:docMk/>
          <pc:sldMk cId="1529437553" sldId="1042"/>
        </pc:sldMkLst>
      </pc:sldChg>
      <pc:sldChg chg="del">
        <pc:chgData name="Soheil Abbasloo" userId="d71572ce-aea6-4a3a-9d7a-c1bc96c12f67" providerId="ADAL" clId="{5A221130-90B4-4FFD-B26D-E6AAC359A9C7}" dt="2022-10-16T21:25:39.666" v="0" actId="47"/>
        <pc:sldMkLst>
          <pc:docMk/>
          <pc:sldMk cId="3443503454" sldId="1043"/>
        </pc:sldMkLst>
      </pc:sldChg>
      <pc:sldChg chg="del">
        <pc:chgData name="Soheil Abbasloo" userId="d71572ce-aea6-4a3a-9d7a-c1bc96c12f67" providerId="ADAL" clId="{5A221130-90B4-4FFD-B26D-E6AAC359A9C7}" dt="2022-10-16T21:25:39.666" v="0" actId="47"/>
        <pc:sldMkLst>
          <pc:docMk/>
          <pc:sldMk cId="3443508437" sldId="1044"/>
        </pc:sldMkLst>
      </pc:sldChg>
      <pc:sldChg chg="del">
        <pc:chgData name="Soheil Abbasloo" userId="d71572ce-aea6-4a3a-9d7a-c1bc96c12f67" providerId="ADAL" clId="{5A221130-90B4-4FFD-B26D-E6AAC359A9C7}" dt="2022-10-16T21:25:39.666" v="0" actId="47"/>
        <pc:sldMkLst>
          <pc:docMk/>
          <pc:sldMk cId="3457084441" sldId="1045"/>
        </pc:sldMkLst>
      </pc:sldChg>
      <pc:sldChg chg="del">
        <pc:chgData name="Soheil Abbasloo" userId="d71572ce-aea6-4a3a-9d7a-c1bc96c12f67" providerId="ADAL" clId="{5A221130-90B4-4FFD-B26D-E6AAC359A9C7}" dt="2022-10-16T21:25:39.666" v="0" actId="47"/>
        <pc:sldMkLst>
          <pc:docMk/>
          <pc:sldMk cId="61418665" sldId="1046"/>
        </pc:sldMkLst>
      </pc:sldChg>
      <pc:sldChg chg="del">
        <pc:chgData name="Soheil Abbasloo" userId="d71572ce-aea6-4a3a-9d7a-c1bc96c12f67" providerId="ADAL" clId="{5A221130-90B4-4FFD-B26D-E6AAC359A9C7}" dt="2022-10-16T21:25:39.666" v="0" actId="47"/>
        <pc:sldMkLst>
          <pc:docMk/>
          <pc:sldMk cId="1867837804" sldId="1047"/>
        </pc:sldMkLst>
      </pc:sldChg>
      <pc:sldChg chg="del">
        <pc:chgData name="Soheil Abbasloo" userId="d71572ce-aea6-4a3a-9d7a-c1bc96c12f67" providerId="ADAL" clId="{5A221130-90B4-4FFD-B26D-E6AAC359A9C7}" dt="2022-10-16T21:25:39.666" v="0" actId="47"/>
        <pc:sldMkLst>
          <pc:docMk/>
          <pc:sldMk cId="4190512738" sldId="1048"/>
        </pc:sldMkLst>
      </pc:sldChg>
      <pc:sldChg chg="del">
        <pc:chgData name="Soheil Abbasloo" userId="d71572ce-aea6-4a3a-9d7a-c1bc96c12f67" providerId="ADAL" clId="{5A221130-90B4-4FFD-B26D-E6AAC359A9C7}" dt="2022-10-16T21:25:39.666" v="0" actId="47"/>
        <pc:sldMkLst>
          <pc:docMk/>
          <pc:sldMk cId="472346919" sldId="1050"/>
        </pc:sldMkLst>
      </pc:sldChg>
      <pc:sldChg chg="del">
        <pc:chgData name="Soheil Abbasloo" userId="d71572ce-aea6-4a3a-9d7a-c1bc96c12f67" providerId="ADAL" clId="{5A221130-90B4-4FFD-B26D-E6AAC359A9C7}" dt="2022-10-16T21:25:39.666" v="0" actId="47"/>
        <pc:sldMkLst>
          <pc:docMk/>
          <pc:sldMk cId="828197859" sldId="1051"/>
        </pc:sldMkLst>
      </pc:sldChg>
      <pc:sldChg chg="del">
        <pc:chgData name="Soheil Abbasloo" userId="d71572ce-aea6-4a3a-9d7a-c1bc96c12f67" providerId="ADAL" clId="{5A221130-90B4-4FFD-B26D-E6AAC359A9C7}" dt="2022-10-16T21:25:39.666" v="0" actId="47"/>
        <pc:sldMkLst>
          <pc:docMk/>
          <pc:sldMk cId="3431137889" sldId="1052"/>
        </pc:sldMkLst>
      </pc:sldChg>
      <pc:sldChg chg="del">
        <pc:chgData name="Soheil Abbasloo" userId="d71572ce-aea6-4a3a-9d7a-c1bc96c12f67" providerId="ADAL" clId="{5A221130-90B4-4FFD-B26D-E6AAC359A9C7}" dt="2022-10-16T21:25:39.666" v="0" actId="47"/>
        <pc:sldMkLst>
          <pc:docMk/>
          <pc:sldMk cId="899325350" sldId="1053"/>
        </pc:sldMkLst>
      </pc:sldChg>
      <pc:sldChg chg="del">
        <pc:chgData name="Soheil Abbasloo" userId="d71572ce-aea6-4a3a-9d7a-c1bc96c12f67" providerId="ADAL" clId="{5A221130-90B4-4FFD-B26D-E6AAC359A9C7}" dt="2022-10-16T21:25:39.666" v="0" actId="47"/>
        <pc:sldMkLst>
          <pc:docMk/>
          <pc:sldMk cId="3810144935" sldId="1054"/>
        </pc:sldMkLst>
      </pc:sldChg>
      <pc:sldChg chg="del">
        <pc:chgData name="Soheil Abbasloo" userId="d71572ce-aea6-4a3a-9d7a-c1bc96c12f67" providerId="ADAL" clId="{5A221130-90B4-4FFD-B26D-E6AAC359A9C7}" dt="2022-10-16T21:25:39.666" v="0" actId="47"/>
        <pc:sldMkLst>
          <pc:docMk/>
          <pc:sldMk cId="1395678931" sldId="1055"/>
        </pc:sldMkLst>
      </pc:sldChg>
      <pc:sldChg chg="del">
        <pc:chgData name="Soheil Abbasloo" userId="d71572ce-aea6-4a3a-9d7a-c1bc96c12f67" providerId="ADAL" clId="{5A221130-90B4-4FFD-B26D-E6AAC359A9C7}" dt="2022-10-16T21:25:39.666" v="0" actId="47"/>
        <pc:sldMkLst>
          <pc:docMk/>
          <pc:sldMk cId="725141741" sldId="1056"/>
        </pc:sldMkLst>
      </pc:sldChg>
      <pc:sldChg chg="del">
        <pc:chgData name="Soheil Abbasloo" userId="d71572ce-aea6-4a3a-9d7a-c1bc96c12f67" providerId="ADAL" clId="{5A221130-90B4-4FFD-B26D-E6AAC359A9C7}" dt="2022-10-16T21:25:39.666" v="0" actId="47"/>
        <pc:sldMkLst>
          <pc:docMk/>
          <pc:sldMk cId="3708707512" sldId="1057"/>
        </pc:sldMkLst>
      </pc:sldChg>
      <pc:sldChg chg="del">
        <pc:chgData name="Soheil Abbasloo" userId="d71572ce-aea6-4a3a-9d7a-c1bc96c12f67" providerId="ADAL" clId="{5A221130-90B4-4FFD-B26D-E6AAC359A9C7}" dt="2022-10-16T21:25:39.666" v="0" actId="47"/>
        <pc:sldMkLst>
          <pc:docMk/>
          <pc:sldMk cId="3816375272" sldId="1058"/>
        </pc:sldMkLst>
      </pc:sldChg>
      <pc:sldChg chg="del">
        <pc:chgData name="Soheil Abbasloo" userId="d71572ce-aea6-4a3a-9d7a-c1bc96c12f67" providerId="ADAL" clId="{5A221130-90B4-4FFD-B26D-E6AAC359A9C7}" dt="2022-10-16T21:25:39.666" v="0" actId="47"/>
        <pc:sldMkLst>
          <pc:docMk/>
          <pc:sldMk cId="2680595294" sldId="1059"/>
        </pc:sldMkLst>
      </pc:sldChg>
      <pc:sldChg chg="del">
        <pc:chgData name="Soheil Abbasloo" userId="d71572ce-aea6-4a3a-9d7a-c1bc96c12f67" providerId="ADAL" clId="{5A221130-90B4-4FFD-B26D-E6AAC359A9C7}" dt="2022-10-16T21:25:39.666" v="0" actId="47"/>
        <pc:sldMkLst>
          <pc:docMk/>
          <pc:sldMk cId="240730703" sldId="1060"/>
        </pc:sldMkLst>
      </pc:sldChg>
      <pc:sldChg chg="del">
        <pc:chgData name="Soheil Abbasloo" userId="d71572ce-aea6-4a3a-9d7a-c1bc96c12f67" providerId="ADAL" clId="{5A221130-90B4-4FFD-B26D-E6AAC359A9C7}" dt="2022-10-16T21:25:39.666" v="0" actId="47"/>
        <pc:sldMkLst>
          <pc:docMk/>
          <pc:sldMk cId="4294946445" sldId="1062"/>
        </pc:sldMkLst>
      </pc:sldChg>
      <pc:sldChg chg="del">
        <pc:chgData name="Soheil Abbasloo" userId="d71572ce-aea6-4a3a-9d7a-c1bc96c12f67" providerId="ADAL" clId="{5A221130-90B4-4FFD-B26D-E6AAC359A9C7}" dt="2022-10-16T21:25:39.666" v="0" actId="47"/>
        <pc:sldMkLst>
          <pc:docMk/>
          <pc:sldMk cId="3620782179" sldId="1063"/>
        </pc:sldMkLst>
      </pc:sldChg>
      <pc:sldChg chg="del">
        <pc:chgData name="Soheil Abbasloo" userId="d71572ce-aea6-4a3a-9d7a-c1bc96c12f67" providerId="ADAL" clId="{5A221130-90B4-4FFD-B26D-E6AAC359A9C7}" dt="2022-10-16T21:25:39.666" v="0" actId="47"/>
        <pc:sldMkLst>
          <pc:docMk/>
          <pc:sldMk cId="1999487065" sldId="1065"/>
        </pc:sldMkLst>
      </pc:sldChg>
      <pc:sldChg chg="del">
        <pc:chgData name="Soheil Abbasloo" userId="d71572ce-aea6-4a3a-9d7a-c1bc96c12f67" providerId="ADAL" clId="{5A221130-90B4-4FFD-B26D-E6AAC359A9C7}" dt="2022-10-16T21:25:39.666" v="0" actId="47"/>
        <pc:sldMkLst>
          <pc:docMk/>
          <pc:sldMk cId="2170694978" sldId="1066"/>
        </pc:sldMkLst>
      </pc:sldChg>
      <pc:sldChg chg="del">
        <pc:chgData name="Soheil Abbasloo" userId="d71572ce-aea6-4a3a-9d7a-c1bc96c12f67" providerId="ADAL" clId="{5A221130-90B4-4FFD-B26D-E6AAC359A9C7}" dt="2022-10-16T21:25:39.666" v="0" actId="47"/>
        <pc:sldMkLst>
          <pc:docMk/>
          <pc:sldMk cId="1986752115" sldId="1067"/>
        </pc:sldMkLst>
      </pc:sldChg>
      <pc:sldChg chg="del">
        <pc:chgData name="Soheil Abbasloo" userId="d71572ce-aea6-4a3a-9d7a-c1bc96c12f67" providerId="ADAL" clId="{5A221130-90B4-4FFD-B26D-E6AAC359A9C7}" dt="2022-10-16T21:25:39.666" v="0" actId="47"/>
        <pc:sldMkLst>
          <pc:docMk/>
          <pc:sldMk cId="4205825112" sldId="1068"/>
        </pc:sldMkLst>
      </pc:sldChg>
      <pc:sldChg chg="del">
        <pc:chgData name="Soheil Abbasloo" userId="d71572ce-aea6-4a3a-9d7a-c1bc96c12f67" providerId="ADAL" clId="{5A221130-90B4-4FFD-B26D-E6AAC359A9C7}" dt="2022-10-16T21:25:39.666" v="0" actId="47"/>
        <pc:sldMkLst>
          <pc:docMk/>
          <pc:sldMk cId="500777266" sldId="1069"/>
        </pc:sldMkLst>
      </pc:sldChg>
      <pc:sldChg chg="del">
        <pc:chgData name="Soheil Abbasloo" userId="d71572ce-aea6-4a3a-9d7a-c1bc96c12f67" providerId="ADAL" clId="{5A221130-90B4-4FFD-B26D-E6AAC359A9C7}" dt="2022-10-16T21:25:39.666" v="0" actId="47"/>
        <pc:sldMkLst>
          <pc:docMk/>
          <pc:sldMk cId="2011832356" sldId="1070"/>
        </pc:sldMkLst>
      </pc:sldChg>
      <pc:sldChg chg="del">
        <pc:chgData name="Soheil Abbasloo" userId="d71572ce-aea6-4a3a-9d7a-c1bc96c12f67" providerId="ADAL" clId="{5A221130-90B4-4FFD-B26D-E6AAC359A9C7}" dt="2022-10-16T21:25:39.666" v="0" actId="47"/>
        <pc:sldMkLst>
          <pc:docMk/>
          <pc:sldMk cId="4205048118" sldId="1071"/>
        </pc:sldMkLst>
      </pc:sldChg>
      <pc:sldChg chg="del">
        <pc:chgData name="Soheil Abbasloo" userId="d71572ce-aea6-4a3a-9d7a-c1bc96c12f67" providerId="ADAL" clId="{5A221130-90B4-4FFD-B26D-E6AAC359A9C7}" dt="2022-10-16T21:25:39.666" v="0" actId="47"/>
        <pc:sldMkLst>
          <pc:docMk/>
          <pc:sldMk cId="676079804" sldId="1072"/>
        </pc:sldMkLst>
      </pc:sldChg>
      <pc:sldChg chg="del">
        <pc:chgData name="Soheil Abbasloo" userId="d71572ce-aea6-4a3a-9d7a-c1bc96c12f67" providerId="ADAL" clId="{5A221130-90B4-4FFD-B26D-E6AAC359A9C7}" dt="2022-10-16T21:25:39.666" v="0" actId="47"/>
        <pc:sldMkLst>
          <pc:docMk/>
          <pc:sldMk cId="3468114077" sldId="1073"/>
        </pc:sldMkLst>
      </pc:sldChg>
      <pc:sldChg chg="del">
        <pc:chgData name="Soheil Abbasloo" userId="d71572ce-aea6-4a3a-9d7a-c1bc96c12f67" providerId="ADAL" clId="{5A221130-90B4-4FFD-B26D-E6AAC359A9C7}" dt="2022-10-16T21:25:39.666" v="0" actId="47"/>
        <pc:sldMkLst>
          <pc:docMk/>
          <pc:sldMk cId="2104836670" sldId="1074"/>
        </pc:sldMkLst>
      </pc:sldChg>
      <pc:sldChg chg="del">
        <pc:chgData name="Soheil Abbasloo" userId="d71572ce-aea6-4a3a-9d7a-c1bc96c12f67" providerId="ADAL" clId="{5A221130-90B4-4FFD-B26D-E6AAC359A9C7}" dt="2022-10-16T21:25:39.666" v="0" actId="47"/>
        <pc:sldMkLst>
          <pc:docMk/>
          <pc:sldMk cId="1407128168" sldId="1075"/>
        </pc:sldMkLst>
      </pc:sldChg>
      <pc:sldChg chg="del">
        <pc:chgData name="Soheil Abbasloo" userId="d71572ce-aea6-4a3a-9d7a-c1bc96c12f67" providerId="ADAL" clId="{5A221130-90B4-4FFD-B26D-E6AAC359A9C7}" dt="2022-10-16T21:25:39.666" v="0" actId="47"/>
        <pc:sldMkLst>
          <pc:docMk/>
          <pc:sldMk cId="3424856159" sldId="1076"/>
        </pc:sldMkLst>
      </pc:sldChg>
      <pc:sldChg chg="del">
        <pc:chgData name="Soheil Abbasloo" userId="d71572ce-aea6-4a3a-9d7a-c1bc96c12f67" providerId="ADAL" clId="{5A221130-90B4-4FFD-B26D-E6AAC359A9C7}" dt="2022-10-16T21:25:39.666" v="0" actId="47"/>
        <pc:sldMkLst>
          <pc:docMk/>
          <pc:sldMk cId="3564368298" sldId="1077"/>
        </pc:sldMkLst>
      </pc:sldChg>
      <pc:sldChg chg="del">
        <pc:chgData name="Soheil Abbasloo" userId="d71572ce-aea6-4a3a-9d7a-c1bc96c12f67" providerId="ADAL" clId="{5A221130-90B4-4FFD-B26D-E6AAC359A9C7}" dt="2022-10-16T21:25:39.666" v="0" actId="47"/>
        <pc:sldMkLst>
          <pc:docMk/>
          <pc:sldMk cId="1766638525" sldId="1078"/>
        </pc:sldMkLst>
      </pc:sldChg>
      <pc:sldChg chg="del">
        <pc:chgData name="Soheil Abbasloo" userId="d71572ce-aea6-4a3a-9d7a-c1bc96c12f67" providerId="ADAL" clId="{5A221130-90B4-4FFD-B26D-E6AAC359A9C7}" dt="2022-10-16T21:25:39.666" v="0" actId="47"/>
        <pc:sldMkLst>
          <pc:docMk/>
          <pc:sldMk cId="4117801506" sldId="1079"/>
        </pc:sldMkLst>
      </pc:sldChg>
      <pc:sldChg chg="del">
        <pc:chgData name="Soheil Abbasloo" userId="d71572ce-aea6-4a3a-9d7a-c1bc96c12f67" providerId="ADAL" clId="{5A221130-90B4-4FFD-B26D-E6AAC359A9C7}" dt="2022-10-16T21:25:39.666" v="0" actId="47"/>
        <pc:sldMkLst>
          <pc:docMk/>
          <pc:sldMk cId="1047412011" sldId="1080"/>
        </pc:sldMkLst>
      </pc:sldChg>
      <pc:sldChg chg="del">
        <pc:chgData name="Soheil Abbasloo" userId="d71572ce-aea6-4a3a-9d7a-c1bc96c12f67" providerId="ADAL" clId="{5A221130-90B4-4FFD-B26D-E6AAC359A9C7}" dt="2022-10-16T21:25:39.666" v="0" actId="47"/>
        <pc:sldMkLst>
          <pc:docMk/>
          <pc:sldMk cId="1690749286" sldId="1081"/>
        </pc:sldMkLst>
      </pc:sldChg>
      <pc:sldChg chg="del">
        <pc:chgData name="Soheil Abbasloo" userId="d71572ce-aea6-4a3a-9d7a-c1bc96c12f67" providerId="ADAL" clId="{5A221130-90B4-4FFD-B26D-E6AAC359A9C7}" dt="2022-10-16T21:25:39.666" v="0" actId="47"/>
        <pc:sldMkLst>
          <pc:docMk/>
          <pc:sldMk cId="2270073544" sldId="1082"/>
        </pc:sldMkLst>
      </pc:sldChg>
      <pc:sldChg chg="del">
        <pc:chgData name="Soheil Abbasloo" userId="d71572ce-aea6-4a3a-9d7a-c1bc96c12f67" providerId="ADAL" clId="{5A221130-90B4-4FFD-B26D-E6AAC359A9C7}" dt="2022-10-16T21:25:39.666" v="0" actId="47"/>
        <pc:sldMkLst>
          <pc:docMk/>
          <pc:sldMk cId="3510298935" sldId="1083"/>
        </pc:sldMkLst>
      </pc:sldChg>
      <pc:sldChg chg="del">
        <pc:chgData name="Soheil Abbasloo" userId="d71572ce-aea6-4a3a-9d7a-c1bc96c12f67" providerId="ADAL" clId="{5A221130-90B4-4FFD-B26D-E6AAC359A9C7}" dt="2022-10-16T21:25:39.666" v="0" actId="47"/>
        <pc:sldMkLst>
          <pc:docMk/>
          <pc:sldMk cId="787328573" sldId="1084"/>
        </pc:sldMkLst>
      </pc:sldChg>
      <pc:sldChg chg="del">
        <pc:chgData name="Soheil Abbasloo" userId="d71572ce-aea6-4a3a-9d7a-c1bc96c12f67" providerId="ADAL" clId="{5A221130-90B4-4FFD-B26D-E6AAC359A9C7}" dt="2022-10-16T21:25:39.666" v="0" actId="47"/>
        <pc:sldMkLst>
          <pc:docMk/>
          <pc:sldMk cId="2499371956" sldId="1085"/>
        </pc:sldMkLst>
      </pc:sldChg>
      <pc:sldChg chg="del">
        <pc:chgData name="Soheil Abbasloo" userId="d71572ce-aea6-4a3a-9d7a-c1bc96c12f67" providerId="ADAL" clId="{5A221130-90B4-4FFD-B26D-E6AAC359A9C7}" dt="2022-10-16T21:25:39.666" v="0" actId="47"/>
        <pc:sldMkLst>
          <pc:docMk/>
          <pc:sldMk cId="1540537792" sldId="1087"/>
        </pc:sldMkLst>
      </pc:sldChg>
      <pc:sldChg chg="del">
        <pc:chgData name="Soheil Abbasloo" userId="d71572ce-aea6-4a3a-9d7a-c1bc96c12f67" providerId="ADAL" clId="{5A221130-90B4-4FFD-B26D-E6AAC359A9C7}" dt="2022-10-16T21:25:39.666" v="0" actId="47"/>
        <pc:sldMkLst>
          <pc:docMk/>
          <pc:sldMk cId="2001985724" sldId="1088"/>
        </pc:sldMkLst>
      </pc:sldChg>
      <pc:sldChg chg="del">
        <pc:chgData name="Soheil Abbasloo" userId="d71572ce-aea6-4a3a-9d7a-c1bc96c12f67" providerId="ADAL" clId="{5A221130-90B4-4FFD-B26D-E6AAC359A9C7}" dt="2022-10-16T21:25:39.666" v="0" actId="47"/>
        <pc:sldMkLst>
          <pc:docMk/>
          <pc:sldMk cId="3727149043" sldId="1092"/>
        </pc:sldMkLst>
      </pc:sldChg>
      <pc:sldChg chg="del">
        <pc:chgData name="Soheil Abbasloo" userId="d71572ce-aea6-4a3a-9d7a-c1bc96c12f67" providerId="ADAL" clId="{5A221130-90B4-4FFD-B26D-E6AAC359A9C7}" dt="2022-10-16T21:25:39.666" v="0" actId="47"/>
        <pc:sldMkLst>
          <pc:docMk/>
          <pc:sldMk cId="1049531296" sldId="1093"/>
        </pc:sldMkLst>
      </pc:sldChg>
      <pc:sldChg chg="del">
        <pc:chgData name="Soheil Abbasloo" userId="d71572ce-aea6-4a3a-9d7a-c1bc96c12f67" providerId="ADAL" clId="{5A221130-90B4-4FFD-B26D-E6AAC359A9C7}" dt="2022-10-16T21:25:39.666" v="0" actId="47"/>
        <pc:sldMkLst>
          <pc:docMk/>
          <pc:sldMk cId="507723271" sldId="1094"/>
        </pc:sldMkLst>
      </pc:sldChg>
      <pc:sldChg chg="del">
        <pc:chgData name="Soheil Abbasloo" userId="d71572ce-aea6-4a3a-9d7a-c1bc96c12f67" providerId="ADAL" clId="{5A221130-90B4-4FFD-B26D-E6AAC359A9C7}" dt="2022-10-16T21:25:39.666" v="0" actId="47"/>
        <pc:sldMkLst>
          <pc:docMk/>
          <pc:sldMk cId="549163451" sldId="1095"/>
        </pc:sldMkLst>
      </pc:sldChg>
      <pc:sldChg chg="del">
        <pc:chgData name="Soheil Abbasloo" userId="d71572ce-aea6-4a3a-9d7a-c1bc96c12f67" providerId="ADAL" clId="{5A221130-90B4-4FFD-B26D-E6AAC359A9C7}" dt="2022-10-16T21:25:39.666" v="0" actId="47"/>
        <pc:sldMkLst>
          <pc:docMk/>
          <pc:sldMk cId="2867262159" sldId="1096"/>
        </pc:sldMkLst>
      </pc:sldChg>
      <pc:sldChg chg="del">
        <pc:chgData name="Soheil Abbasloo" userId="d71572ce-aea6-4a3a-9d7a-c1bc96c12f67" providerId="ADAL" clId="{5A221130-90B4-4FFD-B26D-E6AAC359A9C7}" dt="2022-10-16T21:25:39.666" v="0" actId="47"/>
        <pc:sldMkLst>
          <pc:docMk/>
          <pc:sldMk cId="2047009333" sldId="1097"/>
        </pc:sldMkLst>
      </pc:sldChg>
      <pc:sldChg chg="del">
        <pc:chgData name="Soheil Abbasloo" userId="d71572ce-aea6-4a3a-9d7a-c1bc96c12f67" providerId="ADAL" clId="{5A221130-90B4-4FFD-B26D-E6AAC359A9C7}" dt="2022-10-16T21:25:39.666" v="0" actId="47"/>
        <pc:sldMkLst>
          <pc:docMk/>
          <pc:sldMk cId="4251188542" sldId="1098"/>
        </pc:sldMkLst>
      </pc:sldChg>
      <pc:sldChg chg="del">
        <pc:chgData name="Soheil Abbasloo" userId="d71572ce-aea6-4a3a-9d7a-c1bc96c12f67" providerId="ADAL" clId="{5A221130-90B4-4FFD-B26D-E6AAC359A9C7}" dt="2022-10-16T21:25:39.666" v="0" actId="47"/>
        <pc:sldMkLst>
          <pc:docMk/>
          <pc:sldMk cId="602948381" sldId="1099"/>
        </pc:sldMkLst>
      </pc:sldChg>
      <pc:sldChg chg="del">
        <pc:chgData name="Soheil Abbasloo" userId="d71572ce-aea6-4a3a-9d7a-c1bc96c12f67" providerId="ADAL" clId="{5A221130-90B4-4FFD-B26D-E6AAC359A9C7}" dt="2022-10-16T21:25:39.666" v="0" actId="47"/>
        <pc:sldMkLst>
          <pc:docMk/>
          <pc:sldMk cId="1119315437" sldId="1100"/>
        </pc:sldMkLst>
      </pc:sldChg>
      <pc:sldChg chg="del">
        <pc:chgData name="Soheil Abbasloo" userId="d71572ce-aea6-4a3a-9d7a-c1bc96c12f67" providerId="ADAL" clId="{5A221130-90B4-4FFD-B26D-E6AAC359A9C7}" dt="2022-10-16T21:25:39.666" v="0" actId="47"/>
        <pc:sldMkLst>
          <pc:docMk/>
          <pc:sldMk cId="380996824" sldId="1102"/>
        </pc:sldMkLst>
      </pc:sldChg>
      <pc:sldChg chg="modSp add del mod modClrScheme chgLayout">
        <pc:chgData name="Soheil Abbasloo" userId="d71572ce-aea6-4a3a-9d7a-c1bc96c12f67" providerId="ADAL" clId="{5A221130-90B4-4FFD-B26D-E6AAC359A9C7}" dt="2022-10-16T22:15:45.866" v="770"/>
        <pc:sldMkLst>
          <pc:docMk/>
          <pc:sldMk cId="1956005304" sldId="1223"/>
        </pc:sldMkLst>
        <pc:spChg chg="mod ord">
          <ac:chgData name="Soheil Abbasloo" userId="d71572ce-aea6-4a3a-9d7a-c1bc96c12f67" providerId="ADAL" clId="{5A221130-90B4-4FFD-B26D-E6AAC359A9C7}" dt="2022-10-16T22:15:45.866" v="770"/>
          <ac:spMkLst>
            <pc:docMk/>
            <pc:sldMk cId="1956005304" sldId="1223"/>
            <ac:spMk id="1103874" creationId="{00000000-0000-0000-0000-000000000000}"/>
          </ac:spMkLst>
        </pc:spChg>
        <pc:spChg chg="mod ord">
          <ac:chgData name="Soheil Abbasloo" userId="d71572ce-aea6-4a3a-9d7a-c1bc96c12f67" providerId="ADAL" clId="{5A221130-90B4-4FFD-B26D-E6AAC359A9C7}" dt="2022-10-16T22:15:45.866" v="770"/>
          <ac:spMkLst>
            <pc:docMk/>
            <pc:sldMk cId="1956005304" sldId="1223"/>
            <ac:spMk id="1103875" creationId="{00000000-0000-0000-0000-000000000000}"/>
          </ac:spMkLst>
        </pc:spChg>
      </pc:sldChg>
      <pc:sldChg chg="modSp add mod modClrScheme modAnim chgLayout">
        <pc:chgData name="Soheil Abbasloo" userId="d71572ce-aea6-4a3a-9d7a-c1bc96c12f67" providerId="ADAL" clId="{5A221130-90B4-4FFD-B26D-E6AAC359A9C7}" dt="2022-10-17T21:46:09.596" v="8207" actId="207"/>
        <pc:sldMkLst>
          <pc:docMk/>
          <pc:sldMk cId="1052025072" sldId="1224"/>
        </pc:sldMkLst>
        <pc:spChg chg="mod ord">
          <ac:chgData name="Soheil Abbasloo" userId="d71572ce-aea6-4a3a-9d7a-c1bc96c12f67" providerId="ADAL" clId="{5A221130-90B4-4FFD-B26D-E6AAC359A9C7}" dt="2022-10-16T22:15:45.866" v="770"/>
          <ac:spMkLst>
            <pc:docMk/>
            <pc:sldMk cId="1052025072" sldId="1224"/>
            <ac:spMk id="2" creationId="{00000000-0000-0000-0000-000000000000}"/>
          </ac:spMkLst>
        </pc:spChg>
        <pc:spChg chg="mod ord">
          <ac:chgData name="Soheil Abbasloo" userId="d71572ce-aea6-4a3a-9d7a-c1bc96c12f67" providerId="ADAL" clId="{5A221130-90B4-4FFD-B26D-E6AAC359A9C7}" dt="2022-10-17T21:46:09.596" v="8207" actId="207"/>
          <ac:spMkLst>
            <pc:docMk/>
            <pc:sldMk cId="1052025072" sldId="1224"/>
            <ac:spMk id="3" creationId="{00000000-0000-0000-0000-000000000000}"/>
          </ac:spMkLst>
        </pc:spChg>
      </pc:sldChg>
      <pc:sldChg chg="modSp add del mod modClrScheme chgLayout">
        <pc:chgData name="Soheil Abbasloo" userId="d71572ce-aea6-4a3a-9d7a-c1bc96c12f67" providerId="ADAL" clId="{5A221130-90B4-4FFD-B26D-E6AAC359A9C7}" dt="2022-10-17T21:45:55.699" v="8205" actId="207"/>
        <pc:sldMkLst>
          <pc:docMk/>
          <pc:sldMk cId="1066413748" sldId="1225"/>
        </pc:sldMkLst>
        <pc:spChg chg="mod ord">
          <ac:chgData name="Soheil Abbasloo" userId="d71572ce-aea6-4a3a-9d7a-c1bc96c12f67" providerId="ADAL" clId="{5A221130-90B4-4FFD-B26D-E6AAC359A9C7}" dt="2022-10-16T22:15:45.866" v="770"/>
          <ac:spMkLst>
            <pc:docMk/>
            <pc:sldMk cId="1066413748" sldId="1225"/>
            <ac:spMk id="1103874" creationId="{00000000-0000-0000-0000-000000000000}"/>
          </ac:spMkLst>
        </pc:spChg>
        <pc:spChg chg="mod ord">
          <ac:chgData name="Soheil Abbasloo" userId="d71572ce-aea6-4a3a-9d7a-c1bc96c12f67" providerId="ADAL" clId="{5A221130-90B4-4FFD-B26D-E6AAC359A9C7}" dt="2022-10-17T21:45:55.699" v="8205" actId="207"/>
          <ac:spMkLst>
            <pc:docMk/>
            <pc:sldMk cId="1066413748" sldId="1225"/>
            <ac:spMk id="1103875" creationId="{00000000-0000-0000-0000-000000000000}"/>
          </ac:spMkLst>
        </pc:spChg>
      </pc:sldChg>
      <pc:sldChg chg="modSp add del mod modClrScheme chgLayout">
        <pc:chgData name="Soheil Abbasloo" userId="d71572ce-aea6-4a3a-9d7a-c1bc96c12f67" providerId="ADAL" clId="{5A221130-90B4-4FFD-B26D-E6AAC359A9C7}" dt="2022-10-16T22:15:45.866" v="770"/>
        <pc:sldMkLst>
          <pc:docMk/>
          <pc:sldMk cId="3129234485" sldId="1226"/>
        </pc:sldMkLst>
        <pc:spChg chg="mod ord">
          <ac:chgData name="Soheil Abbasloo" userId="d71572ce-aea6-4a3a-9d7a-c1bc96c12f67" providerId="ADAL" clId="{5A221130-90B4-4FFD-B26D-E6AAC359A9C7}" dt="2022-10-16T22:15:45.866" v="770"/>
          <ac:spMkLst>
            <pc:docMk/>
            <pc:sldMk cId="3129234485" sldId="1226"/>
            <ac:spMk id="1103874" creationId="{00000000-0000-0000-0000-000000000000}"/>
          </ac:spMkLst>
        </pc:spChg>
        <pc:spChg chg="mod ord">
          <ac:chgData name="Soheil Abbasloo" userId="d71572ce-aea6-4a3a-9d7a-c1bc96c12f67" providerId="ADAL" clId="{5A221130-90B4-4FFD-B26D-E6AAC359A9C7}" dt="2022-10-16T22:15:45.866" v="770"/>
          <ac:spMkLst>
            <pc:docMk/>
            <pc:sldMk cId="3129234485" sldId="1226"/>
            <ac:spMk id="1103875" creationId="{00000000-0000-0000-0000-000000000000}"/>
          </ac:spMkLst>
        </pc:spChg>
      </pc:sldChg>
      <pc:sldChg chg="modSp add del mod modClrScheme chgLayout">
        <pc:chgData name="Soheil Abbasloo" userId="d71572ce-aea6-4a3a-9d7a-c1bc96c12f67" providerId="ADAL" clId="{5A221130-90B4-4FFD-B26D-E6AAC359A9C7}" dt="2022-10-16T22:15:45.866" v="770"/>
        <pc:sldMkLst>
          <pc:docMk/>
          <pc:sldMk cId="2811433929" sldId="1227"/>
        </pc:sldMkLst>
        <pc:spChg chg="mod ord">
          <ac:chgData name="Soheil Abbasloo" userId="d71572ce-aea6-4a3a-9d7a-c1bc96c12f67" providerId="ADAL" clId="{5A221130-90B4-4FFD-B26D-E6AAC359A9C7}" dt="2022-10-16T22:15:45.866" v="770"/>
          <ac:spMkLst>
            <pc:docMk/>
            <pc:sldMk cId="2811433929" sldId="1227"/>
            <ac:spMk id="1103874" creationId="{00000000-0000-0000-0000-000000000000}"/>
          </ac:spMkLst>
        </pc:spChg>
        <pc:spChg chg="mod ord">
          <ac:chgData name="Soheil Abbasloo" userId="d71572ce-aea6-4a3a-9d7a-c1bc96c12f67" providerId="ADAL" clId="{5A221130-90B4-4FFD-B26D-E6AAC359A9C7}" dt="2022-10-16T22:15:45.866" v="770"/>
          <ac:spMkLst>
            <pc:docMk/>
            <pc:sldMk cId="2811433929" sldId="1227"/>
            <ac:spMk id="1103875" creationId="{00000000-0000-0000-0000-000000000000}"/>
          </ac:spMkLst>
        </pc:spChg>
      </pc:sldChg>
      <pc:sldChg chg="addSp delSp modSp add del mod modClrScheme modAnim chgLayout">
        <pc:chgData name="Soheil Abbasloo" userId="d71572ce-aea6-4a3a-9d7a-c1bc96c12f67" providerId="ADAL" clId="{5A221130-90B4-4FFD-B26D-E6AAC359A9C7}" dt="2022-10-18T13:23:24.251" v="8393" actId="20577"/>
        <pc:sldMkLst>
          <pc:docMk/>
          <pc:sldMk cId="1213156398" sldId="1228"/>
        </pc:sldMkLst>
        <pc:spChg chg="add del mod">
          <ac:chgData name="Soheil Abbasloo" userId="d71572ce-aea6-4a3a-9d7a-c1bc96c12f67" providerId="ADAL" clId="{5A221130-90B4-4FFD-B26D-E6AAC359A9C7}" dt="2022-10-16T22:11:46.726" v="756"/>
          <ac:spMkLst>
            <pc:docMk/>
            <pc:sldMk cId="1213156398" sldId="1228"/>
            <ac:spMk id="4" creationId="{C125804A-460C-F7F3-B9F3-6FB20DF85DA3}"/>
          </ac:spMkLst>
        </pc:spChg>
        <pc:spChg chg="mod ord">
          <ac:chgData name="Soheil Abbasloo" userId="d71572ce-aea6-4a3a-9d7a-c1bc96c12f67" providerId="ADAL" clId="{5A221130-90B4-4FFD-B26D-E6AAC359A9C7}" dt="2022-10-16T22:15:45.866" v="770"/>
          <ac:spMkLst>
            <pc:docMk/>
            <pc:sldMk cId="1213156398" sldId="1228"/>
            <ac:spMk id="1103874" creationId="{00000000-0000-0000-0000-000000000000}"/>
          </ac:spMkLst>
        </pc:spChg>
        <pc:spChg chg="mod ord">
          <ac:chgData name="Soheil Abbasloo" userId="d71572ce-aea6-4a3a-9d7a-c1bc96c12f67" providerId="ADAL" clId="{5A221130-90B4-4FFD-B26D-E6AAC359A9C7}" dt="2022-10-18T13:23:24.251" v="8393" actId="20577"/>
          <ac:spMkLst>
            <pc:docMk/>
            <pc:sldMk cId="1213156398" sldId="1228"/>
            <ac:spMk id="1103875" creationId="{00000000-0000-0000-0000-000000000000}"/>
          </ac:spMkLst>
        </pc:spChg>
        <pc:graphicFrameChg chg="add del mod">
          <ac:chgData name="Soheil Abbasloo" userId="d71572ce-aea6-4a3a-9d7a-c1bc96c12f67" providerId="ADAL" clId="{5A221130-90B4-4FFD-B26D-E6AAC359A9C7}" dt="2022-10-16T22:11:46.726" v="756"/>
          <ac:graphicFrameMkLst>
            <pc:docMk/>
            <pc:sldMk cId="1213156398" sldId="1228"/>
            <ac:graphicFrameMk id="2" creationId="{00135B4E-F408-00E2-CF4E-0E6EF64D3F31}"/>
          </ac:graphicFrameMkLst>
        </pc:graphicFrameChg>
        <pc:graphicFrameChg chg="add del mod">
          <ac:chgData name="Soheil Abbasloo" userId="d71572ce-aea6-4a3a-9d7a-c1bc96c12f67" providerId="ADAL" clId="{5A221130-90B4-4FFD-B26D-E6AAC359A9C7}" dt="2022-10-16T22:11:46.726" v="756"/>
          <ac:graphicFrameMkLst>
            <pc:docMk/>
            <pc:sldMk cId="1213156398" sldId="1228"/>
            <ac:graphicFrameMk id="3" creationId="{7EE9837B-4985-AE98-1D45-5745DAFC542A}"/>
          </ac:graphicFrameMkLst>
        </pc:graphicFrameChg>
      </pc:sldChg>
      <pc:sldChg chg="modSp add mod modClrScheme modAnim chgLayout">
        <pc:chgData name="Soheil Abbasloo" userId="d71572ce-aea6-4a3a-9d7a-c1bc96c12f67" providerId="ADAL" clId="{5A221130-90B4-4FFD-B26D-E6AAC359A9C7}" dt="2022-10-17T21:46:19.037" v="8209" actId="207"/>
        <pc:sldMkLst>
          <pc:docMk/>
          <pc:sldMk cId="1223983236" sldId="1230"/>
        </pc:sldMkLst>
        <pc:spChg chg="mod ord">
          <ac:chgData name="Soheil Abbasloo" userId="d71572ce-aea6-4a3a-9d7a-c1bc96c12f67" providerId="ADAL" clId="{5A221130-90B4-4FFD-B26D-E6AAC359A9C7}" dt="2022-10-16T22:21:02.897" v="795" actId="120"/>
          <ac:spMkLst>
            <pc:docMk/>
            <pc:sldMk cId="1223983236" sldId="1230"/>
            <ac:spMk id="1108994" creationId="{00000000-0000-0000-0000-000000000000}"/>
          </ac:spMkLst>
        </pc:spChg>
        <pc:spChg chg="mod ord">
          <ac:chgData name="Soheil Abbasloo" userId="d71572ce-aea6-4a3a-9d7a-c1bc96c12f67" providerId="ADAL" clId="{5A221130-90B4-4FFD-B26D-E6AAC359A9C7}" dt="2022-10-17T21:46:19.037" v="8209" actId="207"/>
          <ac:spMkLst>
            <pc:docMk/>
            <pc:sldMk cId="1223983236" sldId="1230"/>
            <ac:spMk id="1108995" creationId="{00000000-0000-0000-0000-000000000000}"/>
          </ac:spMkLst>
        </pc:spChg>
      </pc:sldChg>
      <pc:sldChg chg="addSp delSp modSp add del mod modClrScheme chgLayout">
        <pc:chgData name="Soheil Abbasloo" userId="d71572ce-aea6-4a3a-9d7a-c1bc96c12f67" providerId="ADAL" clId="{5A221130-90B4-4FFD-B26D-E6AAC359A9C7}" dt="2022-10-16T22:50:23.510" v="1149" actId="47"/>
        <pc:sldMkLst>
          <pc:docMk/>
          <pc:sldMk cId="3201738270" sldId="1231"/>
        </pc:sldMkLst>
        <pc:spChg chg="add del mod ord">
          <ac:chgData name="Soheil Abbasloo" userId="d71572ce-aea6-4a3a-9d7a-c1bc96c12f67" providerId="ADAL" clId="{5A221130-90B4-4FFD-B26D-E6AAC359A9C7}" dt="2022-10-16T22:48:42.298" v="1130" actId="700"/>
          <ac:spMkLst>
            <pc:docMk/>
            <pc:sldMk cId="3201738270" sldId="1231"/>
            <ac:spMk id="2" creationId="{C14E2FA7-B5E7-7BD1-AE5D-23C62335E8F0}"/>
          </ac:spMkLst>
        </pc:spChg>
        <pc:spChg chg="mod ord">
          <ac:chgData name="Soheil Abbasloo" userId="d71572ce-aea6-4a3a-9d7a-c1bc96c12f67" providerId="ADAL" clId="{5A221130-90B4-4FFD-B26D-E6AAC359A9C7}" dt="2022-10-16T22:49:21.148" v="1134" actId="120"/>
          <ac:spMkLst>
            <pc:docMk/>
            <pc:sldMk cId="3201738270" sldId="1231"/>
            <ac:spMk id="1108994" creationId="{00000000-0000-0000-0000-000000000000}"/>
          </ac:spMkLst>
        </pc:spChg>
        <pc:spChg chg="mod ord">
          <ac:chgData name="Soheil Abbasloo" userId="d71572ce-aea6-4a3a-9d7a-c1bc96c12f67" providerId="ADAL" clId="{5A221130-90B4-4FFD-B26D-E6AAC359A9C7}" dt="2022-10-16T22:48:54.477" v="1133" actId="700"/>
          <ac:spMkLst>
            <pc:docMk/>
            <pc:sldMk cId="3201738270" sldId="1231"/>
            <ac:spMk id="1108995" creationId="{00000000-0000-0000-0000-000000000000}"/>
          </ac:spMkLst>
        </pc:spChg>
      </pc:sldChg>
      <pc:sldChg chg="addSp delSp modSp add mod modClrScheme modAnim chgLayout">
        <pc:chgData name="Soheil Abbasloo" userId="d71572ce-aea6-4a3a-9d7a-c1bc96c12f67" providerId="ADAL" clId="{5A221130-90B4-4FFD-B26D-E6AAC359A9C7}" dt="2022-10-17T21:45:24.177" v="8202" actId="207"/>
        <pc:sldMkLst>
          <pc:docMk/>
          <pc:sldMk cId="3813444621" sldId="1236"/>
        </pc:sldMkLst>
        <pc:spChg chg="add del mod ord">
          <ac:chgData name="Soheil Abbasloo" userId="d71572ce-aea6-4a3a-9d7a-c1bc96c12f67" providerId="ADAL" clId="{5A221130-90B4-4FFD-B26D-E6AAC359A9C7}" dt="2022-10-16T22:38:27.093" v="1038" actId="700"/>
          <ac:spMkLst>
            <pc:docMk/>
            <pc:sldMk cId="3813444621" sldId="1236"/>
            <ac:spMk id="2" creationId="{80243EA3-5B18-9917-1F6F-28A937A09AD5}"/>
          </ac:spMkLst>
        </pc:spChg>
        <pc:spChg chg="add del mod ord">
          <ac:chgData name="Soheil Abbasloo" userId="d71572ce-aea6-4a3a-9d7a-c1bc96c12f67" providerId="ADAL" clId="{5A221130-90B4-4FFD-B26D-E6AAC359A9C7}" dt="2022-10-16T22:38:58.692" v="1041" actId="700"/>
          <ac:spMkLst>
            <pc:docMk/>
            <pc:sldMk cId="3813444621" sldId="1236"/>
            <ac:spMk id="3" creationId="{295BA186-CF7D-9663-3E81-31244C22A151}"/>
          </ac:spMkLst>
        </pc:spChg>
        <pc:spChg chg="mod ord">
          <ac:chgData name="Soheil Abbasloo" userId="d71572ce-aea6-4a3a-9d7a-c1bc96c12f67" providerId="ADAL" clId="{5A221130-90B4-4FFD-B26D-E6AAC359A9C7}" dt="2022-10-16T22:39:45.811" v="1047" actId="403"/>
          <ac:spMkLst>
            <pc:docMk/>
            <pc:sldMk cId="3813444621" sldId="1236"/>
            <ac:spMk id="280580" creationId="{00000000-0000-0000-0000-000000000000}"/>
          </ac:spMkLst>
        </pc:spChg>
        <pc:spChg chg="mod ord">
          <ac:chgData name="Soheil Abbasloo" userId="d71572ce-aea6-4a3a-9d7a-c1bc96c12f67" providerId="ADAL" clId="{5A221130-90B4-4FFD-B26D-E6AAC359A9C7}" dt="2022-10-17T21:45:24.177" v="8202" actId="207"/>
          <ac:spMkLst>
            <pc:docMk/>
            <pc:sldMk cId="3813444621" sldId="1236"/>
            <ac:spMk id="280581" creationId="{00000000-0000-0000-0000-000000000000}"/>
          </ac:spMkLst>
        </pc:spChg>
      </pc:sldChg>
      <pc:sldChg chg="addSp delSp modSp add del mod modClrScheme delAnim modAnim chgLayout">
        <pc:chgData name="Soheil Abbasloo" userId="d71572ce-aea6-4a3a-9d7a-c1bc96c12f67" providerId="ADAL" clId="{5A221130-90B4-4FFD-B26D-E6AAC359A9C7}" dt="2022-10-17T00:00:07.525" v="1264"/>
        <pc:sldMkLst>
          <pc:docMk/>
          <pc:sldMk cId="1206250267" sldId="1237"/>
        </pc:sldMkLst>
        <pc:spChg chg="add del mod ord">
          <ac:chgData name="Soheil Abbasloo" userId="d71572ce-aea6-4a3a-9d7a-c1bc96c12f67" providerId="ADAL" clId="{5A221130-90B4-4FFD-B26D-E6AAC359A9C7}" dt="2022-10-16T22:54:00.724" v="1180" actId="700"/>
          <ac:spMkLst>
            <pc:docMk/>
            <pc:sldMk cId="1206250267" sldId="1237"/>
            <ac:spMk id="3" creationId="{E8E6051D-6D7D-E7E5-6E7E-BF61E3ACC90D}"/>
          </ac:spMkLst>
        </pc:spChg>
        <pc:spChg chg="add mod">
          <ac:chgData name="Soheil Abbasloo" userId="d71572ce-aea6-4a3a-9d7a-c1bc96c12f67" providerId="ADAL" clId="{5A221130-90B4-4FFD-B26D-E6AAC359A9C7}" dt="2022-10-16T23:54:22.614" v="1250" actId="1076"/>
          <ac:spMkLst>
            <pc:docMk/>
            <pc:sldMk cId="1206250267" sldId="1237"/>
            <ac:spMk id="6" creationId="{91D608DF-DAF2-F8A9-452C-DD7E190221B2}"/>
          </ac:spMkLst>
        </pc:spChg>
        <pc:spChg chg="mod ord">
          <ac:chgData name="Soheil Abbasloo" userId="d71572ce-aea6-4a3a-9d7a-c1bc96c12f67" providerId="ADAL" clId="{5A221130-90B4-4FFD-B26D-E6AAC359A9C7}" dt="2022-10-16T23:59:49.670" v="1260" actId="2711"/>
          <ac:spMkLst>
            <pc:docMk/>
            <pc:sldMk cId="1206250267" sldId="1237"/>
            <ac:spMk id="82948" creationId="{00000000-0000-0000-0000-000000000000}"/>
          </ac:spMkLst>
        </pc:spChg>
        <pc:spChg chg="mod ord">
          <ac:chgData name="Soheil Abbasloo" userId="d71572ce-aea6-4a3a-9d7a-c1bc96c12f67" providerId="ADAL" clId="{5A221130-90B4-4FFD-B26D-E6AAC359A9C7}" dt="2022-10-16T23:59:56.079" v="1263" actId="404"/>
          <ac:spMkLst>
            <pc:docMk/>
            <pc:sldMk cId="1206250267" sldId="1237"/>
            <ac:spMk id="284674" creationId="{00000000-0000-0000-0000-000000000000}"/>
          </ac:spMkLst>
        </pc:spChg>
        <pc:grpChg chg="del">
          <ac:chgData name="Soheil Abbasloo" userId="d71572ce-aea6-4a3a-9d7a-c1bc96c12f67" providerId="ADAL" clId="{5A221130-90B4-4FFD-B26D-E6AAC359A9C7}" dt="2022-10-16T23:51:17.675" v="1206" actId="478"/>
          <ac:grpSpMkLst>
            <pc:docMk/>
            <pc:sldMk cId="1206250267" sldId="1237"/>
            <ac:grpSpMk id="2" creationId="{00000000-0000-0000-0000-000000000000}"/>
          </ac:grpSpMkLst>
        </pc:grpChg>
        <pc:graphicFrameChg chg="add mod modGraphic">
          <ac:chgData name="Soheil Abbasloo" userId="d71572ce-aea6-4a3a-9d7a-c1bc96c12f67" providerId="ADAL" clId="{5A221130-90B4-4FFD-B26D-E6AAC359A9C7}" dt="2022-10-16T23:53:56.441" v="1242" actId="1076"/>
          <ac:graphicFrameMkLst>
            <pc:docMk/>
            <pc:sldMk cId="1206250267" sldId="1237"/>
            <ac:graphicFrameMk id="4" creationId="{5AB6E606-46D8-23D6-C937-914FE35A29A0}"/>
          </ac:graphicFrameMkLst>
        </pc:graphicFrameChg>
      </pc:sldChg>
      <pc:sldChg chg="addSp delSp modSp add del mod ord modClrScheme modAnim chgLayout">
        <pc:chgData name="Soheil Abbasloo" userId="d71572ce-aea6-4a3a-9d7a-c1bc96c12f67" providerId="ADAL" clId="{5A221130-90B4-4FFD-B26D-E6AAC359A9C7}" dt="2022-10-17T21:17:36.319" v="7632"/>
        <pc:sldMkLst>
          <pc:docMk/>
          <pc:sldMk cId="2554346004" sldId="1239"/>
        </pc:sldMkLst>
        <pc:spChg chg="add del mod ord">
          <ac:chgData name="Soheil Abbasloo" userId="d71572ce-aea6-4a3a-9d7a-c1bc96c12f67" providerId="ADAL" clId="{5A221130-90B4-4FFD-B26D-E6AAC359A9C7}" dt="2022-10-17T15:14:10.777" v="3187" actId="478"/>
          <ac:spMkLst>
            <pc:docMk/>
            <pc:sldMk cId="2554346004" sldId="1239"/>
            <ac:spMk id="2" creationId="{2EA3C634-5343-B8E2-C942-EF320AD60352}"/>
          </ac:spMkLst>
        </pc:spChg>
        <pc:spChg chg="add mod">
          <ac:chgData name="Soheil Abbasloo" userId="d71572ce-aea6-4a3a-9d7a-c1bc96c12f67" providerId="ADAL" clId="{5A221130-90B4-4FFD-B26D-E6AAC359A9C7}" dt="2022-10-17T15:17:18.026" v="3279" actId="14100"/>
          <ac:spMkLst>
            <pc:docMk/>
            <pc:sldMk cId="2554346004" sldId="1239"/>
            <ac:spMk id="4" creationId="{5AE446B2-B4C7-B12E-B347-FDE5B475E2C9}"/>
          </ac:spMkLst>
        </pc:spChg>
        <pc:spChg chg="mod ord">
          <ac:chgData name="Soheil Abbasloo" userId="d71572ce-aea6-4a3a-9d7a-c1bc96c12f67" providerId="ADAL" clId="{5A221130-90B4-4FFD-B26D-E6AAC359A9C7}" dt="2022-10-17T15:14:08.287" v="3186" actId="700"/>
          <ac:spMkLst>
            <pc:docMk/>
            <pc:sldMk cId="2554346004" sldId="1239"/>
            <ac:spMk id="22" creationId="{00000000-0000-0000-0000-000000000000}"/>
          </ac:spMkLst>
        </pc:spChg>
        <pc:spChg chg="mod ord">
          <ac:chgData name="Soheil Abbasloo" userId="d71572ce-aea6-4a3a-9d7a-c1bc96c12f67" providerId="ADAL" clId="{5A221130-90B4-4FFD-B26D-E6AAC359A9C7}" dt="2022-10-17T15:14:08.287" v="3186" actId="700"/>
          <ac:spMkLst>
            <pc:docMk/>
            <pc:sldMk cId="2554346004" sldId="1239"/>
            <ac:spMk id="1123330" creationId="{00000000-0000-0000-0000-000000000000}"/>
          </ac:spMkLst>
        </pc:spChg>
        <pc:spChg chg="mod">
          <ac:chgData name="Soheil Abbasloo" userId="d71572ce-aea6-4a3a-9d7a-c1bc96c12f67" providerId="ADAL" clId="{5A221130-90B4-4FFD-B26D-E6AAC359A9C7}" dt="2022-10-17T15:16:19.850" v="3259" actId="1076"/>
          <ac:spMkLst>
            <pc:docMk/>
            <pc:sldMk cId="2554346004" sldId="1239"/>
            <ac:spMk id="1123331" creationId="{00000000-0000-0000-0000-000000000000}"/>
          </ac:spMkLst>
        </pc:spChg>
        <pc:spChg chg="mod">
          <ac:chgData name="Soheil Abbasloo" userId="d71572ce-aea6-4a3a-9d7a-c1bc96c12f67" providerId="ADAL" clId="{5A221130-90B4-4FFD-B26D-E6AAC359A9C7}" dt="2022-10-17T15:16:19.850" v="3259" actId="1076"/>
          <ac:spMkLst>
            <pc:docMk/>
            <pc:sldMk cId="2554346004" sldId="1239"/>
            <ac:spMk id="1123332" creationId="{00000000-0000-0000-0000-000000000000}"/>
          </ac:spMkLst>
        </pc:spChg>
        <pc:spChg chg="mod">
          <ac:chgData name="Soheil Abbasloo" userId="d71572ce-aea6-4a3a-9d7a-c1bc96c12f67" providerId="ADAL" clId="{5A221130-90B4-4FFD-B26D-E6AAC359A9C7}" dt="2022-10-17T15:16:19.850" v="3259" actId="1076"/>
          <ac:spMkLst>
            <pc:docMk/>
            <pc:sldMk cId="2554346004" sldId="1239"/>
            <ac:spMk id="1123333" creationId="{00000000-0000-0000-0000-000000000000}"/>
          </ac:spMkLst>
        </pc:spChg>
        <pc:spChg chg="mod">
          <ac:chgData name="Soheil Abbasloo" userId="d71572ce-aea6-4a3a-9d7a-c1bc96c12f67" providerId="ADAL" clId="{5A221130-90B4-4FFD-B26D-E6AAC359A9C7}" dt="2022-10-17T15:16:19.850" v="3259" actId="1076"/>
          <ac:spMkLst>
            <pc:docMk/>
            <pc:sldMk cId="2554346004" sldId="1239"/>
            <ac:spMk id="1123334" creationId="{00000000-0000-0000-0000-000000000000}"/>
          </ac:spMkLst>
        </pc:spChg>
        <pc:spChg chg="mod">
          <ac:chgData name="Soheil Abbasloo" userId="d71572ce-aea6-4a3a-9d7a-c1bc96c12f67" providerId="ADAL" clId="{5A221130-90B4-4FFD-B26D-E6AAC359A9C7}" dt="2022-10-17T20:13:26.935" v="7059" actId="2711"/>
          <ac:spMkLst>
            <pc:docMk/>
            <pc:sldMk cId="2554346004" sldId="1239"/>
            <ac:spMk id="1123335" creationId="{00000000-0000-0000-0000-000000000000}"/>
          </ac:spMkLst>
        </pc:spChg>
        <pc:spChg chg="mod">
          <ac:chgData name="Soheil Abbasloo" userId="d71572ce-aea6-4a3a-9d7a-c1bc96c12f67" providerId="ADAL" clId="{5A221130-90B4-4FFD-B26D-E6AAC359A9C7}" dt="2022-10-17T20:13:13.788" v="7056" actId="2711"/>
          <ac:spMkLst>
            <pc:docMk/>
            <pc:sldMk cId="2554346004" sldId="1239"/>
            <ac:spMk id="1123336" creationId="{00000000-0000-0000-0000-000000000000}"/>
          </ac:spMkLst>
        </pc:spChg>
        <pc:spChg chg="mod">
          <ac:chgData name="Soheil Abbasloo" userId="d71572ce-aea6-4a3a-9d7a-c1bc96c12f67" providerId="ADAL" clId="{5A221130-90B4-4FFD-B26D-E6AAC359A9C7}" dt="2022-10-17T15:16:19.850" v="3259" actId="1076"/>
          <ac:spMkLst>
            <pc:docMk/>
            <pc:sldMk cId="2554346004" sldId="1239"/>
            <ac:spMk id="1123337" creationId="{00000000-0000-0000-0000-000000000000}"/>
          </ac:spMkLst>
        </pc:spChg>
        <pc:spChg chg="mod">
          <ac:chgData name="Soheil Abbasloo" userId="d71572ce-aea6-4a3a-9d7a-c1bc96c12f67" providerId="ADAL" clId="{5A221130-90B4-4FFD-B26D-E6AAC359A9C7}" dt="2022-10-17T20:13:17.411" v="7057" actId="2711"/>
          <ac:spMkLst>
            <pc:docMk/>
            <pc:sldMk cId="2554346004" sldId="1239"/>
            <ac:spMk id="1123339" creationId="{00000000-0000-0000-0000-000000000000}"/>
          </ac:spMkLst>
        </pc:spChg>
        <pc:spChg chg="mod">
          <ac:chgData name="Soheil Abbasloo" userId="d71572ce-aea6-4a3a-9d7a-c1bc96c12f67" providerId="ADAL" clId="{5A221130-90B4-4FFD-B26D-E6AAC359A9C7}" dt="2022-10-17T20:13:20.835" v="7058" actId="2711"/>
          <ac:spMkLst>
            <pc:docMk/>
            <pc:sldMk cId="2554346004" sldId="1239"/>
            <ac:spMk id="1123340" creationId="{00000000-0000-0000-0000-000000000000}"/>
          </ac:spMkLst>
        </pc:spChg>
        <pc:spChg chg="mod">
          <ac:chgData name="Soheil Abbasloo" userId="d71572ce-aea6-4a3a-9d7a-c1bc96c12f67" providerId="ADAL" clId="{5A221130-90B4-4FFD-B26D-E6AAC359A9C7}" dt="2022-10-17T15:16:19.850" v="3259" actId="1076"/>
          <ac:spMkLst>
            <pc:docMk/>
            <pc:sldMk cId="2554346004" sldId="1239"/>
            <ac:spMk id="1123341" creationId="{00000000-0000-0000-0000-000000000000}"/>
          </ac:spMkLst>
        </pc:spChg>
        <pc:spChg chg="mod">
          <ac:chgData name="Soheil Abbasloo" userId="d71572ce-aea6-4a3a-9d7a-c1bc96c12f67" providerId="ADAL" clId="{5A221130-90B4-4FFD-B26D-E6AAC359A9C7}" dt="2022-10-17T15:16:19.850" v="3259" actId="1076"/>
          <ac:spMkLst>
            <pc:docMk/>
            <pc:sldMk cId="2554346004" sldId="1239"/>
            <ac:spMk id="1123342" creationId="{00000000-0000-0000-0000-000000000000}"/>
          </ac:spMkLst>
        </pc:spChg>
        <pc:spChg chg="mod">
          <ac:chgData name="Soheil Abbasloo" userId="d71572ce-aea6-4a3a-9d7a-c1bc96c12f67" providerId="ADAL" clId="{5A221130-90B4-4FFD-B26D-E6AAC359A9C7}" dt="2022-10-17T20:13:10.524" v="7055" actId="2711"/>
          <ac:spMkLst>
            <pc:docMk/>
            <pc:sldMk cId="2554346004" sldId="1239"/>
            <ac:spMk id="1123343" creationId="{00000000-0000-0000-0000-000000000000}"/>
          </ac:spMkLst>
        </pc:spChg>
        <pc:spChg chg="mod">
          <ac:chgData name="Soheil Abbasloo" userId="d71572ce-aea6-4a3a-9d7a-c1bc96c12f67" providerId="ADAL" clId="{5A221130-90B4-4FFD-B26D-E6AAC359A9C7}" dt="2022-10-17T15:16:23.926" v="3260" actId="1076"/>
          <ac:spMkLst>
            <pc:docMk/>
            <pc:sldMk cId="2554346004" sldId="1239"/>
            <ac:spMk id="1123345" creationId="{00000000-0000-0000-0000-000000000000}"/>
          </ac:spMkLst>
        </pc:spChg>
        <pc:spChg chg="mod">
          <ac:chgData name="Soheil Abbasloo" userId="d71572ce-aea6-4a3a-9d7a-c1bc96c12f67" providerId="ADAL" clId="{5A221130-90B4-4FFD-B26D-E6AAC359A9C7}" dt="2022-10-17T15:16:19.850" v="3259" actId="1076"/>
          <ac:spMkLst>
            <pc:docMk/>
            <pc:sldMk cId="2554346004" sldId="1239"/>
            <ac:spMk id="1123346" creationId="{00000000-0000-0000-0000-000000000000}"/>
          </ac:spMkLst>
        </pc:spChg>
        <pc:spChg chg="mod">
          <ac:chgData name="Soheil Abbasloo" userId="d71572ce-aea6-4a3a-9d7a-c1bc96c12f67" providerId="ADAL" clId="{5A221130-90B4-4FFD-B26D-E6AAC359A9C7}" dt="2022-10-17T15:16:19.850" v="3259" actId="1076"/>
          <ac:spMkLst>
            <pc:docMk/>
            <pc:sldMk cId="2554346004" sldId="1239"/>
            <ac:spMk id="1123347" creationId="{00000000-0000-0000-0000-000000000000}"/>
          </ac:spMkLst>
        </pc:spChg>
        <pc:spChg chg="mod">
          <ac:chgData name="Soheil Abbasloo" userId="d71572ce-aea6-4a3a-9d7a-c1bc96c12f67" providerId="ADAL" clId="{5A221130-90B4-4FFD-B26D-E6AAC359A9C7}" dt="2022-10-17T15:16:19.850" v="3259" actId="1076"/>
          <ac:spMkLst>
            <pc:docMk/>
            <pc:sldMk cId="2554346004" sldId="1239"/>
            <ac:spMk id="1123348" creationId="{00000000-0000-0000-0000-000000000000}"/>
          </ac:spMkLst>
        </pc:spChg>
        <pc:spChg chg="mod">
          <ac:chgData name="Soheil Abbasloo" userId="d71572ce-aea6-4a3a-9d7a-c1bc96c12f67" providerId="ADAL" clId="{5A221130-90B4-4FFD-B26D-E6AAC359A9C7}" dt="2022-10-17T20:13:06.262" v="7054" actId="2711"/>
          <ac:spMkLst>
            <pc:docMk/>
            <pc:sldMk cId="2554346004" sldId="1239"/>
            <ac:spMk id="1123349" creationId="{00000000-0000-0000-0000-000000000000}"/>
          </ac:spMkLst>
        </pc:spChg>
      </pc:sldChg>
      <pc:sldChg chg="addSp delSp modSp mod modClrScheme modAnim chgLayout">
        <pc:chgData name="Soheil Abbasloo" userId="d71572ce-aea6-4a3a-9d7a-c1bc96c12f67" providerId="ADAL" clId="{5A221130-90B4-4FFD-B26D-E6AAC359A9C7}" dt="2022-10-17T14:05:26.244" v="2544"/>
        <pc:sldMkLst>
          <pc:docMk/>
          <pc:sldMk cId="696297983" sldId="1270"/>
        </pc:sldMkLst>
        <pc:spChg chg="mod ord">
          <ac:chgData name="Soheil Abbasloo" userId="d71572ce-aea6-4a3a-9d7a-c1bc96c12f67" providerId="ADAL" clId="{5A221130-90B4-4FFD-B26D-E6AAC359A9C7}" dt="2022-10-17T13:59:45.088" v="2329" actId="700"/>
          <ac:spMkLst>
            <pc:docMk/>
            <pc:sldMk cId="696297983" sldId="1270"/>
            <ac:spMk id="2" creationId="{00000000-0000-0000-0000-000000000000}"/>
          </ac:spMkLst>
        </pc:spChg>
        <pc:spChg chg="del mod ord">
          <ac:chgData name="Soheil Abbasloo" userId="d71572ce-aea6-4a3a-9d7a-c1bc96c12f67" providerId="ADAL" clId="{5A221130-90B4-4FFD-B26D-E6AAC359A9C7}" dt="2022-10-17T14:03:05.363" v="2422" actId="478"/>
          <ac:spMkLst>
            <pc:docMk/>
            <pc:sldMk cId="696297983" sldId="1270"/>
            <ac:spMk id="3" creationId="{00000000-0000-0000-0000-000000000000}"/>
          </ac:spMkLst>
        </pc:spChg>
        <pc:spChg chg="add mod">
          <ac:chgData name="Soheil Abbasloo" userId="d71572ce-aea6-4a3a-9d7a-c1bc96c12f67" providerId="ADAL" clId="{5A221130-90B4-4FFD-B26D-E6AAC359A9C7}" dt="2022-10-17T14:01:06.704" v="2374" actId="1036"/>
          <ac:spMkLst>
            <pc:docMk/>
            <pc:sldMk cId="696297983" sldId="1270"/>
            <ac:spMk id="4" creationId="{AFAD2C11-0944-AA32-134E-1B8193041E1E}"/>
          </ac:spMkLst>
        </pc:spChg>
        <pc:spChg chg="del mod ord">
          <ac:chgData name="Soheil Abbasloo" userId="d71572ce-aea6-4a3a-9d7a-c1bc96c12f67" providerId="ADAL" clId="{5A221130-90B4-4FFD-B26D-E6AAC359A9C7}" dt="2022-10-17T14:02:08.625" v="2404" actId="478"/>
          <ac:spMkLst>
            <pc:docMk/>
            <pc:sldMk cId="696297983" sldId="1270"/>
            <ac:spMk id="5" creationId="{00000000-0000-0000-0000-000000000000}"/>
          </ac:spMkLst>
        </pc:spChg>
        <pc:spChg chg="mod">
          <ac:chgData name="Soheil Abbasloo" userId="d71572ce-aea6-4a3a-9d7a-c1bc96c12f67" providerId="ADAL" clId="{5A221130-90B4-4FFD-B26D-E6AAC359A9C7}" dt="2022-10-17T14:01:11.776" v="2377" actId="5793"/>
          <ac:spMkLst>
            <pc:docMk/>
            <pc:sldMk cId="696297983" sldId="1270"/>
            <ac:spMk id="6" creationId="{00000000-0000-0000-0000-000000000000}"/>
          </ac:spMkLst>
        </pc:spChg>
        <pc:spChg chg="add del mod">
          <ac:chgData name="Soheil Abbasloo" userId="d71572ce-aea6-4a3a-9d7a-c1bc96c12f67" providerId="ADAL" clId="{5A221130-90B4-4FFD-B26D-E6AAC359A9C7}" dt="2022-10-17T14:03:13.732" v="2426" actId="478"/>
          <ac:spMkLst>
            <pc:docMk/>
            <pc:sldMk cId="696297983" sldId="1270"/>
            <ac:spMk id="9" creationId="{8845EEF7-1582-1E05-450C-DD5962359744}"/>
          </ac:spMkLst>
        </pc:spChg>
        <pc:spChg chg="add mod">
          <ac:chgData name="Soheil Abbasloo" userId="d71572ce-aea6-4a3a-9d7a-c1bc96c12f67" providerId="ADAL" clId="{5A221130-90B4-4FFD-B26D-E6AAC359A9C7}" dt="2022-10-17T14:03:01.490" v="2421" actId="20577"/>
          <ac:spMkLst>
            <pc:docMk/>
            <pc:sldMk cId="696297983" sldId="1270"/>
            <ac:spMk id="10" creationId="{D7ACA216-3648-1C71-D443-B4211D96A37D}"/>
          </ac:spMkLst>
        </pc:spChg>
        <pc:spChg chg="add del mod">
          <ac:chgData name="Soheil Abbasloo" userId="d71572ce-aea6-4a3a-9d7a-c1bc96c12f67" providerId="ADAL" clId="{5A221130-90B4-4FFD-B26D-E6AAC359A9C7}" dt="2022-10-17T14:03:11.346" v="2425" actId="478"/>
          <ac:spMkLst>
            <pc:docMk/>
            <pc:sldMk cId="696297983" sldId="1270"/>
            <ac:spMk id="12" creationId="{248D496D-BACD-AAEE-81C8-C28523A7E995}"/>
          </ac:spMkLst>
        </pc:spChg>
        <pc:spChg chg="add mod">
          <ac:chgData name="Soheil Abbasloo" userId="d71572ce-aea6-4a3a-9d7a-c1bc96c12f67" providerId="ADAL" clId="{5A221130-90B4-4FFD-B26D-E6AAC359A9C7}" dt="2022-10-17T14:05:26.093" v="2543" actId="20577"/>
          <ac:spMkLst>
            <pc:docMk/>
            <pc:sldMk cId="696297983" sldId="1270"/>
            <ac:spMk id="13" creationId="{9C252DAC-CDA2-1AB8-952F-662765089661}"/>
          </ac:spMkLst>
        </pc:spChg>
        <pc:picChg chg="add mod">
          <ac:chgData name="Soheil Abbasloo" userId="d71572ce-aea6-4a3a-9d7a-c1bc96c12f67" providerId="ADAL" clId="{5A221130-90B4-4FFD-B26D-E6AAC359A9C7}" dt="2022-10-17T14:01:06.704" v="2374" actId="1036"/>
          <ac:picMkLst>
            <pc:docMk/>
            <pc:sldMk cId="696297983" sldId="1270"/>
            <ac:picMk id="7" creationId="{87192BD6-5B49-63CA-84A0-B491366D9165}"/>
          </ac:picMkLst>
        </pc:picChg>
        <pc:picChg chg="add mod">
          <ac:chgData name="Soheil Abbasloo" userId="d71572ce-aea6-4a3a-9d7a-c1bc96c12f67" providerId="ADAL" clId="{5A221130-90B4-4FFD-B26D-E6AAC359A9C7}" dt="2022-10-17T14:01:06.704" v="2374" actId="1036"/>
          <ac:picMkLst>
            <pc:docMk/>
            <pc:sldMk cId="696297983" sldId="1270"/>
            <ac:picMk id="8" creationId="{C11C24A0-15F0-7CC0-89F7-F030E73816E1}"/>
          </ac:picMkLst>
        </pc:picChg>
      </pc:sldChg>
      <pc:sldChg chg="addSp delSp modSp mod modClrScheme chgLayout">
        <pc:chgData name="Soheil Abbasloo" userId="d71572ce-aea6-4a3a-9d7a-c1bc96c12f67" providerId="ADAL" clId="{5A221130-90B4-4FFD-B26D-E6AAC359A9C7}" dt="2022-10-17T14:08:04.251" v="2588" actId="114"/>
        <pc:sldMkLst>
          <pc:docMk/>
          <pc:sldMk cId="2796394357" sldId="1271"/>
        </pc:sldMkLst>
        <pc:spChg chg="mod ord">
          <ac:chgData name="Soheil Abbasloo" userId="d71572ce-aea6-4a3a-9d7a-c1bc96c12f67" providerId="ADAL" clId="{5A221130-90B4-4FFD-B26D-E6AAC359A9C7}" dt="2022-10-17T13:59:45.088" v="2329" actId="700"/>
          <ac:spMkLst>
            <pc:docMk/>
            <pc:sldMk cId="2796394357" sldId="1271"/>
            <ac:spMk id="2" creationId="{00000000-0000-0000-0000-000000000000}"/>
          </ac:spMkLst>
        </pc:spChg>
        <pc:spChg chg="add mod ord">
          <ac:chgData name="Soheil Abbasloo" userId="d71572ce-aea6-4a3a-9d7a-c1bc96c12f67" providerId="ADAL" clId="{5A221130-90B4-4FFD-B26D-E6AAC359A9C7}" dt="2022-10-17T14:08:04.251" v="2588" actId="114"/>
          <ac:spMkLst>
            <pc:docMk/>
            <pc:sldMk cId="2796394357" sldId="1271"/>
            <ac:spMk id="3" creationId="{2486E861-0ADD-779B-1B84-F7818124C99A}"/>
          </ac:spMkLst>
        </pc:spChg>
        <pc:spChg chg="del mod">
          <ac:chgData name="Soheil Abbasloo" userId="d71572ce-aea6-4a3a-9d7a-c1bc96c12f67" providerId="ADAL" clId="{5A221130-90B4-4FFD-B26D-E6AAC359A9C7}" dt="2022-10-17T14:07:24.334" v="2578" actId="478"/>
          <ac:spMkLst>
            <pc:docMk/>
            <pc:sldMk cId="2796394357" sldId="1271"/>
            <ac:spMk id="6" creationId="{00000000-0000-0000-0000-000000000000}"/>
          </ac:spMkLst>
        </pc:spChg>
      </pc:sldChg>
      <pc:sldChg chg="addSp delSp modSp mod modClrScheme modAnim chgLayout">
        <pc:chgData name="Soheil Abbasloo" userId="d71572ce-aea6-4a3a-9d7a-c1bc96c12f67" providerId="ADAL" clId="{5A221130-90B4-4FFD-B26D-E6AAC359A9C7}" dt="2022-10-17T18:58:40.880" v="5587" actId="20577"/>
        <pc:sldMkLst>
          <pc:docMk/>
          <pc:sldMk cId="3129311390" sldId="1272"/>
        </pc:sldMkLst>
        <pc:spChg chg="mod">
          <ac:chgData name="Soheil Abbasloo" userId="d71572ce-aea6-4a3a-9d7a-c1bc96c12f67" providerId="ADAL" clId="{5A221130-90B4-4FFD-B26D-E6AAC359A9C7}" dt="2022-10-17T14:10:59.775" v="2633" actId="1037"/>
          <ac:spMkLst>
            <pc:docMk/>
            <pc:sldMk cId="3129311390" sldId="1272"/>
            <ac:spMk id="2" creationId="{00000000-0000-0000-0000-000000000000}"/>
          </ac:spMkLst>
        </pc:spChg>
        <pc:spChg chg="mod">
          <ac:chgData name="Soheil Abbasloo" userId="d71572ce-aea6-4a3a-9d7a-c1bc96c12f67" providerId="ADAL" clId="{5A221130-90B4-4FFD-B26D-E6AAC359A9C7}" dt="2022-10-17T14:12:42.193" v="2671" actId="403"/>
          <ac:spMkLst>
            <pc:docMk/>
            <pc:sldMk cId="3129311390" sldId="1272"/>
            <ac:spMk id="4" creationId="{00000000-0000-0000-0000-000000000000}"/>
          </ac:spMkLst>
        </pc:spChg>
        <pc:spChg chg="add del mod ord">
          <ac:chgData name="Soheil Abbasloo" userId="d71572ce-aea6-4a3a-9d7a-c1bc96c12f67" providerId="ADAL" clId="{5A221130-90B4-4FFD-B26D-E6AAC359A9C7}" dt="2022-10-17T14:08:20.840" v="2589" actId="478"/>
          <ac:spMkLst>
            <pc:docMk/>
            <pc:sldMk cId="3129311390" sldId="1272"/>
            <ac:spMk id="5" creationId="{3B781B97-88F0-4026-BDDE-E91D6EC0E278}"/>
          </ac:spMkLst>
        </pc:spChg>
        <pc:spChg chg="mod">
          <ac:chgData name="Soheil Abbasloo" userId="d71572ce-aea6-4a3a-9d7a-c1bc96c12f67" providerId="ADAL" clId="{5A221130-90B4-4FFD-B26D-E6AAC359A9C7}" dt="2022-10-17T14:12:44.844" v="2673" actId="404"/>
          <ac:spMkLst>
            <pc:docMk/>
            <pc:sldMk cId="3129311390" sldId="1272"/>
            <ac:spMk id="55" creationId="{00000000-0000-0000-0000-000000000000}"/>
          </ac:spMkLst>
        </pc:spChg>
        <pc:spChg chg="mod ord">
          <ac:chgData name="Soheil Abbasloo" userId="d71572ce-aea6-4a3a-9d7a-c1bc96c12f67" providerId="ADAL" clId="{5A221130-90B4-4FFD-B26D-E6AAC359A9C7}" dt="2022-10-17T18:58:40.880" v="5587" actId="20577"/>
          <ac:spMkLst>
            <pc:docMk/>
            <pc:sldMk cId="3129311390" sldId="1272"/>
            <ac:spMk id="1127426" creationId="{00000000-0000-0000-0000-000000000000}"/>
          </ac:spMkLst>
        </pc:spChg>
      </pc:sldChg>
      <pc:sldChg chg="addSp modSp mod modClrScheme chgLayout">
        <pc:chgData name="Soheil Abbasloo" userId="d71572ce-aea6-4a3a-9d7a-c1bc96c12f67" providerId="ADAL" clId="{5A221130-90B4-4FFD-B26D-E6AAC359A9C7}" dt="2022-10-17T18:58:48.553" v="5588"/>
        <pc:sldMkLst>
          <pc:docMk/>
          <pc:sldMk cId="2518647180" sldId="1273"/>
        </pc:sldMkLst>
        <pc:spChg chg="mod">
          <ac:chgData name="Soheil Abbasloo" userId="d71572ce-aea6-4a3a-9d7a-c1bc96c12f67" providerId="ADAL" clId="{5A221130-90B4-4FFD-B26D-E6AAC359A9C7}" dt="2022-10-17T14:11:32.413" v="2655" actId="20577"/>
          <ac:spMkLst>
            <pc:docMk/>
            <pc:sldMk cId="2518647180" sldId="1273"/>
            <ac:spMk id="2" creationId="{00000000-0000-0000-0000-000000000000}"/>
          </ac:spMkLst>
        </pc:spChg>
        <pc:spChg chg="mod">
          <ac:chgData name="Soheil Abbasloo" userId="d71572ce-aea6-4a3a-9d7a-c1bc96c12f67" providerId="ADAL" clId="{5A221130-90B4-4FFD-B26D-E6AAC359A9C7}" dt="2022-10-17T14:11:20.288" v="2653" actId="1037"/>
          <ac:spMkLst>
            <pc:docMk/>
            <pc:sldMk cId="2518647180" sldId="1273"/>
            <ac:spMk id="3" creationId="{00000000-0000-0000-0000-000000000000}"/>
          </ac:spMkLst>
        </pc:spChg>
        <pc:spChg chg="mod">
          <ac:chgData name="Soheil Abbasloo" userId="d71572ce-aea6-4a3a-9d7a-c1bc96c12f67" providerId="ADAL" clId="{5A221130-90B4-4FFD-B26D-E6AAC359A9C7}" dt="2022-10-17T14:12:31.062" v="2663" actId="404"/>
          <ac:spMkLst>
            <pc:docMk/>
            <pc:sldMk cId="2518647180" sldId="1273"/>
            <ac:spMk id="4" creationId="{00000000-0000-0000-0000-000000000000}"/>
          </ac:spMkLst>
        </pc:spChg>
        <pc:spChg chg="mod">
          <ac:chgData name="Soheil Abbasloo" userId="d71572ce-aea6-4a3a-9d7a-c1bc96c12f67" providerId="ADAL" clId="{5A221130-90B4-4FFD-B26D-E6AAC359A9C7}" dt="2022-10-17T14:12:21.564" v="2658" actId="207"/>
          <ac:spMkLst>
            <pc:docMk/>
            <pc:sldMk cId="2518647180" sldId="1273"/>
            <ac:spMk id="6" creationId="{00000000-0000-0000-0000-000000000000}"/>
          </ac:spMkLst>
        </pc:spChg>
        <pc:spChg chg="add mod ord">
          <ac:chgData name="Soheil Abbasloo" userId="d71572ce-aea6-4a3a-9d7a-c1bc96c12f67" providerId="ADAL" clId="{5A221130-90B4-4FFD-B26D-E6AAC359A9C7}" dt="2022-10-17T13:59:45.088" v="2329" actId="700"/>
          <ac:spMkLst>
            <pc:docMk/>
            <pc:sldMk cId="2518647180" sldId="1273"/>
            <ac:spMk id="8" creationId="{39DE91AE-77B3-92C0-0225-0B5B60995ECF}"/>
          </ac:spMkLst>
        </pc:spChg>
        <pc:spChg chg="mod">
          <ac:chgData name="Soheil Abbasloo" userId="d71572ce-aea6-4a3a-9d7a-c1bc96c12f67" providerId="ADAL" clId="{5A221130-90B4-4FFD-B26D-E6AAC359A9C7}" dt="2022-10-17T14:12:03.971" v="2657" actId="207"/>
          <ac:spMkLst>
            <pc:docMk/>
            <pc:sldMk cId="2518647180" sldId="1273"/>
            <ac:spMk id="24" creationId="{00000000-0000-0000-0000-000000000000}"/>
          </ac:spMkLst>
        </pc:spChg>
        <pc:spChg chg="mod">
          <ac:chgData name="Soheil Abbasloo" userId="d71572ce-aea6-4a3a-9d7a-c1bc96c12f67" providerId="ADAL" clId="{5A221130-90B4-4FFD-B26D-E6AAC359A9C7}" dt="2022-10-17T14:12:35.114" v="2668" actId="404"/>
          <ac:spMkLst>
            <pc:docMk/>
            <pc:sldMk cId="2518647180" sldId="1273"/>
            <ac:spMk id="55" creationId="{00000000-0000-0000-0000-000000000000}"/>
          </ac:spMkLst>
        </pc:spChg>
        <pc:spChg chg="mod ord">
          <ac:chgData name="Soheil Abbasloo" userId="d71572ce-aea6-4a3a-9d7a-c1bc96c12f67" providerId="ADAL" clId="{5A221130-90B4-4FFD-B26D-E6AAC359A9C7}" dt="2022-10-17T18:58:48.553" v="5588"/>
          <ac:spMkLst>
            <pc:docMk/>
            <pc:sldMk cId="2518647180" sldId="1273"/>
            <ac:spMk id="1127426" creationId="{00000000-0000-0000-0000-000000000000}"/>
          </ac:spMkLst>
        </pc:spChg>
        <pc:grpChg chg="mod">
          <ac:chgData name="Soheil Abbasloo" userId="d71572ce-aea6-4a3a-9d7a-c1bc96c12f67" providerId="ADAL" clId="{5A221130-90B4-4FFD-B26D-E6AAC359A9C7}" dt="2022-10-17T14:12:03.971" v="2657" actId="207"/>
          <ac:grpSpMkLst>
            <pc:docMk/>
            <pc:sldMk cId="2518647180" sldId="1273"/>
            <ac:grpSpMk id="7" creationId="{00000000-0000-0000-0000-000000000000}"/>
          </ac:grpSpMkLst>
        </pc:grpChg>
      </pc:sldChg>
      <pc:sldChg chg="addSp modSp mod modClrScheme chgLayout">
        <pc:chgData name="Soheil Abbasloo" userId="d71572ce-aea6-4a3a-9d7a-c1bc96c12f67" providerId="ADAL" clId="{5A221130-90B4-4FFD-B26D-E6AAC359A9C7}" dt="2022-10-17T18:58:52.527" v="5589"/>
        <pc:sldMkLst>
          <pc:docMk/>
          <pc:sldMk cId="3429395054" sldId="1274"/>
        </pc:sldMkLst>
        <pc:spChg chg="add mod ord">
          <ac:chgData name="Soheil Abbasloo" userId="d71572ce-aea6-4a3a-9d7a-c1bc96c12f67" providerId="ADAL" clId="{5A221130-90B4-4FFD-B26D-E6AAC359A9C7}" dt="2022-10-17T13:59:45.088" v="2329" actId="700"/>
          <ac:spMkLst>
            <pc:docMk/>
            <pc:sldMk cId="3429395054" sldId="1274"/>
            <ac:spMk id="2" creationId="{2A173223-D100-C622-7C2E-85106F6B2C17}"/>
          </ac:spMkLst>
        </pc:spChg>
        <pc:spChg chg="mod">
          <ac:chgData name="Soheil Abbasloo" userId="d71572ce-aea6-4a3a-9d7a-c1bc96c12f67" providerId="ADAL" clId="{5A221130-90B4-4FFD-B26D-E6AAC359A9C7}" dt="2022-10-17T14:13:53.786" v="2675" actId="1076"/>
          <ac:spMkLst>
            <pc:docMk/>
            <pc:sldMk cId="3429395054" sldId="1274"/>
            <ac:spMk id="3" creationId="{00000000-0000-0000-0000-000000000000}"/>
          </ac:spMkLst>
        </pc:spChg>
        <pc:spChg chg="mod">
          <ac:chgData name="Soheil Abbasloo" userId="d71572ce-aea6-4a3a-9d7a-c1bc96c12f67" providerId="ADAL" clId="{5A221130-90B4-4FFD-B26D-E6AAC359A9C7}" dt="2022-10-17T14:14:53.967" v="2681" actId="207"/>
          <ac:spMkLst>
            <pc:docMk/>
            <pc:sldMk cId="3429395054" sldId="1274"/>
            <ac:spMk id="29" creationId="{00000000-0000-0000-0000-000000000000}"/>
          </ac:spMkLst>
        </pc:spChg>
        <pc:spChg chg="mod">
          <ac:chgData name="Soheil Abbasloo" userId="d71572ce-aea6-4a3a-9d7a-c1bc96c12f67" providerId="ADAL" clId="{5A221130-90B4-4FFD-B26D-E6AAC359A9C7}" dt="2022-10-17T14:14:01.653" v="2680" actId="404"/>
          <ac:spMkLst>
            <pc:docMk/>
            <pc:sldMk cId="3429395054" sldId="1274"/>
            <ac:spMk id="55" creationId="{00000000-0000-0000-0000-000000000000}"/>
          </ac:spMkLst>
        </pc:spChg>
        <pc:spChg chg="mod ord">
          <ac:chgData name="Soheil Abbasloo" userId="d71572ce-aea6-4a3a-9d7a-c1bc96c12f67" providerId="ADAL" clId="{5A221130-90B4-4FFD-B26D-E6AAC359A9C7}" dt="2022-10-17T18:58:52.527" v="5589"/>
          <ac:spMkLst>
            <pc:docMk/>
            <pc:sldMk cId="3429395054" sldId="1274"/>
            <ac:spMk id="1127426" creationId="{00000000-0000-0000-0000-000000000000}"/>
          </ac:spMkLst>
        </pc:spChg>
      </pc:sldChg>
      <pc:sldChg chg="addSp modSp mod modClrScheme chgLayout">
        <pc:chgData name="Soheil Abbasloo" userId="d71572ce-aea6-4a3a-9d7a-c1bc96c12f67" providerId="ADAL" clId="{5A221130-90B4-4FFD-B26D-E6AAC359A9C7}" dt="2022-10-17T18:58:57.402" v="5590"/>
        <pc:sldMkLst>
          <pc:docMk/>
          <pc:sldMk cId="354572295" sldId="1275"/>
        </pc:sldMkLst>
        <pc:spChg chg="mod">
          <ac:chgData name="Soheil Abbasloo" userId="d71572ce-aea6-4a3a-9d7a-c1bc96c12f67" providerId="ADAL" clId="{5A221130-90B4-4FFD-B26D-E6AAC359A9C7}" dt="2022-10-17T14:16:21.272" v="2731" actId="207"/>
          <ac:spMkLst>
            <pc:docMk/>
            <pc:sldMk cId="354572295" sldId="1275"/>
            <ac:spMk id="2" creationId="{00000000-0000-0000-0000-000000000000}"/>
          </ac:spMkLst>
        </pc:spChg>
        <pc:spChg chg="mod">
          <ac:chgData name="Soheil Abbasloo" userId="d71572ce-aea6-4a3a-9d7a-c1bc96c12f67" providerId="ADAL" clId="{5A221130-90B4-4FFD-B26D-E6AAC359A9C7}" dt="2022-10-17T14:16:47.441" v="2751" actId="1036"/>
          <ac:spMkLst>
            <pc:docMk/>
            <pc:sldMk cId="354572295" sldId="1275"/>
            <ac:spMk id="3" creationId="{00000000-0000-0000-0000-000000000000}"/>
          </ac:spMkLst>
        </pc:spChg>
        <pc:spChg chg="add mod ord">
          <ac:chgData name="Soheil Abbasloo" userId="d71572ce-aea6-4a3a-9d7a-c1bc96c12f67" providerId="ADAL" clId="{5A221130-90B4-4FFD-B26D-E6AAC359A9C7}" dt="2022-10-17T13:59:45.088" v="2329" actId="700"/>
          <ac:spMkLst>
            <pc:docMk/>
            <pc:sldMk cId="354572295" sldId="1275"/>
            <ac:spMk id="4" creationId="{C8424F44-CA43-ADF5-6D7C-C14C20D96587}"/>
          </ac:spMkLst>
        </pc:spChg>
        <pc:spChg chg="mod">
          <ac:chgData name="Soheil Abbasloo" userId="d71572ce-aea6-4a3a-9d7a-c1bc96c12f67" providerId="ADAL" clId="{5A221130-90B4-4FFD-B26D-E6AAC359A9C7}" dt="2022-10-17T18:48:25.193" v="5312" actId="404"/>
          <ac:spMkLst>
            <pc:docMk/>
            <pc:sldMk cId="354572295" sldId="1275"/>
            <ac:spMk id="55" creationId="{00000000-0000-0000-0000-000000000000}"/>
          </ac:spMkLst>
        </pc:spChg>
        <pc:spChg chg="mod ord">
          <ac:chgData name="Soheil Abbasloo" userId="d71572ce-aea6-4a3a-9d7a-c1bc96c12f67" providerId="ADAL" clId="{5A221130-90B4-4FFD-B26D-E6AAC359A9C7}" dt="2022-10-17T18:58:57.402" v="5590"/>
          <ac:spMkLst>
            <pc:docMk/>
            <pc:sldMk cId="354572295" sldId="1275"/>
            <ac:spMk id="1127426" creationId="{00000000-0000-0000-0000-000000000000}"/>
          </ac:spMkLst>
        </pc:spChg>
      </pc:sldChg>
      <pc:sldChg chg="addSp modSp mod modClrScheme chgLayout">
        <pc:chgData name="Soheil Abbasloo" userId="d71572ce-aea6-4a3a-9d7a-c1bc96c12f67" providerId="ADAL" clId="{5A221130-90B4-4FFD-B26D-E6AAC359A9C7}" dt="2022-10-17T18:59:01.397" v="5591"/>
        <pc:sldMkLst>
          <pc:docMk/>
          <pc:sldMk cId="1720482916" sldId="1276"/>
        </pc:sldMkLst>
        <pc:spChg chg="mod">
          <ac:chgData name="Soheil Abbasloo" userId="d71572ce-aea6-4a3a-9d7a-c1bc96c12f67" providerId="ADAL" clId="{5A221130-90B4-4FFD-B26D-E6AAC359A9C7}" dt="2022-10-17T14:16:25.417" v="2732" actId="207"/>
          <ac:spMkLst>
            <pc:docMk/>
            <pc:sldMk cId="1720482916" sldId="1276"/>
            <ac:spMk id="2" creationId="{00000000-0000-0000-0000-000000000000}"/>
          </ac:spMkLst>
        </pc:spChg>
        <pc:spChg chg="add mod ord">
          <ac:chgData name="Soheil Abbasloo" userId="d71572ce-aea6-4a3a-9d7a-c1bc96c12f67" providerId="ADAL" clId="{5A221130-90B4-4FFD-B26D-E6AAC359A9C7}" dt="2022-10-17T13:59:45.088" v="2329" actId="700"/>
          <ac:spMkLst>
            <pc:docMk/>
            <pc:sldMk cId="1720482916" sldId="1276"/>
            <ac:spMk id="3" creationId="{F14CA613-8DFA-1CD6-7BD5-384B58F31A41}"/>
          </ac:spMkLst>
        </pc:spChg>
        <pc:spChg chg="mod">
          <ac:chgData name="Soheil Abbasloo" userId="d71572ce-aea6-4a3a-9d7a-c1bc96c12f67" providerId="ADAL" clId="{5A221130-90B4-4FFD-B26D-E6AAC359A9C7}" dt="2022-10-17T14:16:00.744" v="2729" actId="1035"/>
          <ac:spMkLst>
            <pc:docMk/>
            <pc:sldMk cId="1720482916" sldId="1276"/>
            <ac:spMk id="28" creationId="{00000000-0000-0000-0000-000000000000}"/>
          </ac:spMkLst>
        </pc:spChg>
        <pc:spChg chg="mod">
          <ac:chgData name="Soheil Abbasloo" userId="d71572ce-aea6-4a3a-9d7a-c1bc96c12f67" providerId="ADAL" clId="{5A221130-90B4-4FFD-B26D-E6AAC359A9C7}" dt="2022-10-17T14:16:09.996" v="2730" actId="207"/>
          <ac:spMkLst>
            <pc:docMk/>
            <pc:sldMk cId="1720482916" sldId="1276"/>
            <ac:spMk id="29" creationId="{00000000-0000-0000-0000-000000000000}"/>
          </ac:spMkLst>
        </pc:spChg>
        <pc:spChg chg="mod">
          <ac:chgData name="Soheil Abbasloo" userId="d71572ce-aea6-4a3a-9d7a-c1bc96c12f67" providerId="ADAL" clId="{5A221130-90B4-4FFD-B26D-E6AAC359A9C7}" dt="2022-10-17T14:15:48.369" v="2687" actId="404"/>
          <ac:spMkLst>
            <pc:docMk/>
            <pc:sldMk cId="1720482916" sldId="1276"/>
            <ac:spMk id="38" creationId="{00000000-0000-0000-0000-000000000000}"/>
          </ac:spMkLst>
        </pc:spChg>
        <pc:spChg chg="mod">
          <ac:chgData name="Soheil Abbasloo" userId="d71572ce-aea6-4a3a-9d7a-c1bc96c12f67" providerId="ADAL" clId="{5A221130-90B4-4FFD-B26D-E6AAC359A9C7}" dt="2022-10-17T14:15:53.414" v="2692" actId="404"/>
          <ac:spMkLst>
            <pc:docMk/>
            <pc:sldMk cId="1720482916" sldId="1276"/>
            <ac:spMk id="55" creationId="{00000000-0000-0000-0000-000000000000}"/>
          </ac:spMkLst>
        </pc:spChg>
        <pc:spChg chg="mod ord">
          <ac:chgData name="Soheil Abbasloo" userId="d71572ce-aea6-4a3a-9d7a-c1bc96c12f67" providerId="ADAL" clId="{5A221130-90B4-4FFD-B26D-E6AAC359A9C7}" dt="2022-10-17T18:59:01.397" v="5591"/>
          <ac:spMkLst>
            <pc:docMk/>
            <pc:sldMk cId="1720482916" sldId="1276"/>
            <ac:spMk id="1127426" creationId="{00000000-0000-0000-0000-000000000000}"/>
          </ac:spMkLst>
        </pc:spChg>
      </pc:sldChg>
      <pc:sldChg chg="modSp add del mod modClrScheme modAnim chgLayout">
        <pc:chgData name="Soheil Abbasloo" userId="d71572ce-aea6-4a3a-9d7a-c1bc96c12f67" providerId="ADAL" clId="{5A221130-90B4-4FFD-B26D-E6AAC359A9C7}" dt="2022-10-17T20:49:07.923" v="7202" actId="6549"/>
        <pc:sldMkLst>
          <pc:docMk/>
          <pc:sldMk cId="736186780" sldId="1277"/>
        </pc:sldMkLst>
        <pc:spChg chg="mod ord">
          <ac:chgData name="Soheil Abbasloo" userId="d71572ce-aea6-4a3a-9d7a-c1bc96c12f67" providerId="ADAL" clId="{5A221130-90B4-4FFD-B26D-E6AAC359A9C7}" dt="2022-10-17T20:49:07.923" v="7202" actId="6549"/>
          <ac:spMkLst>
            <pc:docMk/>
            <pc:sldMk cId="736186780" sldId="1277"/>
            <ac:spMk id="2" creationId="{00000000-0000-0000-0000-000000000000}"/>
          </ac:spMkLst>
        </pc:spChg>
        <pc:spChg chg="mod ord">
          <ac:chgData name="Soheil Abbasloo" userId="d71572ce-aea6-4a3a-9d7a-c1bc96c12f67" providerId="ADAL" clId="{5A221130-90B4-4FFD-B26D-E6AAC359A9C7}" dt="2022-10-17T19:01:31.887" v="5660" actId="20577"/>
          <ac:spMkLst>
            <pc:docMk/>
            <pc:sldMk cId="736186780" sldId="1277"/>
            <ac:spMk id="3" creationId="{00000000-0000-0000-0000-000000000000}"/>
          </ac:spMkLst>
        </pc:spChg>
      </pc:sldChg>
      <pc:sldChg chg="addSp delSp modSp add mod modClrScheme chgLayout">
        <pc:chgData name="Soheil Abbasloo" userId="d71572ce-aea6-4a3a-9d7a-c1bc96c12f67" providerId="ADAL" clId="{5A221130-90B4-4FFD-B26D-E6AAC359A9C7}" dt="2022-10-16T22:51:41.191" v="1165" actId="207"/>
        <pc:sldMkLst>
          <pc:docMk/>
          <pc:sldMk cId="2632851392" sldId="1293"/>
        </pc:sldMkLst>
        <pc:spChg chg="add del mod ord">
          <ac:chgData name="Soheil Abbasloo" userId="d71572ce-aea6-4a3a-9d7a-c1bc96c12f67" providerId="ADAL" clId="{5A221130-90B4-4FFD-B26D-E6AAC359A9C7}" dt="2022-10-16T22:12:28.684" v="761" actId="700"/>
          <ac:spMkLst>
            <pc:docMk/>
            <pc:sldMk cId="2632851392" sldId="1293"/>
            <ac:spMk id="2" creationId="{708A03E1-6652-DC5B-E6EA-70B62AA874A7}"/>
          </ac:spMkLst>
        </pc:spChg>
        <pc:spChg chg="add del mod ord">
          <ac:chgData name="Soheil Abbasloo" userId="d71572ce-aea6-4a3a-9d7a-c1bc96c12f67" providerId="ADAL" clId="{5A221130-90B4-4FFD-B26D-E6AAC359A9C7}" dt="2022-10-16T22:12:21.672" v="760" actId="700"/>
          <ac:spMkLst>
            <pc:docMk/>
            <pc:sldMk cId="2632851392" sldId="1293"/>
            <ac:spMk id="3" creationId="{9519E63B-EBAB-4990-F431-8F717711E033}"/>
          </ac:spMkLst>
        </pc:spChg>
        <pc:spChg chg="add del mod ord">
          <ac:chgData name="Soheil Abbasloo" userId="d71572ce-aea6-4a3a-9d7a-c1bc96c12f67" providerId="ADAL" clId="{5A221130-90B4-4FFD-B26D-E6AAC359A9C7}" dt="2022-10-16T22:12:32.058" v="762" actId="478"/>
          <ac:spMkLst>
            <pc:docMk/>
            <pc:sldMk cId="2632851392" sldId="1293"/>
            <ac:spMk id="4" creationId="{CAA03E19-F26A-D1EC-E5CF-3E3012F4E828}"/>
          </ac:spMkLst>
        </pc:spChg>
        <pc:spChg chg="add del mod ord">
          <ac:chgData name="Soheil Abbasloo" userId="d71572ce-aea6-4a3a-9d7a-c1bc96c12f67" providerId="ADAL" clId="{5A221130-90B4-4FFD-B26D-E6AAC359A9C7}" dt="2022-10-16T22:18:07.596" v="786" actId="478"/>
          <ac:spMkLst>
            <pc:docMk/>
            <pc:sldMk cId="2632851392" sldId="1293"/>
            <ac:spMk id="5" creationId="{00000000-0000-0000-0000-000000000000}"/>
          </ac:spMkLst>
        </pc:spChg>
        <pc:spChg chg="add del mod">
          <ac:chgData name="Soheil Abbasloo" userId="d71572ce-aea6-4a3a-9d7a-c1bc96c12f67" providerId="ADAL" clId="{5A221130-90B4-4FFD-B26D-E6AAC359A9C7}" dt="2022-10-16T22:13:49.898" v="769"/>
          <ac:spMkLst>
            <pc:docMk/>
            <pc:sldMk cId="2632851392" sldId="1293"/>
            <ac:spMk id="6" creationId="{F10D8D38-D969-BF73-FA6D-7E151588A609}"/>
          </ac:spMkLst>
        </pc:spChg>
        <pc:spChg chg="add del mod">
          <ac:chgData name="Soheil Abbasloo" userId="d71572ce-aea6-4a3a-9d7a-c1bc96c12f67" providerId="ADAL" clId="{5A221130-90B4-4FFD-B26D-E6AAC359A9C7}" dt="2022-10-16T22:13:49.898" v="769"/>
          <ac:spMkLst>
            <pc:docMk/>
            <pc:sldMk cId="2632851392" sldId="1293"/>
            <ac:spMk id="7" creationId="{C9FBC683-4898-8125-A83E-88BBB624B163}"/>
          </ac:spMkLst>
        </pc:spChg>
        <pc:spChg chg="add del mod ord">
          <ac:chgData name="Soheil Abbasloo" userId="d71572ce-aea6-4a3a-9d7a-c1bc96c12f67" providerId="ADAL" clId="{5A221130-90B4-4FFD-B26D-E6AAC359A9C7}" dt="2022-10-16T22:15:54.765" v="772" actId="700"/>
          <ac:spMkLst>
            <pc:docMk/>
            <pc:sldMk cId="2632851392" sldId="1293"/>
            <ac:spMk id="8" creationId="{5508FB6E-8363-5CE7-DCA5-C506D82E1DC9}"/>
          </ac:spMkLst>
        </pc:spChg>
        <pc:spChg chg="add del mod ord">
          <ac:chgData name="Soheil Abbasloo" userId="d71572ce-aea6-4a3a-9d7a-c1bc96c12f67" providerId="ADAL" clId="{5A221130-90B4-4FFD-B26D-E6AAC359A9C7}" dt="2022-10-16T22:16:31.375" v="780" actId="700"/>
          <ac:spMkLst>
            <pc:docMk/>
            <pc:sldMk cId="2632851392" sldId="1293"/>
            <ac:spMk id="9" creationId="{CA59452E-CE13-C89E-F141-E1616ACB8711}"/>
          </ac:spMkLst>
        </pc:spChg>
        <pc:spChg chg="add del mod ord">
          <ac:chgData name="Soheil Abbasloo" userId="d71572ce-aea6-4a3a-9d7a-c1bc96c12f67" providerId="ADAL" clId="{5A221130-90B4-4FFD-B26D-E6AAC359A9C7}" dt="2022-10-16T22:16:54.756" v="781" actId="478"/>
          <ac:spMkLst>
            <pc:docMk/>
            <pc:sldMk cId="2632851392" sldId="1293"/>
            <ac:spMk id="10" creationId="{24C4C759-BB02-F21F-16F3-E915D5306931}"/>
          </ac:spMkLst>
        </pc:spChg>
        <pc:spChg chg="add mod ord">
          <ac:chgData name="Soheil Abbasloo" userId="d71572ce-aea6-4a3a-9d7a-c1bc96c12f67" providerId="ADAL" clId="{5A221130-90B4-4FFD-B26D-E6AAC359A9C7}" dt="2022-10-16T22:51:41.191" v="1165" actId="207"/>
          <ac:spMkLst>
            <pc:docMk/>
            <pc:sldMk cId="2632851392" sldId="1293"/>
            <ac:spMk id="11" creationId="{EE1F6650-EC1E-951C-4A99-E5AFFCFB048E}"/>
          </ac:spMkLst>
        </pc:spChg>
        <pc:spChg chg="add del mod ord">
          <ac:chgData name="Soheil Abbasloo" userId="d71572ce-aea6-4a3a-9d7a-c1bc96c12f67" providerId="ADAL" clId="{5A221130-90B4-4FFD-B26D-E6AAC359A9C7}" dt="2022-10-16T22:51:26.227" v="1164" actId="478"/>
          <ac:spMkLst>
            <pc:docMk/>
            <pc:sldMk cId="2632851392" sldId="1293"/>
            <ac:spMk id="12" creationId="{DF0447DC-750B-98DF-F7CB-C28F9860949E}"/>
          </ac:spMkLst>
        </pc:spChg>
      </pc:sldChg>
      <pc:sldChg chg="modSp add del mod modClrScheme chgLayout">
        <pc:chgData name="Soheil Abbasloo" userId="d71572ce-aea6-4a3a-9d7a-c1bc96c12f67" providerId="ADAL" clId="{5A221130-90B4-4FFD-B26D-E6AAC359A9C7}" dt="2022-10-17T19:53:37.915" v="6802" actId="47"/>
        <pc:sldMkLst>
          <pc:docMk/>
          <pc:sldMk cId="1511952098" sldId="1294"/>
        </pc:sldMkLst>
        <pc:spChg chg="mod ord">
          <ac:chgData name="Soheil Abbasloo" userId="d71572ce-aea6-4a3a-9d7a-c1bc96c12f67" providerId="ADAL" clId="{5A221130-90B4-4FFD-B26D-E6AAC359A9C7}" dt="2022-10-17T14:54:51.512" v="3049" actId="20577"/>
          <ac:spMkLst>
            <pc:docMk/>
            <pc:sldMk cId="1511952098" sldId="1294"/>
            <ac:spMk id="1108994" creationId="{00000000-0000-0000-0000-000000000000}"/>
          </ac:spMkLst>
        </pc:spChg>
        <pc:spChg chg="mod ord">
          <ac:chgData name="Soheil Abbasloo" userId="d71572ce-aea6-4a3a-9d7a-c1bc96c12f67" providerId="ADAL" clId="{5A221130-90B4-4FFD-B26D-E6AAC359A9C7}" dt="2022-10-16T22:15:45.866" v="770"/>
          <ac:spMkLst>
            <pc:docMk/>
            <pc:sldMk cId="1511952098" sldId="1294"/>
            <ac:spMk id="1108995" creationId="{00000000-0000-0000-0000-000000000000}"/>
          </ac:spMkLst>
        </pc:spChg>
      </pc:sldChg>
      <pc:sldChg chg="addSp delSp modSp mod modClrScheme delAnim modAnim chgLayout">
        <pc:chgData name="Soheil Abbasloo" userId="d71572ce-aea6-4a3a-9d7a-c1bc96c12f67" providerId="ADAL" clId="{5A221130-90B4-4FFD-B26D-E6AAC359A9C7}" dt="2022-10-17T20:00:49.288" v="6819" actId="21"/>
        <pc:sldMkLst>
          <pc:docMk/>
          <pc:sldMk cId="2021894071" sldId="1296"/>
        </pc:sldMkLst>
        <pc:spChg chg="mod ord">
          <ac:chgData name="Soheil Abbasloo" userId="d71572ce-aea6-4a3a-9d7a-c1bc96c12f67" providerId="ADAL" clId="{5A221130-90B4-4FFD-B26D-E6AAC359A9C7}" dt="2022-10-17T14:05:26.366" v="2545" actId="700"/>
          <ac:spMkLst>
            <pc:docMk/>
            <pc:sldMk cId="2021894071" sldId="1296"/>
            <ac:spMk id="2" creationId="{00000000-0000-0000-0000-000000000000}"/>
          </ac:spMkLst>
        </pc:spChg>
        <pc:spChg chg="add del mod ord">
          <ac:chgData name="Soheil Abbasloo" userId="d71572ce-aea6-4a3a-9d7a-c1bc96c12f67" providerId="ADAL" clId="{5A221130-90B4-4FFD-B26D-E6AAC359A9C7}" dt="2022-10-17T14:05:26.366" v="2545" actId="700"/>
          <ac:spMkLst>
            <pc:docMk/>
            <pc:sldMk cId="2021894071" sldId="1296"/>
            <ac:spMk id="3" creationId="{96B57A28-2855-1ED8-AE56-D92EBBE4AF3E}"/>
          </ac:spMkLst>
        </pc:spChg>
        <pc:spChg chg="add del mod ord">
          <ac:chgData name="Soheil Abbasloo" userId="d71572ce-aea6-4a3a-9d7a-c1bc96c12f67" providerId="ADAL" clId="{5A221130-90B4-4FFD-B26D-E6AAC359A9C7}" dt="2022-10-17T20:00:49.288" v="6819" actId="21"/>
          <ac:spMkLst>
            <pc:docMk/>
            <pc:sldMk cId="2021894071" sldId="1296"/>
            <ac:spMk id="4" creationId="{A4DBEC36-623E-390E-30DB-619FE0492135}"/>
          </ac:spMkLst>
        </pc:spChg>
        <pc:spChg chg="add del mod ord">
          <ac:chgData name="Soheil Abbasloo" userId="d71572ce-aea6-4a3a-9d7a-c1bc96c12f67" providerId="ADAL" clId="{5A221130-90B4-4FFD-B26D-E6AAC359A9C7}" dt="2022-10-17T14:05:18.603" v="2528" actId="700"/>
          <ac:spMkLst>
            <pc:docMk/>
            <pc:sldMk cId="2021894071" sldId="1296"/>
            <ac:spMk id="5" creationId="{249D418A-F749-905E-E7EC-042B630B659E}"/>
          </ac:spMkLst>
        </pc:spChg>
        <pc:spChg chg="del mod">
          <ac:chgData name="Soheil Abbasloo" userId="d71572ce-aea6-4a3a-9d7a-c1bc96c12f67" providerId="ADAL" clId="{5A221130-90B4-4FFD-B26D-E6AAC359A9C7}" dt="2022-10-17T14:05:32.099" v="2553" actId="478"/>
          <ac:spMkLst>
            <pc:docMk/>
            <pc:sldMk cId="2021894071" sldId="1296"/>
            <ac:spMk id="6" creationId="{00000000-0000-0000-0000-000000000000}"/>
          </ac:spMkLst>
        </pc:spChg>
      </pc:sldChg>
      <pc:sldChg chg="addSp delSp modSp add del mod modClrScheme chgLayout">
        <pc:chgData name="Soheil Abbasloo" userId="d71572ce-aea6-4a3a-9d7a-c1bc96c12f67" providerId="ADAL" clId="{5A221130-90B4-4FFD-B26D-E6AAC359A9C7}" dt="2022-10-17T20:02:52.135" v="6840" actId="207"/>
        <pc:sldMkLst>
          <pc:docMk/>
          <pc:sldMk cId="3215917729" sldId="1298"/>
        </pc:sldMkLst>
        <pc:spChg chg="add del mod ord">
          <ac:chgData name="Soheil Abbasloo" userId="d71572ce-aea6-4a3a-9d7a-c1bc96c12f67" providerId="ADAL" clId="{5A221130-90B4-4FFD-B26D-E6AAC359A9C7}" dt="2022-10-17T15:00:12.203" v="3059" actId="478"/>
          <ac:spMkLst>
            <pc:docMk/>
            <pc:sldMk cId="3215917729" sldId="1298"/>
            <ac:spMk id="2" creationId="{9900C613-E173-7C12-D9A6-BA97F3D8C378}"/>
          </ac:spMkLst>
        </pc:spChg>
        <pc:spChg chg="mod">
          <ac:chgData name="Soheil Abbasloo" userId="d71572ce-aea6-4a3a-9d7a-c1bc96c12f67" providerId="ADAL" clId="{5A221130-90B4-4FFD-B26D-E6AAC359A9C7}" dt="2022-10-17T20:02:49.628" v="6839" actId="207"/>
          <ac:spMkLst>
            <pc:docMk/>
            <pc:sldMk cId="3215917729" sldId="1298"/>
            <ac:spMk id="113" creationId="{00000000-0000-0000-0000-000000000000}"/>
          </ac:spMkLst>
        </pc:spChg>
        <pc:spChg chg="mod ord">
          <ac:chgData name="Soheil Abbasloo" userId="d71572ce-aea6-4a3a-9d7a-c1bc96c12f67" providerId="ADAL" clId="{5A221130-90B4-4FFD-B26D-E6AAC359A9C7}" dt="2022-10-17T15:06:40.600" v="3075" actId="2711"/>
          <ac:spMkLst>
            <pc:docMk/>
            <pc:sldMk cId="3215917729" sldId="1298"/>
            <ac:spMk id="69636" creationId="{00000000-0000-0000-0000-000000000000}"/>
          </ac:spMkLst>
        </pc:spChg>
        <pc:spChg chg="mod">
          <ac:chgData name="Soheil Abbasloo" userId="d71572ce-aea6-4a3a-9d7a-c1bc96c12f67" providerId="ADAL" clId="{5A221130-90B4-4FFD-B26D-E6AAC359A9C7}" dt="2022-10-17T20:02:52.135" v="6840" actId="207"/>
          <ac:spMkLst>
            <pc:docMk/>
            <pc:sldMk cId="3215917729" sldId="1298"/>
            <ac:spMk id="951404" creationId="{00000000-0000-0000-0000-000000000000}"/>
          </ac:spMkLst>
        </pc:spChg>
      </pc:sldChg>
      <pc:sldChg chg="modSp add del mod modClrScheme chgLayout">
        <pc:chgData name="Soheil Abbasloo" userId="d71572ce-aea6-4a3a-9d7a-c1bc96c12f67" providerId="ADAL" clId="{5A221130-90B4-4FFD-B26D-E6AAC359A9C7}" dt="2022-10-16T22:06:50.403" v="752" actId="47"/>
        <pc:sldMkLst>
          <pc:docMk/>
          <pc:sldMk cId="2683558370" sldId="1302"/>
        </pc:sldMkLst>
        <pc:spChg chg="mod ord">
          <ac:chgData name="Soheil Abbasloo" userId="d71572ce-aea6-4a3a-9d7a-c1bc96c12f67" providerId="ADAL" clId="{5A221130-90B4-4FFD-B26D-E6AAC359A9C7}" dt="2022-10-16T21:36:33.466" v="261" actId="700"/>
          <ac:spMkLst>
            <pc:docMk/>
            <pc:sldMk cId="2683558370" sldId="1302"/>
            <ac:spMk id="1103874" creationId="{00000000-0000-0000-0000-000000000000}"/>
          </ac:spMkLst>
        </pc:spChg>
        <pc:spChg chg="mod ord">
          <ac:chgData name="Soheil Abbasloo" userId="d71572ce-aea6-4a3a-9d7a-c1bc96c12f67" providerId="ADAL" clId="{5A221130-90B4-4FFD-B26D-E6AAC359A9C7}" dt="2022-10-16T21:36:33.466" v="261" actId="700"/>
          <ac:spMkLst>
            <pc:docMk/>
            <pc:sldMk cId="2683558370" sldId="1302"/>
            <ac:spMk id="1103875" creationId="{00000000-0000-0000-0000-000000000000}"/>
          </ac:spMkLst>
        </pc:spChg>
      </pc:sldChg>
      <pc:sldChg chg="delSp modSp add del mod modAnim">
        <pc:chgData name="Soheil Abbasloo" userId="d71572ce-aea6-4a3a-9d7a-c1bc96c12f67" providerId="ADAL" clId="{5A221130-90B4-4FFD-B26D-E6AAC359A9C7}" dt="2022-10-18T13:11:34.112" v="8363"/>
        <pc:sldMkLst>
          <pc:docMk/>
          <pc:sldMk cId="1704322400" sldId="1303"/>
        </pc:sldMkLst>
        <pc:spChg chg="mod">
          <ac:chgData name="Soheil Abbasloo" userId="d71572ce-aea6-4a3a-9d7a-c1bc96c12f67" providerId="ADAL" clId="{5A221130-90B4-4FFD-B26D-E6AAC359A9C7}" dt="2022-10-16T22:05:01.358" v="751" actId="1036"/>
          <ac:spMkLst>
            <pc:docMk/>
            <pc:sldMk cId="1704322400" sldId="1303"/>
            <ac:spMk id="3" creationId="{ACDC9793-A406-E5B7-C257-B34781214290}"/>
          </ac:spMkLst>
        </pc:spChg>
        <pc:spChg chg="mod">
          <ac:chgData name="Soheil Abbasloo" userId="d71572ce-aea6-4a3a-9d7a-c1bc96c12f67" providerId="ADAL" clId="{5A221130-90B4-4FFD-B26D-E6AAC359A9C7}" dt="2022-10-16T22:15:45.866" v="770"/>
          <ac:spMkLst>
            <pc:docMk/>
            <pc:sldMk cId="1704322400" sldId="1303"/>
            <ac:spMk id="4" creationId="{B55BE02D-FC24-FFAF-F778-0737956029EA}"/>
          </ac:spMkLst>
        </pc:spChg>
        <pc:spChg chg="del">
          <ac:chgData name="Soheil Abbasloo" userId="d71572ce-aea6-4a3a-9d7a-c1bc96c12f67" providerId="ADAL" clId="{5A221130-90B4-4FFD-B26D-E6AAC359A9C7}" dt="2022-10-16T21:47:27.108" v="488" actId="478"/>
          <ac:spMkLst>
            <pc:docMk/>
            <pc:sldMk cId="1704322400" sldId="1303"/>
            <ac:spMk id="5" creationId="{E600EB5A-CC21-593F-39CC-C72ADE02A44A}"/>
          </ac:spMkLst>
        </pc:spChg>
        <pc:spChg chg="mod">
          <ac:chgData name="Soheil Abbasloo" userId="d71572ce-aea6-4a3a-9d7a-c1bc96c12f67" providerId="ADAL" clId="{5A221130-90B4-4FFD-B26D-E6AAC359A9C7}" dt="2022-10-16T22:15:45.866" v="770"/>
          <ac:spMkLst>
            <pc:docMk/>
            <pc:sldMk cId="1704322400" sldId="1303"/>
            <ac:spMk id="6" creationId="{8223281C-81E4-0B49-6853-84E42352840F}"/>
          </ac:spMkLst>
        </pc:spChg>
        <pc:spChg chg="mod">
          <ac:chgData name="Soheil Abbasloo" userId="d71572ce-aea6-4a3a-9d7a-c1bc96c12f67" providerId="ADAL" clId="{5A221130-90B4-4FFD-B26D-E6AAC359A9C7}" dt="2022-10-16T22:04:55.323" v="721" actId="6549"/>
          <ac:spMkLst>
            <pc:docMk/>
            <pc:sldMk cId="1704322400" sldId="1303"/>
            <ac:spMk id="7" creationId="{3EFB7F04-F8DD-AE17-9BBA-5D4DD04A3945}"/>
          </ac:spMkLst>
        </pc:spChg>
        <pc:spChg chg="del">
          <ac:chgData name="Soheil Abbasloo" userId="d71572ce-aea6-4a3a-9d7a-c1bc96c12f67" providerId="ADAL" clId="{5A221130-90B4-4FFD-B26D-E6AAC359A9C7}" dt="2022-10-16T21:47:27.108" v="488" actId="478"/>
          <ac:spMkLst>
            <pc:docMk/>
            <pc:sldMk cId="1704322400" sldId="1303"/>
            <ac:spMk id="28" creationId="{1C0E3B75-744E-5FD4-4AFF-36F24AF7D62B}"/>
          </ac:spMkLst>
        </pc:spChg>
        <pc:spChg chg="del">
          <ac:chgData name="Soheil Abbasloo" userId="d71572ce-aea6-4a3a-9d7a-c1bc96c12f67" providerId="ADAL" clId="{5A221130-90B4-4FFD-B26D-E6AAC359A9C7}" dt="2022-10-16T21:47:27.108" v="488" actId="478"/>
          <ac:spMkLst>
            <pc:docMk/>
            <pc:sldMk cId="1704322400" sldId="1303"/>
            <ac:spMk id="29" creationId="{FB65FC20-A6C0-0BB7-77E6-9267F974E462}"/>
          </ac:spMkLst>
        </pc:spChg>
        <pc:spChg chg="del">
          <ac:chgData name="Soheil Abbasloo" userId="d71572ce-aea6-4a3a-9d7a-c1bc96c12f67" providerId="ADAL" clId="{5A221130-90B4-4FFD-B26D-E6AAC359A9C7}" dt="2022-10-16T21:47:27.108" v="488" actId="478"/>
          <ac:spMkLst>
            <pc:docMk/>
            <pc:sldMk cId="1704322400" sldId="1303"/>
            <ac:spMk id="56" creationId="{E2D14394-1C3F-A84D-D373-19B8A18807BE}"/>
          </ac:spMkLst>
        </pc:spChg>
        <pc:spChg chg="del">
          <ac:chgData name="Soheil Abbasloo" userId="d71572ce-aea6-4a3a-9d7a-c1bc96c12f67" providerId="ADAL" clId="{5A221130-90B4-4FFD-B26D-E6AAC359A9C7}" dt="2022-10-16T21:47:27.108" v="488" actId="478"/>
          <ac:spMkLst>
            <pc:docMk/>
            <pc:sldMk cId="1704322400" sldId="1303"/>
            <ac:spMk id="57" creationId="{73569AAD-1923-7C20-D845-30B6C49D4A2E}"/>
          </ac:spMkLst>
        </pc:spChg>
        <pc:spChg chg="del">
          <ac:chgData name="Soheil Abbasloo" userId="d71572ce-aea6-4a3a-9d7a-c1bc96c12f67" providerId="ADAL" clId="{5A221130-90B4-4FFD-B26D-E6AAC359A9C7}" dt="2022-10-16T21:47:27.108" v="488" actId="478"/>
          <ac:spMkLst>
            <pc:docMk/>
            <pc:sldMk cId="1704322400" sldId="1303"/>
            <ac:spMk id="58" creationId="{CB597ADD-CA57-A4C1-2E4D-B8938948FF8E}"/>
          </ac:spMkLst>
        </pc:spChg>
        <pc:spChg chg="del">
          <ac:chgData name="Soheil Abbasloo" userId="d71572ce-aea6-4a3a-9d7a-c1bc96c12f67" providerId="ADAL" clId="{5A221130-90B4-4FFD-B26D-E6AAC359A9C7}" dt="2022-10-16T21:47:27.108" v="488" actId="478"/>
          <ac:spMkLst>
            <pc:docMk/>
            <pc:sldMk cId="1704322400" sldId="1303"/>
            <ac:spMk id="59" creationId="{7E30AED4-795F-787F-1356-18F57A804F25}"/>
          </ac:spMkLst>
        </pc:spChg>
        <pc:spChg chg="del">
          <ac:chgData name="Soheil Abbasloo" userId="d71572ce-aea6-4a3a-9d7a-c1bc96c12f67" providerId="ADAL" clId="{5A221130-90B4-4FFD-B26D-E6AAC359A9C7}" dt="2022-10-16T21:47:27.108" v="488" actId="478"/>
          <ac:spMkLst>
            <pc:docMk/>
            <pc:sldMk cId="1704322400" sldId="1303"/>
            <ac:spMk id="60" creationId="{AA82D543-20B4-3653-68F4-DAB07D2EA217}"/>
          </ac:spMkLst>
        </pc:spChg>
        <pc:spChg chg="del">
          <ac:chgData name="Soheil Abbasloo" userId="d71572ce-aea6-4a3a-9d7a-c1bc96c12f67" providerId="ADAL" clId="{5A221130-90B4-4FFD-B26D-E6AAC359A9C7}" dt="2022-10-16T21:47:27.108" v="488" actId="478"/>
          <ac:spMkLst>
            <pc:docMk/>
            <pc:sldMk cId="1704322400" sldId="1303"/>
            <ac:spMk id="61" creationId="{55179B3B-90E6-8BA6-1654-1161FB5A69AA}"/>
          </ac:spMkLst>
        </pc:spChg>
        <pc:spChg chg="del">
          <ac:chgData name="Soheil Abbasloo" userId="d71572ce-aea6-4a3a-9d7a-c1bc96c12f67" providerId="ADAL" clId="{5A221130-90B4-4FFD-B26D-E6AAC359A9C7}" dt="2022-10-16T21:47:27.108" v="488" actId="478"/>
          <ac:spMkLst>
            <pc:docMk/>
            <pc:sldMk cId="1704322400" sldId="1303"/>
            <ac:spMk id="62" creationId="{DAA77376-AFFB-3DF0-3149-66E115BD4EA1}"/>
          </ac:spMkLst>
        </pc:spChg>
        <pc:spChg chg="del">
          <ac:chgData name="Soheil Abbasloo" userId="d71572ce-aea6-4a3a-9d7a-c1bc96c12f67" providerId="ADAL" clId="{5A221130-90B4-4FFD-B26D-E6AAC359A9C7}" dt="2022-10-16T21:47:27.108" v="488" actId="478"/>
          <ac:spMkLst>
            <pc:docMk/>
            <pc:sldMk cId="1704322400" sldId="1303"/>
            <ac:spMk id="63" creationId="{969A9D59-8F2C-5AAF-22C3-B39C5C7439D6}"/>
          </ac:spMkLst>
        </pc:spChg>
      </pc:sldChg>
      <pc:sldChg chg="add del">
        <pc:chgData name="Soheil Abbasloo" userId="d71572ce-aea6-4a3a-9d7a-c1bc96c12f67" providerId="ADAL" clId="{5A221130-90B4-4FFD-B26D-E6AAC359A9C7}" dt="2022-10-16T21:52:44.326" v="504"/>
        <pc:sldMkLst>
          <pc:docMk/>
          <pc:sldMk cId="1953513448" sldId="1303"/>
        </pc:sldMkLst>
      </pc:sldChg>
      <pc:sldChg chg="add del">
        <pc:chgData name="Soheil Abbasloo" userId="d71572ce-aea6-4a3a-9d7a-c1bc96c12f67" providerId="ADAL" clId="{5A221130-90B4-4FFD-B26D-E6AAC359A9C7}" dt="2022-10-16T22:00:18.595" v="538" actId="47"/>
        <pc:sldMkLst>
          <pc:docMk/>
          <pc:sldMk cId="588708422" sldId="1304"/>
        </pc:sldMkLst>
      </pc:sldChg>
      <pc:sldChg chg="add del">
        <pc:chgData name="Soheil Abbasloo" userId="d71572ce-aea6-4a3a-9d7a-c1bc96c12f67" providerId="ADAL" clId="{5A221130-90B4-4FFD-B26D-E6AAC359A9C7}" dt="2022-10-16T21:52:43.537" v="503"/>
        <pc:sldMkLst>
          <pc:docMk/>
          <pc:sldMk cId="1385423009" sldId="1304"/>
        </pc:sldMkLst>
      </pc:sldChg>
      <pc:sldChg chg="modSp add mod">
        <pc:chgData name="Soheil Abbasloo" userId="d71572ce-aea6-4a3a-9d7a-c1bc96c12f67" providerId="ADAL" clId="{5A221130-90B4-4FFD-B26D-E6AAC359A9C7}" dt="2022-10-16T23:52:51.886" v="1222" actId="207"/>
        <pc:sldMkLst>
          <pc:docMk/>
          <pc:sldMk cId="2526499063" sldId="1304"/>
        </pc:sldMkLst>
        <pc:spChg chg="mod">
          <ac:chgData name="Soheil Abbasloo" userId="d71572ce-aea6-4a3a-9d7a-c1bc96c12f67" providerId="ADAL" clId="{5A221130-90B4-4FFD-B26D-E6AAC359A9C7}" dt="2022-10-16T22:30:39.717" v="997" actId="1036"/>
          <ac:spMkLst>
            <pc:docMk/>
            <pc:sldMk cId="2526499063" sldId="1304"/>
            <ac:spMk id="36" creationId="{75DD97DA-F6D5-ADE8-7210-3660D0A532FB}"/>
          </ac:spMkLst>
        </pc:spChg>
        <pc:spChg chg="mod">
          <ac:chgData name="Soheil Abbasloo" userId="d71572ce-aea6-4a3a-9d7a-c1bc96c12f67" providerId="ADAL" clId="{5A221130-90B4-4FFD-B26D-E6AAC359A9C7}" dt="2022-10-16T22:30:39.717" v="997" actId="1036"/>
          <ac:spMkLst>
            <pc:docMk/>
            <pc:sldMk cId="2526499063" sldId="1304"/>
            <ac:spMk id="86020" creationId="{271495D2-BDB8-7168-0E59-3BF7225BAA49}"/>
          </ac:spMkLst>
        </pc:spChg>
        <pc:graphicFrameChg chg="mod modGraphic">
          <ac:chgData name="Soheil Abbasloo" userId="d71572ce-aea6-4a3a-9d7a-c1bc96c12f67" providerId="ADAL" clId="{5A221130-90B4-4FFD-B26D-E6AAC359A9C7}" dt="2022-10-16T23:52:51.886" v="1222" actId="207"/>
          <ac:graphicFrameMkLst>
            <pc:docMk/>
            <pc:sldMk cId="2526499063" sldId="1304"/>
            <ac:graphicFrameMk id="3" creationId="{99D8422D-68C5-0116-D74C-6B1594BBC5AD}"/>
          </ac:graphicFrameMkLst>
        </pc:graphicFrameChg>
        <pc:graphicFrameChg chg="mod">
          <ac:chgData name="Soheil Abbasloo" userId="d71572ce-aea6-4a3a-9d7a-c1bc96c12f67" providerId="ADAL" clId="{5A221130-90B4-4FFD-B26D-E6AAC359A9C7}" dt="2022-10-16T22:30:39.717" v="997" actId="1036"/>
          <ac:graphicFrameMkLst>
            <pc:docMk/>
            <pc:sldMk cId="2526499063" sldId="1304"/>
            <ac:graphicFrameMk id="5" creationId="{B5DE3FCC-62BE-2CAB-A7CE-488BF7D5CA9C}"/>
          </ac:graphicFrameMkLst>
        </pc:graphicFrameChg>
      </pc:sldChg>
      <pc:sldChg chg="add del">
        <pc:chgData name="Soheil Abbasloo" userId="d71572ce-aea6-4a3a-9d7a-c1bc96c12f67" providerId="ADAL" clId="{5A221130-90B4-4FFD-B26D-E6AAC359A9C7}" dt="2022-10-16T22:26:46.234" v="818"/>
        <pc:sldMkLst>
          <pc:docMk/>
          <pc:sldMk cId="3602232539" sldId="1304"/>
        </pc:sldMkLst>
      </pc:sldChg>
      <pc:sldChg chg="addSp modSp add mod">
        <pc:chgData name="Soheil Abbasloo" userId="d71572ce-aea6-4a3a-9d7a-c1bc96c12f67" providerId="ADAL" clId="{5A221130-90B4-4FFD-B26D-E6AAC359A9C7}" dt="2022-10-16T23:52:51.735" v="1221" actId="207"/>
        <pc:sldMkLst>
          <pc:docMk/>
          <pc:sldMk cId="2134425516" sldId="1305"/>
        </pc:sldMkLst>
        <pc:spChg chg="mod">
          <ac:chgData name="Soheil Abbasloo" userId="d71572ce-aea6-4a3a-9d7a-c1bc96c12f67" providerId="ADAL" clId="{5A221130-90B4-4FFD-B26D-E6AAC359A9C7}" dt="2022-10-16T22:30:34.841" v="980" actId="1035"/>
          <ac:spMkLst>
            <pc:docMk/>
            <pc:sldMk cId="2134425516" sldId="1305"/>
            <ac:spMk id="36" creationId="{75DD97DA-F6D5-ADE8-7210-3660D0A532FB}"/>
          </ac:spMkLst>
        </pc:spChg>
        <pc:spChg chg="mod">
          <ac:chgData name="Soheil Abbasloo" userId="d71572ce-aea6-4a3a-9d7a-c1bc96c12f67" providerId="ADAL" clId="{5A221130-90B4-4FFD-B26D-E6AAC359A9C7}" dt="2022-10-16T22:30:34.841" v="980" actId="1035"/>
          <ac:spMkLst>
            <pc:docMk/>
            <pc:sldMk cId="2134425516" sldId="1305"/>
            <ac:spMk id="86020" creationId="{271495D2-BDB8-7168-0E59-3BF7225BAA49}"/>
          </ac:spMkLst>
        </pc:spChg>
        <pc:graphicFrameChg chg="mod modGraphic">
          <ac:chgData name="Soheil Abbasloo" userId="d71572ce-aea6-4a3a-9d7a-c1bc96c12f67" providerId="ADAL" clId="{5A221130-90B4-4FFD-B26D-E6AAC359A9C7}" dt="2022-10-16T23:52:51.735" v="1221" actId="207"/>
          <ac:graphicFrameMkLst>
            <pc:docMk/>
            <pc:sldMk cId="2134425516" sldId="1305"/>
            <ac:graphicFrameMk id="3" creationId="{99D8422D-68C5-0116-D74C-6B1594BBC5AD}"/>
          </ac:graphicFrameMkLst>
        </pc:graphicFrameChg>
        <pc:graphicFrameChg chg="mod">
          <ac:chgData name="Soheil Abbasloo" userId="d71572ce-aea6-4a3a-9d7a-c1bc96c12f67" providerId="ADAL" clId="{5A221130-90B4-4FFD-B26D-E6AAC359A9C7}" dt="2022-10-16T22:30:34.841" v="980" actId="1035"/>
          <ac:graphicFrameMkLst>
            <pc:docMk/>
            <pc:sldMk cId="2134425516" sldId="1305"/>
            <ac:graphicFrameMk id="5" creationId="{B5DE3FCC-62BE-2CAB-A7CE-488BF7D5CA9C}"/>
          </ac:graphicFrameMkLst>
        </pc:graphicFrameChg>
        <pc:cxnChg chg="add mod">
          <ac:chgData name="Soheil Abbasloo" userId="d71572ce-aea6-4a3a-9d7a-c1bc96c12f67" providerId="ADAL" clId="{5A221130-90B4-4FFD-B26D-E6AAC359A9C7}" dt="2022-10-16T22:36:01.144" v="1027" actId="208"/>
          <ac:cxnSpMkLst>
            <pc:docMk/>
            <pc:sldMk cId="2134425516" sldId="1305"/>
            <ac:cxnSpMk id="6" creationId="{A933BE77-8BB9-D565-F1AC-A6D963003D3A}"/>
          </ac:cxnSpMkLst>
        </pc:cxnChg>
      </pc:sldChg>
      <pc:sldChg chg="addSp delSp modSp add mod">
        <pc:chgData name="Soheil Abbasloo" userId="d71572ce-aea6-4a3a-9d7a-c1bc96c12f67" providerId="ADAL" clId="{5A221130-90B4-4FFD-B26D-E6AAC359A9C7}" dt="2022-10-16T22:53:30.722" v="1175" actId="22"/>
        <pc:sldMkLst>
          <pc:docMk/>
          <pc:sldMk cId="3349069981" sldId="1306"/>
        </pc:sldMkLst>
        <pc:spChg chg="add del">
          <ac:chgData name="Soheil Abbasloo" userId="d71572ce-aea6-4a3a-9d7a-c1bc96c12f67" providerId="ADAL" clId="{5A221130-90B4-4FFD-B26D-E6AAC359A9C7}" dt="2022-10-16T22:53:30.722" v="1175" actId="22"/>
          <ac:spMkLst>
            <pc:docMk/>
            <pc:sldMk cId="3349069981" sldId="1306"/>
            <ac:spMk id="3" creationId="{97E6CD20-7C85-AE36-310E-58B1FC8F3E8C}"/>
          </ac:spMkLst>
        </pc:spChg>
        <pc:spChg chg="mod">
          <ac:chgData name="Soheil Abbasloo" userId="d71572ce-aea6-4a3a-9d7a-c1bc96c12f67" providerId="ADAL" clId="{5A221130-90B4-4FFD-B26D-E6AAC359A9C7}" dt="2022-10-16T22:52:40.173" v="1168" actId="20577"/>
          <ac:spMkLst>
            <pc:docMk/>
            <pc:sldMk cId="3349069981" sldId="1306"/>
            <ac:spMk id="11" creationId="{EE1F6650-EC1E-951C-4A99-E5AFFCFB048E}"/>
          </ac:spMkLst>
        </pc:spChg>
        <pc:spChg chg="mod">
          <ac:chgData name="Soheil Abbasloo" userId="d71572ce-aea6-4a3a-9d7a-c1bc96c12f67" providerId="ADAL" clId="{5A221130-90B4-4FFD-B26D-E6AAC359A9C7}" dt="2022-10-16T22:52:59.798" v="1172" actId="113"/>
          <ac:spMkLst>
            <pc:docMk/>
            <pc:sldMk cId="3349069981" sldId="1306"/>
            <ac:spMk id="12" creationId="{DF0447DC-750B-98DF-F7CB-C28F9860949E}"/>
          </ac:spMkLst>
        </pc:spChg>
      </pc:sldChg>
      <pc:sldChg chg="addSp delSp modSp new mod modClrScheme chgLayout">
        <pc:chgData name="Soheil Abbasloo" userId="d71572ce-aea6-4a3a-9d7a-c1bc96c12f67" providerId="ADAL" clId="{5A221130-90B4-4FFD-B26D-E6AAC359A9C7}" dt="2022-10-17T18:58:06.068" v="5579"/>
        <pc:sldMkLst>
          <pc:docMk/>
          <pc:sldMk cId="1082177878" sldId="1307"/>
        </pc:sldMkLst>
        <pc:spChg chg="mod ord">
          <ac:chgData name="Soheil Abbasloo" userId="d71572ce-aea6-4a3a-9d7a-c1bc96c12f67" providerId="ADAL" clId="{5A221130-90B4-4FFD-B26D-E6AAC359A9C7}" dt="2022-10-17T00:11:00.592" v="1359" actId="700"/>
          <ac:spMkLst>
            <pc:docMk/>
            <pc:sldMk cId="1082177878" sldId="1307"/>
            <ac:spMk id="2" creationId="{AC9606CD-57A1-A713-7EB3-2114629B23AE}"/>
          </ac:spMkLst>
        </pc:spChg>
        <pc:spChg chg="del mod ord">
          <ac:chgData name="Soheil Abbasloo" userId="d71572ce-aea6-4a3a-9d7a-c1bc96c12f67" providerId="ADAL" clId="{5A221130-90B4-4FFD-B26D-E6AAC359A9C7}" dt="2022-10-17T00:11:00.592" v="1359" actId="700"/>
          <ac:spMkLst>
            <pc:docMk/>
            <pc:sldMk cId="1082177878" sldId="1307"/>
            <ac:spMk id="3" creationId="{22341927-ABD4-1F6A-60E6-B050A46C21A4}"/>
          </ac:spMkLst>
        </pc:spChg>
        <pc:spChg chg="del mod ord">
          <ac:chgData name="Soheil Abbasloo" userId="d71572ce-aea6-4a3a-9d7a-c1bc96c12f67" providerId="ADAL" clId="{5A221130-90B4-4FFD-B26D-E6AAC359A9C7}" dt="2022-10-17T00:11:00.592" v="1359" actId="700"/>
          <ac:spMkLst>
            <pc:docMk/>
            <pc:sldMk cId="1082177878" sldId="1307"/>
            <ac:spMk id="4" creationId="{90A6A2F5-2A99-9ED7-4DD9-C8FF8D882CAA}"/>
          </ac:spMkLst>
        </pc:spChg>
        <pc:spChg chg="add mod ord">
          <ac:chgData name="Soheil Abbasloo" userId="d71572ce-aea6-4a3a-9d7a-c1bc96c12f67" providerId="ADAL" clId="{5A221130-90B4-4FFD-B26D-E6AAC359A9C7}" dt="2022-10-17T18:58:03.524" v="5578" actId="20577"/>
          <ac:spMkLst>
            <pc:docMk/>
            <pc:sldMk cId="1082177878" sldId="1307"/>
            <ac:spMk id="5" creationId="{000B93CB-A363-79A7-6D68-7CEF549C95BB}"/>
          </ac:spMkLst>
        </pc:spChg>
        <pc:spChg chg="add del mod ord">
          <ac:chgData name="Soheil Abbasloo" userId="d71572ce-aea6-4a3a-9d7a-c1bc96c12f67" providerId="ADAL" clId="{5A221130-90B4-4FFD-B26D-E6AAC359A9C7}" dt="2022-10-17T18:58:06.068" v="5579"/>
          <ac:spMkLst>
            <pc:docMk/>
            <pc:sldMk cId="1082177878" sldId="1307"/>
            <ac:spMk id="6" creationId="{2C47465A-3C8F-D4E2-BD56-31FC175DDAE2}"/>
          </ac:spMkLst>
        </pc:spChg>
      </pc:sldChg>
      <pc:sldChg chg="addSp delSp modSp new mod ord modClrScheme addAnim delAnim modAnim chgLayout">
        <pc:chgData name="Soheil Abbasloo" userId="d71572ce-aea6-4a3a-9d7a-c1bc96c12f67" providerId="ADAL" clId="{5A221130-90B4-4FFD-B26D-E6AAC359A9C7}" dt="2022-10-17T21:46:32.410" v="8210" actId="207"/>
        <pc:sldMkLst>
          <pc:docMk/>
          <pc:sldMk cId="3216877493" sldId="1308"/>
        </pc:sldMkLst>
        <pc:spChg chg="del mod ord">
          <ac:chgData name="Soheil Abbasloo" userId="d71572ce-aea6-4a3a-9d7a-c1bc96c12f67" providerId="ADAL" clId="{5A221130-90B4-4FFD-B26D-E6AAC359A9C7}" dt="2022-10-17T00:13:44.472" v="1378" actId="700"/>
          <ac:spMkLst>
            <pc:docMk/>
            <pc:sldMk cId="3216877493" sldId="1308"/>
            <ac:spMk id="2" creationId="{522916E2-6355-6836-E482-2F1EC0D5D50C}"/>
          </ac:spMkLst>
        </pc:spChg>
        <pc:spChg chg="del mod ord">
          <ac:chgData name="Soheil Abbasloo" userId="d71572ce-aea6-4a3a-9d7a-c1bc96c12f67" providerId="ADAL" clId="{5A221130-90B4-4FFD-B26D-E6AAC359A9C7}" dt="2022-10-17T00:13:44.472" v="1378" actId="700"/>
          <ac:spMkLst>
            <pc:docMk/>
            <pc:sldMk cId="3216877493" sldId="1308"/>
            <ac:spMk id="3" creationId="{1C490AE7-C10C-5566-B519-3EE886EF8F98}"/>
          </ac:spMkLst>
        </pc:spChg>
        <pc:spChg chg="mod ord">
          <ac:chgData name="Soheil Abbasloo" userId="d71572ce-aea6-4a3a-9d7a-c1bc96c12f67" providerId="ADAL" clId="{5A221130-90B4-4FFD-B26D-E6AAC359A9C7}" dt="2022-10-17T00:48:12.821" v="2149" actId="700"/>
          <ac:spMkLst>
            <pc:docMk/>
            <pc:sldMk cId="3216877493" sldId="1308"/>
            <ac:spMk id="4" creationId="{0F7CB6E6-5E1A-B5AE-B6B9-8723F1D69076}"/>
          </ac:spMkLst>
        </pc:spChg>
        <pc:spChg chg="add mod ord">
          <ac:chgData name="Soheil Abbasloo" userId="d71572ce-aea6-4a3a-9d7a-c1bc96c12f67" providerId="ADAL" clId="{5A221130-90B4-4FFD-B26D-E6AAC359A9C7}" dt="2022-10-17T00:48:12.821" v="2149" actId="700"/>
          <ac:spMkLst>
            <pc:docMk/>
            <pc:sldMk cId="3216877493" sldId="1308"/>
            <ac:spMk id="5" creationId="{AB8CEFDE-41F2-064C-42C9-AB324987AC62}"/>
          </ac:spMkLst>
        </pc:spChg>
        <pc:spChg chg="add del mod ord">
          <ac:chgData name="Soheil Abbasloo" userId="d71572ce-aea6-4a3a-9d7a-c1bc96c12f67" providerId="ADAL" clId="{5A221130-90B4-4FFD-B26D-E6AAC359A9C7}" dt="2022-10-17T00:19:03.145" v="1428" actId="478"/>
          <ac:spMkLst>
            <pc:docMk/>
            <pc:sldMk cId="3216877493" sldId="1308"/>
            <ac:spMk id="6" creationId="{9A1CB272-0FD0-3423-9C80-E088C712D22E}"/>
          </ac:spMkLst>
        </pc:spChg>
        <pc:spChg chg="add mod">
          <ac:chgData name="Soheil Abbasloo" userId="d71572ce-aea6-4a3a-9d7a-c1bc96c12f67" providerId="ADAL" clId="{5A221130-90B4-4FFD-B26D-E6AAC359A9C7}" dt="2022-10-17T00:51:44.017" v="2256" actId="403"/>
          <ac:spMkLst>
            <pc:docMk/>
            <pc:sldMk cId="3216877493" sldId="1308"/>
            <ac:spMk id="16" creationId="{BCF195C7-2986-F6D1-8490-E6BA970296DD}"/>
          </ac:spMkLst>
        </pc:spChg>
        <pc:spChg chg="add mod">
          <ac:chgData name="Soheil Abbasloo" userId="d71572ce-aea6-4a3a-9d7a-c1bc96c12f67" providerId="ADAL" clId="{5A221130-90B4-4FFD-B26D-E6AAC359A9C7}" dt="2022-10-17T00:47:28.001" v="2131" actId="1035"/>
          <ac:spMkLst>
            <pc:docMk/>
            <pc:sldMk cId="3216877493" sldId="1308"/>
            <ac:spMk id="17" creationId="{0E43001B-6BD2-A259-7FF4-44F801C3C257}"/>
          </ac:spMkLst>
        </pc:spChg>
        <pc:spChg chg="add mod">
          <ac:chgData name="Soheil Abbasloo" userId="d71572ce-aea6-4a3a-9d7a-c1bc96c12f67" providerId="ADAL" clId="{5A221130-90B4-4FFD-B26D-E6AAC359A9C7}" dt="2022-10-17T00:47:29.920" v="2134" actId="1036"/>
          <ac:spMkLst>
            <pc:docMk/>
            <pc:sldMk cId="3216877493" sldId="1308"/>
            <ac:spMk id="18" creationId="{8ECB44C6-CA29-9BD2-5A01-E6007DC4475B}"/>
          </ac:spMkLst>
        </pc:spChg>
        <pc:spChg chg="add del mod">
          <ac:chgData name="Soheil Abbasloo" userId="d71572ce-aea6-4a3a-9d7a-c1bc96c12f67" providerId="ADAL" clId="{5A221130-90B4-4FFD-B26D-E6AAC359A9C7}" dt="2022-10-17T00:49:06.052" v="2184"/>
          <ac:spMkLst>
            <pc:docMk/>
            <pc:sldMk cId="3216877493" sldId="1308"/>
            <ac:spMk id="19" creationId="{D0AE64EF-05B1-894E-4621-4CBC5DEC2948}"/>
          </ac:spMkLst>
        </pc:spChg>
        <pc:spChg chg="add del mod">
          <ac:chgData name="Soheil Abbasloo" userId="d71572ce-aea6-4a3a-9d7a-c1bc96c12f67" providerId="ADAL" clId="{5A221130-90B4-4FFD-B26D-E6AAC359A9C7}" dt="2022-10-17T00:49:06.052" v="2186"/>
          <ac:spMkLst>
            <pc:docMk/>
            <pc:sldMk cId="3216877493" sldId="1308"/>
            <ac:spMk id="20" creationId="{F8AAC2DF-9F0B-6E86-D6D8-0C1BE61167E7}"/>
          </ac:spMkLst>
        </pc:spChg>
        <pc:spChg chg="add mod ord">
          <ac:chgData name="Soheil Abbasloo" userId="d71572ce-aea6-4a3a-9d7a-c1bc96c12f67" providerId="ADAL" clId="{5A221130-90B4-4FFD-B26D-E6AAC359A9C7}" dt="2022-10-17T00:51:15.426" v="2254" actId="14100"/>
          <ac:spMkLst>
            <pc:docMk/>
            <pc:sldMk cId="3216877493" sldId="1308"/>
            <ac:spMk id="21" creationId="{3181E98E-4772-F882-B268-57ADD181ABB3}"/>
          </ac:spMkLst>
        </pc:spChg>
        <pc:spChg chg="add mod">
          <ac:chgData name="Soheil Abbasloo" userId="d71572ce-aea6-4a3a-9d7a-c1bc96c12f67" providerId="ADAL" clId="{5A221130-90B4-4FFD-B26D-E6AAC359A9C7}" dt="2022-10-17T21:46:32.410" v="8210" actId="207"/>
          <ac:spMkLst>
            <pc:docMk/>
            <pc:sldMk cId="3216877493" sldId="1308"/>
            <ac:spMk id="22" creationId="{A3DB3CB3-9F5D-CE4D-82CA-F95E254A7305}"/>
          </ac:spMkLst>
        </pc:spChg>
        <pc:picChg chg="add mod ord">
          <ac:chgData name="Soheil Abbasloo" userId="d71572ce-aea6-4a3a-9d7a-c1bc96c12f67" providerId="ADAL" clId="{5A221130-90B4-4FFD-B26D-E6AAC359A9C7}" dt="2022-10-17T00:51:34.892" v="2255" actId="1362"/>
          <ac:picMkLst>
            <pc:docMk/>
            <pc:sldMk cId="3216877493" sldId="1308"/>
            <ac:picMk id="8" creationId="{CB3682E3-8E49-57A9-522B-86C64ED9A0FD}"/>
          </ac:picMkLst>
        </pc:picChg>
        <pc:picChg chg="add del mod">
          <ac:chgData name="Soheil Abbasloo" userId="d71572ce-aea6-4a3a-9d7a-c1bc96c12f67" providerId="ADAL" clId="{5A221130-90B4-4FFD-B26D-E6AAC359A9C7}" dt="2022-10-17T00:27:01.499" v="1440" actId="478"/>
          <ac:picMkLst>
            <pc:docMk/>
            <pc:sldMk cId="3216877493" sldId="1308"/>
            <ac:picMk id="10" creationId="{735784B4-95CB-914C-4293-F0B49ACAF7F1}"/>
          </ac:picMkLst>
        </pc:picChg>
        <pc:picChg chg="add del mod modCrop">
          <ac:chgData name="Soheil Abbasloo" userId="d71572ce-aea6-4a3a-9d7a-c1bc96c12f67" providerId="ADAL" clId="{5A221130-90B4-4FFD-B26D-E6AAC359A9C7}" dt="2022-10-17T00:30:13.286" v="1516" actId="478"/>
          <ac:picMkLst>
            <pc:docMk/>
            <pc:sldMk cId="3216877493" sldId="1308"/>
            <ac:picMk id="12" creationId="{4D499844-852E-FFA6-66F4-26F1190198CC}"/>
          </ac:picMkLst>
        </pc:picChg>
        <pc:picChg chg="add mod ord">
          <ac:chgData name="Soheil Abbasloo" userId="d71572ce-aea6-4a3a-9d7a-c1bc96c12f67" providerId="ADAL" clId="{5A221130-90B4-4FFD-B26D-E6AAC359A9C7}" dt="2022-10-17T00:51:34.892" v="2255" actId="1362"/>
          <ac:picMkLst>
            <pc:docMk/>
            <pc:sldMk cId="3216877493" sldId="1308"/>
            <ac:picMk id="13" creationId="{B37FC3A3-3059-FB93-2B59-AD552B8EAB0D}"/>
          </ac:picMkLst>
        </pc:picChg>
        <pc:picChg chg="add mod">
          <ac:chgData name="Soheil Abbasloo" userId="d71572ce-aea6-4a3a-9d7a-c1bc96c12f67" providerId="ADAL" clId="{5A221130-90B4-4FFD-B26D-E6AAC359A9C7}" dt="2022-10-17T00:51:34.892" v="2255" actId="1362"/>
          <ac:picMkLst>
            <pc:docMk/>
            <pc:sldMk cId="3216877493" sldId="1308"/>
            <ac:picMk id="15" creationId="{7798ABCF-600D-9AFE-F9F8-1DC33BF79D7F}"/>
          </ac:picMkLst>
        </pc:picChg>
      </pc:sldChg>
      <pc:sldChg chg="addSp delSp modSp new del mod modClrScheme chgLayout">
        <pc:chgData name="Soheil Abbasloo" userId="d71572ce-aea6-4a3a-9d7a-c1bc96c12f67" providerId="ADAL" clId="{5A221130-90B4-4FFD-B26D-E6AAC359A9C7}" dt="2022-10-17T15:08:20.750" v="3079" actId="47"/>
        <pc:sldMkLst>
          <pc:docMk/>
          <pc:sldMk cId="303990005" sldId="1309"/>
        </pc:sldMkLst>
        <pc:spChg chg="del mod ord">
          <ac:chgData name="Soheil Abbasloo" userId="d71572ce-aea6-4a3a-9d7a-c1bc96c12f67" providerId="ADAL" clId="{5A221130-90B4-4FFD-B26D-E6AAC359A9C7}" dt="2022-10-17T15:06:58.892" v="3076" actId="700"/>
          <ac:spMkLst>
            <pc:docMk/>
            <pc:sldMk cId="303990005" sldId="1309"/>
            <ac:spMk id="2" creationId="{3CF7FCD0-89DB-7F68-CE6B-13B5CF6DC21E}"/>
          </ac:spMkLst>
        </pc:spChg>
        <pc:spChg chg="del mod ord">
          <ac:chgData name="Soheil Abbasloo" userId="d71572ce-aea6-4a3a-9d7a-c1bc96c12f67" providerId="ADAL" clId="{5A221130-90B4-4FFD-B26D-E6AAC359A9C7}" dt="2022-10-17T15:06:58.892" v="3076" actId="700"/>
          <ac:spMkLst>
            <pc:docMk/>
            <pc:sldMk cId="303990005" sldId="1309"/>
            <ac:spMk id="3" creationId="{18234750-A76A-24F8-FECC-C38C306950E5}"/>
          </ac:spMkLst>
        </pc:spChg>
        <pc:spChg chg="mod ord">
          <ac:chgData name="Soheil Abbasloo" userId="d71572ce-aea6-4a3a-9d7a-c1bc96c12f67" providerId="ADAL" clId="{5A221130-90B4-4FFD-B26D-E6AAC359A9C7}" dt="2022-10-17T15:08:11.442" v="3077" actId="700"/>
          <ac:spMkLst>
            <pc:docMk/>
            <pc:sldMk cId="303990005" sldId="1309"/>
            <ac:spMk id="4" creationId="{BD01B292-3C4A-9F98-6A75-0D61B20B9060}"/>
          </ac:spMkLst>
        </pc:spChg>
        <pc:spChg chg="add del mod ord">
          <ac:chgData name="Soheil Abbasloo" userId="d71572ce-aea6-4a3a-9d7a-c1bc96c12f67" providerId="ADAL" clId="{5A221130-90B4-4FFD-B26D-E6AAC359A9C7}" dt="2022-10-17T15:08:11.442" v="3077" actId="700"/>
          <ac:spMkLst>
            <pc:docMk/>
            <pc:sldMk cId="303990005" sldId="1309"/>
            <ac:spMk id="5" creationId="{60141B8A-B45E-9E07-10DA-0CE6FCE92B98}"/>
          </ac:spMkLst>
        </pc:spChg>
        <pc:spChg chg="add del mod ord">
          <ac:chgData name="Soheil Abbasloo" userId="d71572ce-aea6-4a3a-9d7a-c1bc96c12f67" providerId="ADAL" clId="{5A221130-90B4-4FFD-B26D-E6AAC359A9C7}" dt="2022-10-17T15:08:11.442" v="3077" actId="700"/>
          <ac:spMkLst>
            <pc:docMk/>
            <pc:sldMk cId="303990005" sldId="1309"/>
            <ac:spMk id="6" creationId="{B912C25C-191E-1A27-D1C6-647452851C46}"/>
          </ac:spMkLst>
        </pc:spChg>
        <pc:spChg chg="add mod ord">
          <ac:chgData name="Soheil Abbasloo" userId="d71572ce-aea6-4a3a-9d7a-c1bc96c12f67" providerId="ADAL" clId="{5A221130-90B4-4FFD-B26D-E6AAC359A9C7}" dt="2022-10-17T15:08:11.442" v="3077" actId="700"/>
          <ac:spMkLst>
            <pc:docMk/>
            <pc:sldMk cId="303990005" sldId="1309"/>
            <ac:spMk id="7" creationId="{4177A251-C3AE-CBDA-5F46-37F0339CD404}"/>
          </ac:spMkLst>
        </pc:spChg>
        <pc:spChg chg="add mod ord">
          <ac:chgData name="Soheil Abbasloo" userId="d71572ce-aea6-4a3a-9d7a-c1bc96c12f67" providerId="ADAL" clId="{5A221130-90B4-4FFD-B26D-E6AAC359A9C7}" dt="2022-10-17T15:08:11.442" v="3077" actId="700"/>
          <ac:spMkLst>
            <pc:docMk/>
            <pc:sldMk cId="303990005" sldId="1309"/>
            <ac:spMk id="8" creationId="{4BB55264-F98C-3BEB-9D2A-80A40C5D4048}"/>
          </ac:spMkLst>
        </pc:spChg>
      </pc:sldChg>
      <pc:sldChg chg="addSp delSp modSp add del mod modClrScheme chgLayout">
        <pc:chgData name="Soheil Abbasloo" userId="d71572ce-aea6-4a3a-9d7a-c1bc96c12f67" providerId="ADAL" clId="{5A221130-90B4-4FFD-B26D-E6AAC359A9C7}" dt="2022-10-17T20:07:47.727" v="6927" actId="2711"/>
        <pc:sldMkLst>
          <pc:docMk/>
          <pc:sldMk cId="2769401916" sldId="1309"/>
        </pc:sldMkLst>
        <pc:spChg chg="add del mod ord">
          <ac:chgData name="Soheil Abbasloo" userId="d71572ce-aea6-4a3a-9d7a-c1bc96c12f67" providerId="ADAL" clId="{5A221130-90B4-4FFD-B26D-E6AAC359A9C7}" dt="2022-10-17T20:07:06.502" v="6924" actId="478"/>
          <ac:spMkLst>
            <pc:docMk/>
            <pc:sldMk cId="2769401916" sldId="1309"/>
            <ac:spMk id="2" creationId="{78CAD1DD-7993-2A2C-8DC7-F0C1B3598903}"/>
          </ac:spMkLst>
        </pc:spChg>
        <pc:spChg chg="mod ord">
          <ac:chgData name="Soheil Abbasloo" userId="d71572ce-aea6-4a3a-9d7a-c1bc96c12f67" providerId="ADAL" clId="{5A221130-90B4-4FFD-B26D-E6AAC359A9C7}" dt="2022-10-17T20:06:50.408" v="6921" actId="2711"/>
          <ac:spMkLst>
            <pc:docMk/>
            <pc:sldMk cId="2769401916" sldId="1309"/>
            <ac:spMk id="77828" creationId="{00000000-0000-0000-0000-000000000000}"/>
          </ac:spMkLst>
        </pc:spChg>
        <pc:spChg chg="mod">
          <ac:chgData name="Soheil Abbasloo" userId="d71572ce-aea6-4a3a-9d7a-c1bc96c12f67" providerId="ADAL" clId="{5A221130-90B4-4FFD-B26D-E6AAC359A9C7}" dt="2022-10-17T20:06:58.325" v="6922" actId="2711"/>
          <ac:spMkLst>
            <pc:docMk/>
            <pc:sldMk cId="2769401916" sldId="1309"/>
            <ac:spMk id="77852" creationId="{00000000-0000-0000-0000-000000000000}"/>
          </ac:spMkLst>
        </pc:spChg>
        <pc:spChg chg="mod">
          <ac:chgData name="Soheil Abbasloo" userId="d71572ce-aea6-4a3a-9d7a-c1bc96c12f67" providerId="ADAL" clId="{5A221130-90B4-4FFD-B26D-E6AAC359A9C7}" dt="2022-10-17T20:07:47.727" v="6927" actId="2711"/>
          <ac:spMkLst>
            <pc:docMk/>
            <pc:sldMk cId="2769401916" sldId="1309"/>
            <ac:spMk id="77853" creationId="{00000000-0000-0000-0000-000000000000}"/>
          </ac:spMkLst>
        </pc:spChg>
        <pc:spChg chg="del">
          <ac:chgData name="Soheil Abbasloo" userId="d71572ce-aea6-4a3a-9d7a-c1bc96c12f67" providerId="ADAL" clId="{5A221130-90B4-4FFD-B26D-E6AAC359A9C7}" dt="2022-10-17T17:53:15.309" v="4817" actId="478"/>
          <ac:spMkLst>
            <pc:docMk/>
            <pc:sldMk cId="2769401916" sldId="1309"/>
            <ac:spMk id="959490" creationId="{00000000-0000-0000-0000-000000000000}"/>
          </ac:spMkLst>
        </pc:spChg>
      </pc:sldChg>
      <pc:sldChg chg="modSp new mod modAnim modShow">
        <pc:chgData name="Soheil Abbasloo" userId="d71572ce-aea6-4a3a-9d7a-c1bc96c12f67" providerId="ADAL" clId="{5A221130-90B4-4FFD-B26D-E6AAC359A9C7}" dt="2022-10-17T15:09:03.388" v="3145" actId="6549"/>
        <pc:sldMkLst>
          <pc:docMk/>
          <pc:sldMk cId="1534763808" sldId="1310"/>
        </pc:sldMkLst>
        <pc:spChg chg="mod">
          <ac:chgData name="Soheil Abbasloo" userId="d71572ce-aea6-4a3a-9d7a-c1bc96c12f67" providerId="ADAL" clId="{5A221130-90B4-4FFD-B26D-E6AAC359A9C7}" dt="2022-10-17T15:09:03.388" v="3145" actId="6549"/>
          <ac:spMkLst>
            <pc:docMk/>
            <pc:sldMk cId="1534763808" sldId="1310"/>
            <ac:spMk id="3" creationId="{B49ADDB9-6865-3950-6E69-6EAE72E87FB9}"/>
          </ac:spMkLst>
        </pc:spChg>
        <pc:spChg chg="mod">
          <ac:chgData name="Soheil Abbasloo" userId="d71572ce-aea6-4a3a-9d7a-c1bc96c12f67" providerId="ADAL" clId="{5A221130-90B4-4FFD-B26D-E6AAC359A9C7}" dt="2022-10-17T14:26:17.151" v="2839"/>
          <ac:spMkLst>
            <pc:docMk/>
            <pc:sldMk cId="1534763808" sldId="1310"/>
            <ac:spMk id="4" creationId="{F451C77A-DAB0-1A4D-063A-2B0383FFC48D}"/>
          </ac:spMkLst>
        </pc:spChg>
      </pc:sldChg>
      <pc:sldChg chg="modSp add mod">
        <pc:chgData name="Soheil Abbasloo" userId="d71572ce-aea6-4a3a-9d7a-c1bc96c12f67" providerId="ADAL" clId="{5A221130-90B4-4FFD-B26D-E6AAC359A9C7}" dt="2022-10-17T20:01:41.558" v="6832" actId="113"/>
        <pc:sldMkLst>
          <pc:docMk/>
          <pc:sldMk cId="212298774" sldId="1311"/>
        </pc:sldMkLst>
        <pc:spChg chg="mod">
          <ac:chgData name="Soheil Abbasloo" userId="d71572ce-aea6-4a3a-9d7a-c1bc96c12f67" providerId="ADAL" clId="{5A221130-90B4-4FFD-B26D-E6AAC359A9C7}" dt="2022-10-17T20:01:41.558" v="6832" actId="113"/>
          <ac:spMkLst>
            <pc:docMk/>
            <pc:sldMk cId="212298774" sldId="1311"/>
            <ac:spMk id="5" creationId="{000B93CB-A363-79A7-6D68-7CEF549C95BB}"/>
          </ac:spMkLst>
        </pc:spChg>
        <pc:spChg chg="mod">
          <ac:chgData name="Soheil Abbasloo" userId="d71572ce-aea6-4a3a-9d7a-c1bc96c12f67" providerId="ADAL" clId="{5A221130-90B4-4FFD-B26D-E6AAC359A9C7}" dt="2022-10-17T14:27:57.900" v="2886" actId="20577"/>
          <ac:spMkLst>
            <pc:docMk/>
            <pc:sldMk cId="212298774" sldId="1311"/>
            <ac:spMk id="6" creationId="{2C47465A-3C8F-D4E2-BD56-31FC175DDAE2}"/>
          </ac:spMkLst>
        </pc:spChg>
      </pc:sldChg>
      <pc:sldChg chg="add del">
        <pc:chgData name="Soheil Abbasloo" userId="d71572ce-aea6-4a3a-9d7a-c1bc96c12f67" providerId="ADAL" clId="{5A221130-90B4-4FFD-B26D-E6AAC359A9C7}" dt="2022-10-17T14:41:12.366" v="3011" actId="47"/>
        <pc:sldMkLst>
          <pc:docMk/>
          <pc:sldMk cId="2989274069" sldId="1312"/>
        </pc:sldMkLst>
        <pc:spChg chg="add del mod">
          <ac:chgData name="Soheil Abbasloo" userId="d71572ce-aea6-4a3a-9d7a-c1bc96c12f67" providerId="ADAL" clId="{5A221130-90B4-4FFD-B26D-E6AAC359A9C7}" dt="2022-10-17T14:59:51.106" v="3055"/>
          <ac:spMkLst>
            <pc:docMk/>
            <pc:sldMk cId="2989274069" sldId="1312"/>
            <ac:spMk id="2" creationId="{C61F68DA-63C6-DF6A-D76E-840B5F36C784}"/>
          </ac:spMkLst>
        </pc:spChg>
        <pc:spChg chg="add del mod ord">
          <ac:chgData name="Soheil Abbasloo" userId="d71572ce-aea6-4a3a-9d7a-c1bc96c12f67" providerId="ADAL" clId="{5A221130-90B4-4FFD-B26D-E6AAC359A9C7}" dt="2022-10-17T14:59:58.476" v="3057" actId="478"/>
          <ac:spMkLst>
            <pc:docMk/>
            <pc:sldMk cId="2989274069" sldId="1312"/>
            <ac:spMk id="4" creationId="{CDE8026C-375D-B39B-99EB-FA04E7AEEDA7}"/>
          </ac:spMkLst>
        </pc:spChg>
        <pc:spChg chg="mod ord">
          <ac:chgData name="Soheil Abbasloo" userId="d71572ce-aea6-4a3a-9d7a-c1bc96c12f67" providerId="ADAL" clId="{5A221130-90B4-4FFD-B26D-E6AAC359A9C7}" dt="2022-10-17T14:59:56.468" v="3056" actId="700"/>
          <ac:spMkLst>
            <pc:docMk/>
            <pc:sldMk cId="2989274069" sldId="1312"/>
            <ac:spMk id="69636" creationId="{00000000-0000-0000-0000-000000000000}"/>
          </ac:spMkLst>
        </pc:spChg>
        <pc:spChg chg="mod">
          <ac:chgData name="Soheil Abbasloo" userId="d71572ce-aea6-4a3a-9d7a-c1bc96c12f67" providerId="ADAL" clId="{5A221130-90B4-4FFD-B26D-E6AAC359A9C7}" dt="2022-10-17T20:02:40.685" v="6837" actId="207"/>
          <ac:spMkLst>
            <pc:docMk/>
            <pc:sldMk cId="2989274069" sldId="1312"/>
            <ac:spMk id="69731" creationId="{00000000-0000-0000-0000-000000000000}"/>
          </ac:spMkLst>
        </pc:spChg>
      </pc:sldChg>
      <pc:sldChg chg="add del">
        <pc:chgData name="Soheil Abbasloo" userId="d71572ce-aea6-4a3a-9d7a-c1bc96c12f67" providerId="ADAL" clId="{5A221130-90B4-4FFD-B26D-E6AAC359A9C7}" dt="2022-10-17T18:31:43.189" v="4943" actId="47"/>
        <pc:sldMkLst>
          <pc:docMk/>
          <pc:sldMk cId="3304458766" sldId="1313"/>
        </pc:sldMkLst>
      </pc:sldChg>
      <pc:sldChg chg="modSp add del mod">
        <pc:chgData name="Soheil Abbasloo" userId="d71572ce-aea6-4a3a-9d7a-c1bc96c12f67" providerId="ADAL" clId="{5A221130-90B4-4FFD-B26D-E6AAC359A9C7}" dt="2022-10-17T18:26:29.901" v="4847" actId="2696"/>
        <pc:sldMkLst>
          <pc:docMk/>
          <pc:sldMk cId="3794486524" sldId="1313"/>
        </pc:sldMkLst>
        <pc:spChg chg="mod">
          <ac:chgData name="Soheil Abbasloo" userId="d71572ce-aea6-4a3a-9d7a-c1bc96c12f67" providerId="ADAL" clId="{5A221130-90B4-4FFD-B26D-E6AAC359A9C7}" dt="2022-10-17T16:00:53.577" v="4154" actId="6549"/>
          <ac:spMkLst>
            <pc:docMk/>
            <pc:sldMk cId="3794486524" sldId="1313"/>
            <ac:spMk id="6" creationId="{2C47465A-3C8F-D4E2-BD56-31FC175DDAE2}"/>
          </ac:spMkLst>
        </pc:spChg>
      </pc:sldChg>
      <pc:sldChg chg="modSp add del mod modClrScheme modAnim chgLayout">
        <pc:chgData name="Soheil Abbasloo" userId="d71572ce-aea6-4a3a-9d7a-c1bc96c12f67" providerId="ADAL" clId="{5A221130-90B4-4FFD-B26D-E6AAC359A9C7}" dt="2022-10-17T20:10:52.646" v="7020" actId="6549"/>
        <pc:sldMkLst>
          <pc:docMk/>
          <pc:sldMk cId="3808909527" sldId="1314"/>
        </pc:sldMkLst>
        <pc:spChg chg="mod ord">
          <ac:chgData name="Soheil Abbasloo" userId="d71572ce-aea6-4a3a-9d7a-c1bc96c12f67" providerId="ADAL" clId="{5A221130-90B4-4FFD-B26D-E6AAC359A9C7}" dt="2022-10-17T20:10:16.277" v="7014" actId="403"/>
          <ac:spMkLst>
            <pc:docMk/>
            <pc:sldMk cId="3808909527" sldId="1314"/>
            <ac:spMk id="88067" creationId="{00000000-0000-0000-0000-000000000000}"/>
          </ac:spMkLst>
        </pc:spChg>
        <pc:spChg chg="mod ord">
          <ac:chgData name="Soheil Abbasloo" userId="d71572ce-aea6-4a3a-9d7a-c1bc96c12f67" providerId="ADAL" clId="{5A221130-90B4-4FFD-B26D-E6AAC359A9C7}" dt="2022-10-17T20:10:51.288" v="7019" actId="6549"/>
          <ac:spMkLst>
            <pc:docMk/>
            <pc:sldMk cId="3808909527" sldId="1314"/>
            <ac:spMk id="969731" creationId="{00000000-0000-0000-0000-000000000000}"/>
          </ac:spMkLst>
        </pc:spChg>
      </pc:sldChg>
      <pc:sldChg chg="addSp delSp modSp add del mod modClrScheme modAnim chgLayout">
        <pc:chgData name="Soheil Abbasloo" userId="d71572ce-aea6-4a3a-9d7a-c1bc96c12f67" providerId="ADAL" clId="{5A221130-90B4-4FFD-B26D-E6AAC359A9C7}" dt="2022-10-17T20:11:14.081" v="7028" actId="20577"/>
        <pc:sldMkLst>
          <pc:docMk/>
          <pc:sldMk cId="657231678" sldId="1315"/>
        </pc:sldMkLst>
        <pc:spChg chg="add del">
          <ac:chgData name="Soheil Abbasloo" userId="d71572ce-aea6-4a3a-9d7a-c1bc96c12f67" providerId="ADAL" clId="{5A221130-90B4-4FFD-B26D-E6AAC359A9C7}" dt="2022-10-17T18:07:07.830" v="4822" actId="22"/>
          <ac:spMkLst>
            <pc:docMk/>
            <pc:sldMk cId="657231678" sldId="1315"/>
            <ac:spMk id="3" creationId="{3BD649BA-1AF2-0689-8A8D-097F021F1054}"/>
          </ac:spMkLst>
        </pc:spChg>
        <pc:spChg chg="mod ord">
          <ac:chgData name="Soheil Abbasloo" userId="d71572ce-aea6-4a3a-9d7a-c1bc96c12f67" providerId="ADAL" clId="{5A221130-90B4-4FFD-B26D-E6AAC359A9C7}" dt="2022-10-17T20:11:04.965" v="7023" actId="400"/>
          <ac:spMkLst>
            <pc:docMk/>
            <pc:sldMk cId="657231678" sldId="1315"/>
            <ac:spMk id="90115" creationId="{00000000-0000-0000-0000-000000000000}"/>
          </ac:spMkLst>
        </pc:spChg>
        <pc:spChg chg="mod ord">
          <ac:chgData name="Soheil Abbasloo" userId="d71572ce-aea6-4a3a-9d7a-c1bc96c12f67" providerId="ADAL" clId="{5A221130-90B4-4FFD-B26D-E6AAC359A9C7}" dt="2022-10-17T20:11:14.081" v="7028" actId="20577"/>
          <ac:spMkLst>
            <pc:docMk/>
            <pc:sldMk cId="657231678" sldId="1315"/>
            <ac:spMk id="971779" creationId="{00000000-0000-0000-0000-000000000000}"/>
          </ac:spMkLst>
        </pc:spChg>
      </pc:sldChg>
      <pc:sldChg chg="addSp delSp modSp add del mod modClrScheme delAnim modAnim chgLayout">
        <pc:chgData name="Soheil Abbasloo" userId="d71572ce-aea6-4a3a-9d7a-c1bc96c12f67" providerId="ADAL" clId="{5A221130-90B4-4FFD-B26D-E6AAC359A9C7}" dt="2022-10-18T14:32:09.976" v="8401" actId="20577"/>
        <pc:sldMkLst>
          <pc:docMk/>
          <pc:sldMk cId="1884905567" sldId="1321"/>
        </pc:sldMkLst>
        <pc:spChg chg="add del mod">
          <ac:chgData name="Soheil Abbasloo" userId="d71572ce-aea6-4a3a-9d7a-c1bc96c12f67" providerId="ADAL" clId="{5A221130-90B4-4FFD-B26D-E6AAC359A9C7}" dt="2022-10-17T16:50:27.532" v="4665" actId="478"/>
          <ac:spMkLst>
            <pc:docMk/>
            <pc:sldMk cId="1884905567" sldId="1321"/>
            <ac:spMk id="2" creationId="{1DBE83DA-B5D0-6EA9-BE0A-AB370983D2CD}"/>
          </ac:spMkLst>
        </pc:spChg>
        <pc:spChg chg="add del mod">
          <ac:chgData name="Soheil Abbasloo" userId="d71572ce-aea6-4a3a-9d7a-c1bc96c12f67" providerId="ADAL" clId="{5A221130-90B4-4FFD-B26D-E6AAC359A9C7}" dt="2022-10-17T16:50:27.532" v="4665" actId="478"/>
          <ac:spMkLst>
            <pc:docMk/>
            <pc:sldMk cId="1884905567" sldId="1321"/>
            <ac:spMk id="3" creationId="{EAA987CD-6363-6C4D-96B2-46879AC7BD3F}"/>
          </ac:spMkLst>
        </pc:spChg>
        <pc:spChg chg="add del mod">
          <ac:chgData name="Soheil Abbasloo" userId="d71572ce-aea6-4a3a-9d7a-c1bc96c12f67" providerId="ADAL" clId="{5A221130-90B4-4FFD-B26D-E6AAC359A9C7}" dt="2022-10-17T16:50:27.532" v="4665" actId="478"/>
          <ac:spMkLst>
            <pc:docMk/>
            <pc:sldMk cId="1884905567" sldId="1321"/>
            <ac:spMk id="4" creationId="{2EDC83A2-2595-E3EF-01B5-0179FF91FBF9}"/>
          </ac:spMkLst>
        </pc:spChg>
        <pc:spChg chg="add del mod">
          <ac:chgData name="Soheil Abbasloo" userId="d71572ce-aea6-4a3a-9d7a-c1bc96c12f67" providerId="ADAL" clId="{5A221130-90B4-4FFD-B26D-E6AAC359A9C7}" dt="2022-10-17T16:50:27.532" v="4665" actId="478"/>
          <ac:spMkLst>
            <pc:docMk/>
            <pc:sldMk cId="1884905567" sldId="1321"/>
            <ac:spMk id="5" creationId="{4678B57B-2500-365A-4CB0-BD082FE7A7BA}"/>
          </ac:spMkLst>
        </pc:spChg>
        <pc:spChg chg="add del mod">
          <ac:chgData name="Soheil Abbasloo" userId="d71572ce-aea6-4a3a-9d7a-c1bc96c12f67" providerId="ADAL" clId="{5A221130-90B4-4FFD-B26D-E6AAC359A9C7}" dt="2022-10-17T16:52:19.002" v="4675" actId="478"/>
          <ac:spMkLst>
            <pc:docMk/>
            <pc:sldMk cId="1884905567" sldId="1321"/>
            <ac:spMk id="7" creationId="{F694681F-54E5-0939-4A76-092CB769343C}"/>
          </ac:spMkLst>
        </pc:spChg>
        <pc:spChg chg="add del mod">
          <ac:chgData name="Soheil Abbasloo" userId="d71572ce-aea6-4a3a-9d7a-c1bc96c12f67" providerId="ADAL" clId="{5A221130-90B4-4FFD-B26D-E6AAC359A9C7}" dt="2022-10-17T16:52:19.002" v="4675" actId="478"/>
          <ac:spMkLst>
            <pc:docMk/>
            <pc:sldMk cId="1884905567" sldId="1321"/>
            <ac:spMk id="8" creationId="{CFE37418-95CD-036C-4BC7-FBE2DFF9AEB5}"/>
          </ac:spMkLst>
        </pc:spChg>
        <pc:spChg chg="add del mod">
          <ac:chgData name="Soheil Abbasloo" userId="d71572ce-aea6-4a3a-9d7a-c1bc96c12f67" providerId="ADAL" clId="{5A221130-90B4-4FFD-B26D-E6AAC359A9C7}" dt="2022-10-17T16:52:19.002" v="4675" actId="478"/>
          <ac:spMkLst>
            <pc:docMk/>
            <pc:sldMk cId="1884905567" sldId="1321"/>
            <ac:spMk id="9" creationId="{7C6AFBE6-75C8-5B1C-0123-A5C93D6A9E2C}"/>
          </ac:spMkLst>
        </pc:spChg>
        <pc:spChg chg="add del mod">
          <ac:chgData name="Soheil Abbasloo" userId="d71572ce-aea6-4a3a-9d7a-c1bc96c12f67" providerId="ADAL" clId="{5A221130-90B4-4FFD-B26D-E6AAC359A9C7}" dt="2022-10-17T16:52:19.002" v="4675" actId="478"/>
          <ac:spMkLst>
            <pc:docMk/>
            <pc:sldMk cId="1884905567" sldId="1321"/>
            <ac:spMk id="10" creationId="{454720C4-0FB7-1E84-59F0-D1A00327E6DD}"/>
          </ac:spMkLst>
        </pc:spChg>
        <pc:spChg chg="add del mod">
          <ac:chgData name="Soheil Abbasloo" userId="d71572ce-aea6-4a3a-9d7a-c1bc96c12f67" providerId="ADAL" clId="{5A221130-90B4-4FFD-B26D-E6AAC359A9C7}" dt="2022-10-17T16:52:19.002" v="4675" actId="478"/>
          <ac:spMkLst>
            <pc:docMk/>
            <pc:sldMk cId="1884905567" sldId="1321"/>
            <ac:spMk id="11" creationId="{F862BD6B-2D9C-2B00-A570-6C4C79F9C9A5}"/>
          </ac:spMkLst>
        </pc:spChg>
        <pc:spChg chg="add del mod">
          <ac:chgData name="Soheil Abbasloo" userId="d71572ce-aea6-4a3a-9d7a-c1bc96c12f67" providerId="ADAL" clId="{5A221130-90B4-4FFD-B26D-E6AAC359A9C7}" dt="2022-10-17T16:52:19.002" v="4675" actId="478"/>
          <ac:spMkLst>
            <pc:docMk/>
            <pc:sldMk cId="1884905567" sldId="1321"/>
            <ac:spMk id="12" creationId="{3457EE2E-F187-2E16-ABCC-DE899CAA3FB2}"/>
          </ac:spMkLst>
        </pc:spChg>
        <pc:spChg chg="add del mod">
          <ac:chgData name="Soheil Abbasloo" userId="d71572ce-aea6-4a3a-9d7a-c1bc96c12f67" providerId="ADAL" clId="{5A221130-90B4-4FFD-B26D-E6AAC359A9C7}" dt="2022-10-17T16:52:19.002" v="4675" actId="478"/>
          <ac:spMkLst>
            <pc:docMk/>
            <pc:sldMk cId="1884905567" sldId="1321"/>
            <ac:spMk id="13" creationId="{8846B94B-6117-CFD3-CD3D-E0AB4D0367B5}"/>
          </ac:spMkLst>
        </pc:spChg>
        <pc:spChg chg="add del mod">
          <ac:chgData name="Soheil Abbasloo" userId="d71572ce-aea6-4a3a-9d7a-c1bc96c12f67" providerId="ADAL" clId="{5A221130-90B4-4FFD-B26D-E6AAC359A9C7}" dt="2022-10-17T16:52:19.002" v="4675" actId="478"/>
          <ac:spMkLst>
            <pc:docMk/>
            <pc:sldMk cId="1884905567" sldId="1321"/>
            <ac:spMk id="14" creationId="{C789B7BF-A3A3-C10E-4BA2-1340EFE42820}"/>
          </ac:spMkLst>
        </pc:spChg>
        <pc:spChg chg="add del mod">
          <ac:chgData name="Soheil Abbasloo" userId="d71572ce-aea6-4a3a-9d7a-c1bc96c12f67" providerId="ADAL" clId="{5A221130-90B4-4FFD-B26D-E6AAC359A9C7}" dt="2022-10-17T16:52:19.002" v="4675" actId="478"/>
          <ac:spMkLst>
            <pc:docMk/>
            <pc:sldMk cId="1884905567" sldId="1321"/>
            <ac:spMk id="15" creationId="{E2586B34-CB5D-D277-59D6-F543F577B79D}"/>
          </ac:spMkLst>
        </pc:spChg>
        <pc:spChg chg="add del mod">
          <ac:chgData name="Soheil Abbasloo" userId="d71572ce-aea6-4a3a-9d7a-c1bc96c12f67" providerId="ADAL" clId="{5A221130-90B4-4FFD-B26D-E6AAC359A9C7}" dt="2022-10-17T16:52:19.002" v="4675" actId="478"/>
          <ac:spMkLst>
            <pc:docMk/>
            <pc:sldMk cId="1884905567" sldId="1321"/>
            <ac:spMk id="16" creationId="{EAC8D9C4-4C77-4434-C313-64F36F68AE66}"/>
          </ac:spMkLst>
        </pc:spChg>
        <pc:spChg chg="add del mod">
          <ac:chgData name="Soheil Abbasloo" userId="d71572ce-aea6-4a3a-9d7a-c1bc96c12f67" providerId="ADAL" clId="{5A221130-90B4-4FFD-B26D-E6AAC359A9C7}" dt="2022-10-17T16:52:19.002" v="4675" actId="478"/>
          <ac:spMkLst>
            <pc:docMk/>
            <pc:sldMk cId="1884905567" sldId="1321"/>
            <ac:spMk id="17" creationId="{11F81608-7361-BC92-290A-24CC388926F5}"/>
          </ac:spMkLst>
        </pc:spChg>
        <pc:spChg chg="add del mod">
          <ac:chgData name="Soheil Abbasloo" userId="d71572ce-aea6-4a3a-9d7a-c1bc96c12f67" providerId="ADAL" clId="{5A221130-90B4-4FFD-B26D-E6AAC359A9C7}" dt="2022-10-17T16:50:34.121" v="4668" actId="478"/>
          <ac:spMkLst>
            <pc:docMk/>
            <pc:sldMk cId="1884905567" sldId="1321"/>
            <ac:spMk id="18" creationId="{A91C710D-8AB8-4820-F69B-76E7FFBBCB2D}"/>
          </ac:spMkLst>
        </pc:spChg>
        <pc:spChg chg="add del mod">
          <ac:chgData name="Soheil Abbasloo" userId="d71572ce-aea6-4a3a-9d7a-c1bc96c12f67" providerId="ADAL" clId="{5A221130-90B4-4FFD-B26D-E6AAC359A9C7}" dt="2022-10-17T16:52:19.002" v="4675" actId="478"/>
          <ac:spMkLst>
            <pc:docMk/>
            <pc:sldMk cId="1884905567" sldId="1321"/>
            <ac:spMk id="19" creationId="{3EC079C0-1B83-510F-43E0-F112F8F1879C}"/>
          </ac:spMkLst>
        </pc:spChg>
        <pc:spChg chg="add del mod">
          <ac:chgData name="Soheil Abbasloo" userId="d71572ce-aea6-4a3a-9d7a-c1bc96c12f67" providerId="ADAL" clId="{5A221130-90B4-4FFD-B26D-E6AAC359A9C7}" dt="2022-10-17T16:52:19.002" v="4675" actId="478"/>
          <ac:spMkLst>
            <pc:docMk/>
            <pc:sldMk cId="1884905567" sldId="1321"/>
            <ac:spMk id="20" creationId="{43323F12-65BD-DFC9-BD9C-D844D53FA2ED}"/>
          </ac:spMkLst>
        </pc:spChg>
        <pc:spChg chg="add del mod">
          <ac:chgData name="Soheil Abbasloo" userId="d71572ce-aea6-4a3a-9d7a-c1bc96c12f67" providerId="ADAL" clId="{5A221130-90B4-4FFD-B26D-E6AAC359A9C7}" dt="2022-10-17T16:52:19.002" v="4675" actId="478"/>
          <ac:spMkLst>
            <pc:docMk/>
            <pc:sldMk cId="1884905567" sldId="1321"/>
            <ac:spMk id="21" creationId="{69450A06-E5FB-C94E-0B4F-0A73636D262E}"/>
          </ac:spMkLst>
        </pc:spChg>
        <pc:spChg chg="add del mod">
          <ac:chgData name="Soheil Abbasloo" userId="d71572ce-aea6-4a3a-9d7a-c1bc96c12f67" providerId="ADAL" clId="{5A221130-90B4-4FFD-B26D-E6AAC359A9C7}" dt="2022-10-17T16:52:19.002" v="4675" actId="478"/>
          <ac:spMkLst>
            <pc:docMk/>
            <pc:sldMk cId="1884905567" sldId="1321"/>
            <ac:spMk id="22" creationId="{8E4FDA18-229D-26F5-E370-88A3D2F6527C}"/>
          </ac:spMkLst>
        </pc:spChg>
        <pc:spChg chg="mod ord">
          <ac:chgData name="Soheil Abbasloo" userId="d71572ce-aea6-4a3a-9d7a-c1bc96c12f67" providerId="ADAL" clId="{5A221130-90B4-4FFD-B26D-E6AAC359A9C7}" dt="2022-10-17T16:48:31.514" v="4659" actId="2711"/>
          <ac:spMkLst>
            <pc:docMk/>
            <pc:sldMk cId="1884905567" sldId="1321"/>
            <ac:spMk id="43011" creationId="{00000000-0000-0000-0000-000000000000}"/>
          </ac:spMkLst>
        </pc:spChg>
        <pc:spChg chg="mod ord">
          <ac:chgData name="Soheil Abbasloo" userId="d71572ce-aea6-4a3a-9d7a-c1bc96c12f67" providerId="ADAL" clId="{5A221130-90B4-4FFD-B26D-E6AAC359A9C7}" dt="2022-10-18T14:32:09.976" v="8401" actId="20577"/>
          <ac:spMkLst>
            <pc:docMk/>
            <pc:sldMk cId="1884905567" sldId="1321"/>
            <ac:spMk id="924675" creationId="{00000000-0000-0000-0000-000000000000}"/>
          </ac:spMkLst>
        </pc:spChg>
        <pc:cxnChg chg="add del mod">
          <ac:chgData name="Soheil Abbasloo" userId="d71572ce-aea6-4a3a-9d7a-c1bc96c12f67" providerId="ADAL" clId="{5A221130-90B4-4FFD-B26D-E6AAC359A9C7}" dt="2022-10-17T16:49:55.769" v="4662" actId="478"/>
          <ac:cxnSpMkLst>
            <pc:docMk/>
            <pc:sldMk cId="1884905567" sldId="1321"/>
            <ac:cxnSpMk id="6" creationId="{E348A7F3-72BB-95FE-6649-DB6CACA087C9}"/>
          </ac:cxnSpMkLst>
        </pc:cxnChg>
      </pc:sldChg>
      <pc:sldChg chg="modSp add del mod modClrScheme modAnim chgLayout">
        <pc:chgData name="Soheil Abbasloo" userId="d71572ce-aea6-4a3a-9d7a-c1bc96c12f67" providerId="ADAL" clId="{5A221130-90B4-4FFD-B26D-E6AAC359A9C7}" dt="2022-10-17T16:52:46.067" v="4685" actId="6549"/>
        <pc:sldMkLst>
          <pc:docMk/>
          <pc:sldMk cId="593186008" sldId="1322"/>
        </pc:sldMkLst>
        <pc:spChg chg="mod ord">
          <ac:chgData name="Soheil Abbasloo" userId="d71572ce-aea6-4a3a-9d7a-c1bc96c12f67" providerId="ADAL" clId="{5A221130-90B4-4FFD-B26D-E6AAC359A9C7}" dt="2022-10-17T16:48:19.124" v="4657" actId="700"/>
          <ac:spMkLst>
            <pc:docMk/>
            <pc:sldMk cId="593186008" sldId="1322"/>
            <ac:spMk id="2" creationId="{00000000-0000-0000-0000-000000000000}"/>
          </ac:spMkLst>
        </pc:spChg>
        <pc:spChg chg="mod ord">
          <ac:chgData name="Soheil Abbasloo" userId="d71572ce-aea6-4a3a-9d7a-c1bc96c12f67" providerId="ADAL" clId="{5A221130-90B4-4FFD-B26D-E6AAC359A9C7}" dt="2022-10-17T16:52:42.825" v="4680" actId="6549"/>
          <ac:spMkLst>
            <pc:docMk/>
            <pc:sldMk cId="593186008" sldId="1322"/>
            <ac:spMk id="3" creationId="{00000000-0000-0000-0000-000000000000}"/>
          </ac:spMkLst>
        </pc:spChg>
      </pc:sldChg>
      <pc:sldChg chg="modSp add del mod modClrScheme modAnim chgLayout">
        <pc:chgData name="Soheil Abbasloo" userId="d71572ce-aea6-4a3a-9d7a-c1bc96c12f67" providerId="ADAL" clId="{5A221130-90B4-4FFD-B26D-E6AAC359A9C7}" dt="2022-10-17T19:43:39.782" v="6769" actId="20577"/>
        <pc:sldMkLst>
          <pc:docMk/>
          <pc:sldMk cId="2918538436" sldId="1324"/>
        </pc:sldMkLst>
        <pc:spChg chg="mod ord">
          <ac:chgData name="Soheil Abbasloo" userId="d71572ce-aea6-4a3a-9d7a-c1bc96c12f67" providerId="ADAL" clId="{5A221130-90B4-4FFD-B26D-E6AAC359A9C7}" dt="2022-10-17T19:34:12.098" v="6626" actId="20577"/>
          <ac:spMkLst>
            <pc:docMk/>
            <pc:sldMk cId="2918538436" sldId="1324"/>
            <ac:spMk id="2" creationId="{00000000-0000-0000-0000-000000000000}"/>
          </ac:spMkLst>
        </pc:spChg>
        <pc:spChg chg="mod ord">
          <ac:chgData name="Soheil Abbasloo" userId="d71572ce-aea6-4a3a-9d7a-c1bc96c12f67" providerId="ADAL" clId="{5A221130-90B4-4FFD-B26D-E6AAC359A9C7}" dt="2022-10-17T19:43:39.782" v="6769" actId="20577"/>
          <ac:spMkLst>
            <pc:docMk/>
            <pc:sldMk cId="2918538436" sldId="1324"/>
            <ac:spMk id="3" creationId="{00000000-0000-0000-0000-000000000000}"/>
          </ac:spMkLst>
        </pc:spChg>
      </pc:sldChg>
      <pc:sldChg chg="modSp add del mod modClrScheme modAnim chgLayout">
        <pc:chgData name="Soheil Abbasloo" userId="d71572ce-aea6-4a3a-9d7a-c1bc96c12f67" providerId="ADAL" clId="{5A221130-90B4-4FFD-B26D-E6AAC359A9C7}" dt="2022-10-17T19:33:54.881" v="6619" actId="113"/>
        <pc:sldMkLst>
          <pc:docMk/>
          <pc:sldMk cId="3983527929" sldId="1325"/>
        </pc:sldMkLst>
        <pc:spChg chg="mod ord">
          <ac:chgData name="Soheil Abbasloo" userId="d71572ce-aea6-4a3a-9d7a-c1bc96c12f67" providerId="ADAL" clId="{5A221130-90B4-4FFD-B26D-E6AAC359A9C7}" dt="2022-10-17T19:33:33.935" v="6615" actId="700"/>
          <ac:spMkLst>
            <pc:docMk/>
            <pc:sldMk cId="3983527929" sldId="1325"/>
            <ac:spMk id="2" creationId="{00000000-0000-0000-0000-000000000000}"/>
          </ac:spMkLst>
        </pc:spChg>
        <pc:spChg chg="mod ord">
          <ac:chgData name="Soheil Abbasloo" userId="d71572ce-aea6-4a3a-9d7a-c1bc96c12f67" providerId="ADAL" clId="{5A221130-90B4-4FFD-B26D-E6AAC359A9C7}" dt="2022-10-17T19:33:54.881" v="6619" actId="113"/>
          <ac:spMkLst>
            <pc:docMk/>
            <pc:sldMk cId="3983527929" sldId="1325"/>
            <ac:spMk id="3" creationId="{00000000-0000-0000-0000-000000000000}"/>
          </ac:spMkLst>
        </pc:spChg>
      </pc:sldChg>
      <pc:sldChg chg="modSp add del mod modShow">
        <pc:chgData name="Soheil Abbasloo" userId="d71572ce-aea6-4a3a-9d7a-c1bc96c12f67" providerId="ADAL" clId="{5A221130-90B4-4FFD-B26D-E6AAC359A9C7}" dt="2022-10-17T20:29:55.239" v="7139" actId="47"/>
        <pc:sldMkLst>
          <pc:docMk/>
          <pc:sldMk cId="2059920445" sldId="1338"/>
        </pc:sldMkLst>
        <pc:spChg chg="mod">
          <ac:chgData name="Soheil Abbasloo" userId="d71572ce-aea6-4a3a-9d7a-c1bc96c12f67" providerId="ADAL" clId="{5A221130-90B4-4FFD-B26D-E6AAC359A9C7}" dt="2022-10-17T18:28:32.215" v="4880" actId="6549"/>
          <ac:spMkLst>
            <pc:docMk/>
            <pc:sldMk cId="2059920445" sldId="1338"/>
            <ac:spMk id="1142787" creationId="{00000000-0000-0000-0000-000000000000}"/>
          </ac:spMkLst>
        </pc:spChg>
      </pc:sldChg>
      <pc:sldChg chg="modSp add del mod modClrScheme chgLayout">
        <pc:chgData name="Soheil Abbasloo" userId="d71572ce-aea6-4a3a-9d7a-c1bc96c12f67" providerId="ADAL" clId="{5A221130-90B4-4FFD-B26D-E6AAC359A9C7}" dt="2022-10-17T18:26:29.901" v="4847" actId="2696"/>
        <pc:sldMkLst>
          <pc:docMk/>
          <pc:sldMk cId="3406614774" sldId="1338"/>
        </pc:sldMkLst>
        <pc:spChg chg="mod ord">
          <ac:chgData name="Soheil Abbasloo" userId="d71572ce-aea6-4a3a-9d7a-c1bc96c12f67" providerId="ADAL" clId="{5A221130-90B4-4FFD-B26D-E6AAC359A9C7}" dt="2022-10-17T15:54:38.726" v="4050" actId="113"/>
          <ac:spMkLst>
            <pc:docMk/>
            <pc:sldMk cId="3406614774" sldId="1338"/>
            <ac:spMk id="1142786" creationId="{00000000-0000-0000-0000-000000000000}"/>
          </ac:spMkLst>
        </pc:spChg>
        <pc:spChg chg="mod ord">
          <ac:chgData name="Soheil Abbasloo" userId="d71572ce-aea6-4a3a-9d7a-c1bc96c12f67" providerId="ADAL" clId="{5A221130-90B4-4FFD-B26D-E6AAC359A9C7}" dt="2022-10-17T15:25:29.061" v="3291"/>
          <ac:spMkLst>
            <pc:docMk/>
            <pc:sldMk cId="3406614774" sldId="1338"/>
            <ac:spMk id="1142787" creationId="{00000000-0000-0000-0000-000000000000}"/>
          </ac:spMkLst>
        </pc:spChg>
      </pc:sldChg>
      <pc:sldChg chg="addSp modSp add del mod modClrScheme chgLayout">
        <pc:chgData name="Soheil Abbasloo" userId="d71572ce-aea6-4a3a-9d7a-c1bc96c12f67" providerId="ADAL" clId="{5A221130-90B4-4FFD-B26D-E6AAC359A9C7}" dt="2022-10-17T18:26:29.901" v="4847" actId="2696"/>
        <pc:sldMkLst>
          <pc:docMk/>
          <pc:sldMk cId="2500923894" sldId="1339"/>
        </pc:sldMkLst>
        <pc:spChg chg="add mod ord">
          <ac:chgData name="Soheil Abbasloo" userId="d71572ce-aea6-4a3a-9d7a-c1bc96c12f67" providerId="ADAL" clId="{5A221130-90B4-4FFD-B26D-E6AAC359A9C7}" dt="2022-10-17T15:25:20.518" v="3290" actId="700"/>
          <ac:spMkLst>
            <pc:docMk/>
            <pc:sldMk cId="2500923894" sldId="1339"/>
            <ac:spMk id="2" creationId="{36F6E264-389B-5722-85CD-1C573D7AB428}"/>
          </ac:spMkLst>
        </pc:spChg>
        <pc:spChg chg="mod ord">
          <ac:chgData name="Soheil Abbasloo" userId="d71572ce-aea6-4a3a-9d7a-c1bc96c12f67" providerId="ADAL" clId="{5A221130-90B4-4FFD-B26D-E6AAC359A9C7}" dt="2022-10-17T15:25:20.518" v="3290" actId="700"/>
          <ac:spMkLst>
            <pc:docMk/>
            <pc:sldMk cId="2500923894" sldId="1339"/>
            <ac:spMk id="1132547" creationId="{00000000-0000-0000-0000-000000000000}"/>
          </ac:spMkLst>
        </pc:spChg>
        <pc:spChg chg="mod">
          <ac:chgData name="Soheil Abbasloo" userId="d71572ce-aea6-4a3a-9d7a-c1bc96c12f67" providerId="ADAL" clId="{5A221130-90B4-4FFD-B26D-E6AAC359A9C7}" dt="2022-10-17T15:25:50.108" v="3310" actId="1037"/>
          <ac:spMkLst>
            <pc:docMk/>
            <pc:sldMk cId="2500923894" sldId="1339"/>
            <ac:spMk id="1132554" creationId="{00000000-0000-0000-0000-000000000000}"/>
          </ac:spMkLst>
        </pc:spChg>
        <pc:spChg chg="mod">
          <ac:chgData name="Soheil Abbasloo" userId="d71572ce-aea6-4a3a-9d7a-c1bc96c12f67" providerId="ADAL" clId="{5A221130-90B4-4FFD-B26D-E6AAC359A9C7}" dt="2022-10-17T15:25:44.139" v="3295" actId="20577"/>
          <ac:spMkLst>
            <pc:docMk/>
            <pc:sldMk cId="2500923894" sldId="1339"/>
            <ac:spMk id="1132561" creationId="{00000000-0000-0000-0000-000000000000}"/>
          </ac:spMkLst>
        </pc:spChg>
      </pc:sldChg>
      <pc:sldChg chg="modSp add mod">
        <pc:chgData name="Soheil Abbasloo" userId="d71572ce-aea6-4a3a-9d7a-c1bc96c12f67" providerId="ADAL" clId="{5A221130-90B4-4FFD-B26D-E6AAC359A9C7}" dt="2022-10-17T20:11:58.284" v="7033" actId="2711"/>
        <pc:sldMkLst>
          <pc:docMk/>
          <pc:sldMk cId="3043112938" sldId="1339"/>
        </pc:sldMkLst>
        <pc:spChg chg="mod">
          <ac:chgData name="Soheil Abbasloo" userId="d71572ce-aea6-4a3a-9d7a-c1bc96c12f67" providerId="ADAL" clId="{5A221130-90B4-4FFD-B26D-E6AAC359A9C7}" dt="2022-10-17T20:11:53.384" v="7032" actId="2711"/>
          <ac:spMkLst>
            <pc:docMk/>
            <pc:sldMk cId="3043112938" sldId="1339"/>
            <ac:spMk id="1132554" creationId="{00000000-0000-0000-0000-000000000000}"/>
          </ac:spMkLst>
        </pc:spChg>
        <pc:spChg chg="mod">
          <ac:chgData name="Soheil Abbasloo" userId="d71572ce-aea6-4a3a-9d7a-c1bc96c12f67" providerId="ADAL" clId="{5A221130-90B4-4FFD-B26D-E6AAC359A9C7}" dt="2022-10-17T20:11:58.284" v="7033" actId="2711"/>
          <ac:spMkLst>
            <pc:docMk/>
            <pc:sldMk cId="3043112938" sldId="1339"/>
            <ac:spMk id="1132561" creationId="{00000000-0000-0000-0000-000000000000}"/>
          </ac:spMkLst>
        </pc:spChg>
      </pc:sldChg>
      <pc:sldChg chg="modSp add del mod modClrScheme chgLayout">
        <pc:chgData name="Soheil Abbasloo" userId="d71572ce-aea6-4a3a-9d7a-c1bc96c12f67" providerId="ADAL" clId="{5A221130-90B4-4FFD-B26D-E6AAC359A9C7}" dt="2022-10-17T18:26:29.901" v="4847" actId="2696"/>
        <pc:sldMkLst>
          <pc:docMk/>
          <pc:sldMk cId="2375549064" sldId="1340"/>
        </pc:sldMkLst>
        <pc:spChg chg="mod ord">
          <ac:chgData name="Soheil Abbasloo" userId="d71572ce-aea6-4a3a-9d7a-c1bc96c12f67" providerId="ADAL" clId="{5A221130-90B4-4FFD-B26D-E6AAC359A9C7}" dt="2022-10-17T15:25:20.518" v="3290" actId="700"/>
          <ac:spMkLst>
            <pc:docMk/>
            <pc:sldMk cId="2375549064" sldId="1340"/>
            <ac:spMk id="1147906" creationId="{00000000-0000-0000-0000-000000000000}"/>
          </ac:spMkLst>
        </pc:spChg>
        <pc:spChg chg="mod ord">
          <ac:chgData name="Soheil Abbasloo" userId="d71572ce-aea6-4a3a-9d7a-c1bc96c12f67" providerId="ADAL" clId="{5A221130-90B4-4FFD-B26D-E6AAC359A9C7}" dt="2022-10-17T15:26:06.100" v="3311"/>
          <ac:spMkLst>
            <pc:docMk/>
            <pc:sldMk cId="2375549064" sldId="1340"/>
            <ac:spMk id="1147907" creationId="{00000000-0000-0000-0000-000000000000}"/>
          </ac:spMkLst>
        </pc:spChg>
      </pc:sldChg>
      <pc:sldChg chg="modSp add mod modAnim">
        <pc:chgData name="Soheil Abbasloo" userId="d71572ce-aea6-4a3a-9d7a-c1bc96c12f67" providerId="ADAL" clId="{5A221130-90B4-4FFD-B26D-E6AAC359A9C7}" dt="2022-10-17T20:12:12.054" v="7035" actId="20577"/>
        <pc:sldMkLst>
          <pc:docMk/>
          <pc:sldMk cId="3722256609" sldId="1340"/>
        </pc:sldMkLst>
        <pc:spChg chg="mod">
          <ac:chgData name="Soheil Abbasloo" userId="d71572ce-aea6-4a3a-9d7a-c1bc96c12f67" providerId="ADAL" clId="{5A221130-90B4-4FFD-B26D-E6AAC359A9C7}" dt="2022-10-17T18:29:35.034" v="4896" actId="20577"/>
          <ac:spMkLst>
            <pc:docMk/>
            <pc:sldMk cId="3722256609" sldId="1340"/>
            <ac:spMk id="1147906" creationId="{00000000-0000-0000-0000-000000000000}"/>
          </ac:spMkLst>
        </pc:spChg>
        <pc:spChg chg="mod">
          <ac:chgData name="Soheil Abbasloo" userId="d71572ce-aea6-4a3a-9d7a-c1bc96c12f67" providerId="ADAL" clId="{5A221130-90B4-4FFD-B26D-E6AAC359A9C7}" dt="2022-10-17T20:12:12.054" v="7035" actId="20577"/>
          <ac:spMkLst>
            <pc:docMk/>
            <pc:sldMk cId="3722256609" sldId="1340"/>
            <ac:spMk id="1147907" creationId="{00000000-0000-0000-0000-000000000000}"/>
          </ac:spMkLst>
        </pc:spChg>
      </pc:sldChg>
      <pc:sldChg chg="modSp add mod">
        <pc:chgData name="Soheil Abbasloo" userId="d71572ce-aea6-4a3a-9d7a-c1bc96c12f67" providerId="ADAL" clId="{5A221130-90B4-4FFD-B26D-E6AAC359A9C7}" dt="2022-10-17T20:12:27.128" v="7036" actId="2711"/>
        <pc:sldMkLst>
          <pc:docMk/>
          <pc:sldMk cId="2583546407" sldId="1341"/>
        </pc:sldMkLst>
        <pc:spChg chg="mod">
          <ac:chgData name="Soheil Abbasloo" userId="d71572ce-aea6-4a3a-9d7a-c1bc96c12f67" providerId="ADAL" clId="{5A221130-90B4-4FFD-B26D-E6AAC359A9C7}" dt="2022-10-17T20:12:27.128" v="7036" actId="2711"/>
          <ac:spMkLst>
            <pc:docMk/>
            <pc:sldMk cId="2583546407" sldId="1341"/>
            <ac:spMk id="1143812" creationId="{00000000-0000-0000-0000-000000000000}"/>
          </ac:spMkLst>
        </pc:spChg>
      </pc:sldChg>
      <pc:sldChg chg="addSp delSp modSp add del mod modClrScheme addAnim delAnim modAnim chgLayout">
        <pc:chgData name="Soheil Abbasloo" userId="d71572ce-aea6-4a3a-9d7a-c1bc96c12f67" providerId="ADAL" clId="{5A221130-90B4-4FFD-B26D-E6AAC359A9C7}" dt="2022-10-17T18:26:29.901" v="4847" actId="2696"/>
        <pc:sldMkLst>
          <pc:docMk/>
          <pc:sldMk cId="3729348159" sldId="1341"/>
        </pc:sldMkLst>
        <pc:spChg chg="add mod">
          <ac:chgData name="Soheil Abbasloo" userId="d71572ce-aea6-4a3a-9d7a-c1bc96c12f67" providerId="ADAL" clId="{5A221130-90B4-4FFD-B26D-E6AAC359A9C7}" dt="2022-10-17T15:46:16.246" v="3874" actId="6549"/>
          <ac:spMkLst>
            <pc:docMk/>
            <pc:sldMk cId="3729348159" sldId="1341"/>
            <ac:spMk id="3" creationId="{E34F314A-569A-34C2-D18A-368EA3B1F625}"/>
          </ac:spMkLst>
        </pc:spChg>
        <pc:spChg chg="add del mod ord">
          <ac:chgData name="Soheil Abbasloo" userId="d71572ce-aea6-4a3a-9d7a-c1bc96c12f67" providerId="ADAL" clId="{5A221130-90B4-4FFD-B26D-E6AAC359A9C7}" dt="2022-10-17T15:46:02.109" v="3861"/>
          <ac:spMkLst>
            <pc:docMk/>
            <pc:sldMk cId="3729348159" sldId="1341"/>
            <ac:spMk id="1143810" creationId="{00000000-0000-0000-0000-000000000000}"/>
          </ac:spMkLst>
        </pc:spChg>
        <pc:spChg chg="mod ord">
          <ac:chgData name="Soheil Abbasloo" userId="d71572ce-aea6-4a3a-9d7a-c1bc96c12f67" providerId="ADAL" clId="{5A221130-90B4-4FFD-B26D-E6AAC359A9C7}" dt="2022-10-17T15:46:44.797" v="3892" actId="6549"/>
          <ac:spMkLst>
            <pc:docMk/>
            <pc:sldMk cId="3729348159" sldId="1341"/>
            <ac:spMk id="1143811" creationId="{00000000-0000-0000-0000-000000000000}"/>
          </ac:spMkLst>
        </pc:spChg>
        <pc:spChg chg="mod ord">
          <ac:chgData name="Soheil Abbasloo" userId="d71572ce-aea6-4a3a-9d7a-c1bc96c12f67" providerId="ADAL" clId="{5A221130-90B4-4FFD-B26D-E6AAC359A9C7}" dt="2022-10-17T15:57:23.295" v="4082" actId="113"/>
          <ac:spMkLst>
            <pc:docMk/>
            <pc:sldMk cId="3729348159" sldId="1341"/>
            <ac:spMk id="1143812" creationId="{00000000-0000-0000-0000-000000000000}"/>
          </ac:spMkLst>
        </pc:spChg>
        <pc:spChg chg="mod">
          <ac:chgData name="Soheil Abbasloo" userId="d71572ce-aea6-4a3a-9d7a-c1bc96c12f67" providerId="ADAL" clId="{5A221130-90B4-4FFD-B26D-E6AAC359A9C7}" dt="2022-10-17T15:36:00.323" v="3689" actId="1036"/>
          <ac:spMkLst>
            <pc:docMk/>
            <pc:sldMk cId="3729348159" sldId="1341"/>
            <ac:spMk id="1143814" creationId="{00000000-0000-0000-0000-000000000000}"/>
          </ac:spMkLst>
        </pc:spChg>
        <pc:spChg chg="mod">
          <ac:chgData name="Soheil Abbasloo" userId="d71572ce-aea6-4a3a-9d7a-c1bc96c12f67" providerId="ADAL" clId="{5A221130-90B4-4FFD-B26D-E6AAC359A9C7}" dt="2022-10-17T15:36:00.323" v="3689" actId="1036"/>
          <ac:spMkLst>
            <pc:docMk/>
            <pc:sldMk cId="3729348159" sldId="1341"/>
            <ac:spMk id="1143815" creationId="{00000000-0000-0000-0000-000000000000}"/>
          </ac:spMkLst>
        </pc:spChg>
        <pc:spChg chg="mod">
          <ac:chgData name="Soheil Abbasloo" userId="d71572ce-aea6-4a3a-9d7a-c1bc96c12f67" providerId="ADAL" clId="{5A221130-90B4-4FFD-B26D-E6AAC359A9C7}" dt="2022-10-17T15:36:00.323" v="3689" actId="1036"/>
          <ac:spMkLst>
            <pc:docMk/>
            <pc:sldMk cId="3729348159" sldId="1341"/>
            <ac:spMk id="1143816" creationId="{00000000-0000-0000-0000-000000000000}"/>
          </ac:spMkLst>
        </pc:spChg>
        <pc:spChg chg="mod">
          <ac:chgData name="Soheil Abbasloo" userId="d71572ce-aea6-4a3a-9d7a-c1bc96c12f67" providerId="ADAL" clId="{5A221130-90B4-4FFD-B26D-E6AAC359A9C7}" dt="2022-10-17T15:36:00.323" v="3689" actId="1036"/>
          <ac:spMkLst>
            <pc:docMk/>
            <pc:sldMk cId="3729348159" sldId="1341"/>
            <ac:spMk id="1143817" creationId="{00000000-0000-0000-0000-000000000000}"/>
          </ac:spMkLst>
        </pc:spChg>
        <pc:spChg chg="mod">
          <ac:chgData name="Soheil Abbasloo" userId="d71572ce-aea6-4a3a-9d7a-c1bc96c12f67" providerId="ADAL" clId="{5A221130-90B4-4FFD-B26D-E6AAC359A9C7}" dt="2022-10-17T15:36:00.323" v="3689" actId="1036"/>
          <ac:spMkLst>
            <pc:docMk/>
            <pc:sldMk cId="3729348159" sldId="1341"/>
            <ac:spMk id="1143818" creationId="{00000000-0000-0000-0000-000000000000}"/>
          </ac:spMkLst>
        </pc:spChg>
        <pc:spChg chg="mod">
          <ac:chgData name="Soheil Abbasloo" userId="d71572ce-aea6-4a3a-9d7a-c1bc96c12f67" providerId="ADAL" clId="{5A221130-90B4-4FFD-B26D-E6AAC359A9C7}" dt="2022-10-17T15:36:00.323" v="3689" actId="1036"/>
          <ac:spMkLst>
            <pc:docMk/>
            <pc:sldMk cId="3729348159" sldId="1341"/>
            <ac:spMk id="1143819" creationId="{00000000-0000-0000-0000-000000000000}"/>
          </ac:spMkLst>
        </pc:spChg>
        <pc:spChg chg="mod">
          <ac:chgData name="Soheil Abbasloo" userId="d71572ce-aea6-4a3a-9d7a-c1bc96c12f67" providerId="ADAL" clId="{5A221130-90B4-4FFD-B26D-E6AAC359A9C7}" dt="2022-10-17T15:36:00.323" v="3689" actId="1036"/>
          <ac:spMkLst>
            <pc:docMk/>
            <pc:sldMk cId="3729348159" sldId="1341"/>
            <ac:spMk id="1143820" creationId="{00000000-0000-0000-0000-000000000000}"/>
          </ac:spMkLst>
        </pc:spChg>
        <pc:spChg chg="mod">
          <ac:chgData name="Soheil Abbasloo" userId="d71572ce-aea6-4a3a-9d7a-c1bc96c12f67" providerId="ADAL" clId="{5A221130-90B4-4FFD-B26D-E6AAC359A9C7}" dt="2022-10-17T15:36:00.323" v="3689" actId="1036"/>
          <ac:spMkLst>
            <pc:docMk/>
            <pc:sldMk cId="3729348159" sldId="1341"/>
            <ac:spMk id="1143821" creationId="{00000000-0000-0000-0000-000000000000}"/>
          </ac:spMkLst>
        </pc:spChg>
        <pc:spChg chg="mod">
          <ac:chgData name="Soheil Abbasloo" userId="d71572ce-aea6-4a3a-9d7a-c1bc96c12f67" providerId="ADAL" clId="{5A221130-90B4-4FFD-B26D-E6AAC359A9C7}" dt="2022-10-17T15:36:00.323" v="3689" actId="1036"/>
          <ac:spMkLst>
            <pc:docMk/>
            <pc:sldMk cId="3729348159" sldId="1341"/>
            <ac:spMk id="1143822" creationId="{00000000-0000-0000-0000-000000000000}"/>
          </ac:spMkLst>
        </pc:spChg>
        <pc:spChg chg="mod">
          <ac:chgData name="Soheil Abbasloo" userId="d71572ce-aea6-4a3a-9d7a-c1bc96c12f67" providerId="ADAL" clId="{5A221130-90B4-4FFD-B26D-E6AAC359A9C7}" dt="2022-10-17T15:36:00.323" v="3689" actId="1036"/>
          <ac:spMkLst>
            <pc:docMk/>
            <pc:sldMk cId="3729348159" sldId="1341"/>
            <ac:spMk id="1143823" creationId="{00000000-0000-0000-0000-000000000000}"/>
          </ac:spMkLst>
        </pc:spChg>
        <pc:spChg chg="mod">
          <ac:chgData name="Soheil Abbasloo" userId="d71572ce-aea6-4a3a-9d7a-c1bc96c12f67" providerId="ADAL" clId="{5A221130-90B4-4FFD-B26D-E6AAC359A9C7}" dt="2022-10-17T15:36:00.323" v="3689" actId="1036"/>
          <ac:spMkLst>
            <pc:docMk/>
            <pc:sldMk cId="3729348159" sldId="1341"/>
            <ac:spMk id="1143824" creationId="{00000000-0000-0000-0000-000000000000}"/>
          </ac:spMkLst>
        </pc:spChg>
        <pc:spChg chg="mod">
          <ac:chgData name="Soheil Abbasloo" userId="d71572ce-aea6-4a3a-9d7a-c1bc96c12f67" providerId="ADAL" clId="{5A221130-90B4-4FFD-B26D-E6AAC359A9C7}" dt="2022-10-17T15:36:00.323" v="3689" actId="1036"/>
          <ac:spMkLst>
            <pc:docMk/>
            <pc:sldMk cId="3729348159" sldId="1341"/>
            <ac:spMk id="1143825" creationId="{00000000-0000-0000-0000-000000000000}"/>
          </ac:spMkLst>
        </pc:spChg>
        <pc:spChg chg="mod">
          <ac:chgData name="Soheil Abbasloo" userId="d71572ce-aea6-4a3a-9d7a-c1bc96c12f67" providerId="ADAL" clId="{5A221130-90B4-4FFD-B26D-E6AAC359A9C7}" dt="2022-10-17T15:36:00.323" v="3689" actId="1036"/>
          <ac:spMkLst>
            <pc:docMk/>
            <pc:sldMk cId="3729348159" sldId="1341"/>
            <ac:spMk id="1143826" creationId="{00000000-0000-0000-0000-000000000000}"/>
          </ac:spMkLst>
        </pc:spChg>
        <pc:spChg chg="mod">
          <ac:chgData name="Soheil Abbasloo" userId="d71572ce-aea6-4a3a-9d7a-c1bc96c12f67" providerId="ADAL" clId="{5A221130-90B4-4FFD-B26D-E6AAC359A9C7}" dt="2022-10-17T15:36:00.323" v="3689" actId="1036"/>
          <ac:spMkLst>
            <pc:docMk/>
            <pc:sldMk cId="3729348159" sldId="1341"/>
            <ac:spMk id="1143827" creationId="{00000000-0000-0000-0000-000000000000}"/>
          </ac:spMkLst>
        </pc:spChg>
        <pc:spChg chg="mod">
          <ac:chgData name="Soheil Abbasloo" userId="d71572ce-aea6-4a3a-9d7a-c1bc96c12f67" providerId="ADAL" clId="{5A221130-90B4-4FFD-B26D-E6AAC359A9C7}" dt="2022-10-17T15:36:00.323" v="3689" actId="1036"/>
          <ac:spMkLst>
            <pc:docMk/>
            <pc:sldMk cId="3729348159" sldId="1341"/>
            <ac:spMk id="1143828" creationId="{00000000-0000-0000-0000-000000000000}"/>
          </ac:spMkLst>
        </pc:spChg>
        <pc:spChg chg="mod">
          <ac:chgData name="Soheil Abbasloo" userId="d71572ce-aea6-4a3a-9d7a-c1bc96c12f67" providerId="ADAL" clId="{5A221130-90B4-4FFD-B26D-E6AAC359A9C7}" dt="2022-10-17T15:36:00.323" v="3689" actId="1036"/>
          <ac:spMkLst>
            <pc:docMk/>
            <pc:sldMk cId="3729348159" sldId="1341"/>
            <ac:spMk id="1143829" creationId="{00000000-0000-0000-0000-000000000000}"/>
          </ac:spMkLst>
        </pc:spChg>
        <pc:spChg chg="mod">
          <ac:chgData name="Soheil Abbasloo" userId="d71572ce-aea6-4a3a-9d7a-c1bc96c12f67" providerId="ADAL" clId="{5A221130-90B4-4FFD-B26D-E6AAC359A9C7}" dt="2022-10-17T15:46:26.359" v="3879" actId="20577"/>
          <ac:spMkLst>
            <pc:docMk/>
            <pc:sldMk cId="3729348159" sldId="1341"/>
            <ac:spMk id="1143830" creationId="{00000000-0000-0000-0000-000000000000}"/>
          </ac:spMkLst>
        </pc:spChg>
        <pc:spChg chg="mod">
          <ac:chgData name="Soheil Abbasloo" userId="d71572ce-aea6-4a3a-9d7a-c1bc96c12f67" providerId="ADAL" clId="{5A221130-90B4-4FFD-B26D-E6AAC359A9C7}" dt="2022-10-17T15:36:00.323" v="3689" actId="1036"/>
          <ac:spMkLst>
            <pc:docMk/>
            <pc:sldMk cId="3729348159" sldId="1341"/>
            <ac:spMk id="1143831" creationId="{00000000-0000-0000-0000-000000000000}"/>
          </ac:spMkLst>
        </pc:spChg>
        <pc:spChg chg="mod">
          <ac:chgData name="Soheil Abbasloo" userId="d71572ce-aea6-4a3a-9d7a-c1bc96c12f67" providerId="ADAL" clId="{5A221130-90B4-4FFD-B26D-E6AAC359A9C7}" dt="2022-10-17T15:46:19.795" v="3875"/>
          <ac:spMkLst>
            <pc:docMk/>
            <pc:sldMk cId="3729348159" sldId="1341"/>
            <ac:spMk id="1143832" creationId="{00000000-0000-0000-0000-000000000000}"/>
          </ac:spMkLst>
        </pc:spChg>
        <pc:spChg chg="mod">
          <ac:chgData name="Soheil Abbasloo" userId="d71572ce-aea6-4a3a-9d7a-c1bc96c12f67" providerId="ADAL" clId="{5A221130-90B4-4FFD-B26D-E6AAC359A9C7}" dt="2022-10-17T15:36:00.323" v="3689" actId="1036"/>
          <ac:spMkLst>
            <pc:docMk/>
            <pc:sldMk cId="3729348159" sldId="1341"/>
            <ac:spMk id="1143833" creationId="{00000000-0000-0000-0000-000000000000}"/>
          </ac:spMkLst>
        </pc:spChg>
        <pc:spChg chg="mod">
          <ac:chgData name="Soheil Abbasloo" userId="d71572ce-aea6-4a3a-9d7a-c1bc96c12f67" providerId="ADAL" clId="{5A221130-90B4-4FFD-B26D-E6AAC359A9C7}" dt="2022-10-17T15:36:00.323" v="3689" actId="1036"/>
          <ac:spMkLst>
            <pc:docMk/>
            <pc:sldMk cId="3729348159" sldId="1341"/>
            <ac:spMk id="1143834" creationId="{00000000-0000-0000-0000-000000000000}"/>
          </ac:spMkLst>
        </pc:spChg>
        <pc:spChg chg="mod">
          <ac:chgData name="Soheil Abbasloo" userId="d71572ce-aea6-4a3a-9d7a-c1bc96c12f67" providerId="ADAL" clId="{5A221130-90B4-4FFD-B26D-E6AAC359A9C7}" dt="2022-10-17T15:36:00.323" v="3689" actId="1036"/>
          <ac:spMkLst>
            <pc:docMk/>
            <pc:sldMk cId="3729348159" sldId="1341"/>
            <ac:spMk id="1143835" creationId="{00000000-0000-0000-0000-000000000000}"/>
          </ac:spMkLst>
        </pc:spChg>
        <pc:spChg chg="mod">
          <ac:chgData name="Soheil Abbasloo" userId="d71572ce-aea6-4a3a-9d7a-c1bc96c12f67" providerId="ADAL" clId="{5A221130-90B4-4FFD-B26D-E6AAC359A9C7}" dt="2022-10-17T15:36:00.323" v="3689" actId="1036"/>
          <ac:spMkLst>
            <pc:docMk/>
            <pc:sldMk cId="3729348159" sldId="1341"/>
            <ac:spMk id="1143836" creationId="{00000000-0000-0000-0000-000000000000}"/>
          </ac:spMkLst>
        </pc:spChg>
        <pc:spChg chg="mod">
          <ac:chgData name="Soheil Abbasloo" userId="d71572ce-aea6-4a3a-9d7a-c1bc96c12f67" providerId="ADAL" clId="{5A221130-90B4-4FFD-B26D-E6AAC359A9C7}" dt="2022-10-17T15:36:00.323" v="3689" actId="1036"/>
          <ac:spMkLst>
            <pc:docMk/>
            <pc:sldMk cId="3729348159" sldId="1341"/>
            <ac:spMk id="1143837" creationId="{00000000-0000-0000-0000-000000000000}"/>
          </ac:spMkLst>
        </pc:spChg>
        <pc:spChg chg="mod">
          <ac:chgData name="Soheil Abbasloo" userId="d71572ce-aea6-4a3a-9d7a-c1bc96c12f67" providerId="ADAL" clId="{5A221130-90B4-4FFD-B26D-E6AAC359A9C7}" dt="2022-10-17T15:36:00.323" v="3689" actId="1036"/>
          <ac:spMkLst>
            <pc:docMk/>
            <pc:sldMk cId="3729348159" sldId="1341"/>
            <ac:spMk id="1143838" creationId="{00000000-0000-0000-0000-000000000000}"/>
          </ac:spMkLst>
        </pc:spChg>
        <pc:graphicFrameChg chg="add del mod">
          <ac:chgData name="Soheil Abbasloo" userId="d71572ce-aea6-4a3a-9d7a-c1bc96c12f67" providerId="ADAL" clId="{5A221130-90B4-4FFD-B26D-E6AAC359A9C7}" dt="2022-10-17T15:29:46.977" v="3513" actId="478"/>
          <ac:graphicFrameMkLst>
            <pc:docMk/>
            <pc:sldMk cId="3729348159" sldId="1341"/>
            <ac:graphicFrameMk id="1143813" creationId="{00000000-0000-0000-0000-000000000000}"/>
          </ac:graphicFrameMkLst>
        </pc:graphicFrameChg>
      </pc:sldChg>
      <pc:sldChg chg="addSp delSp modSp add del mod modClrScheme chgLayout">
        <pc:chgData name="Soheil Abbasloo" userId="d71572ce-aea6-4a3a-9d7a-c1bc96c12f67" providerId="ADAL" clId="{5A221130-90B4-4FFD-B26D-E6AAC359A9C7}" dt="2022-10-17T18:26:29.901" v="4847" actId="2696"/>
        <pc:sldMkLst>
          <pc:docMk/>
          <pc:sldMk cId="3031457023" sldId="1342"/>
        </pc:sldMkLst>
        <pc:spChg chg="add del mod ord">
          <ac:chgData name="Soheil Abbasloo" userId="d71572ce-aea6-4a3a-9d7a-c1bc96c12f67" providerId="ADAL" clId="{5A221130-90B4-4FFD-B26D-E6AAC359A9C7}" dt="2022-10-17T15:36:10.293" v="3690" actId="478"/>
          <ac:spMkLst>
            <pc:docMk/>
            <pc:sldMk cId="3031457023" sldId="1342"/>
            <ac:spMk id="2" creationId="{505590DC-A707-1549-BCD0-91F9E26C5A57}"/>
          </ac:spMkLst>
        </pc:spChg>
        <pc:spChg chg="mod ord">
          <ac:chgData name="Soheil Abbasloo" userId="d71572ce-aea6-4a3a-9d7a-c1bc96c12f67" providerId="ADAL" clId="{5A221130-90B4-4FFD-B26D-E6AAC359A9C7}" dt="2022-10-17T15:57:40.452" v="4091" actId="113"/>
          <ac:spMkLst>
            <pc:docMk/>
            <pc:sldMk cId="3031457023" sldId="1342"/>
            <ac:spMk id="1154050" creationId="{00000000-0000-0000-0000-000000000000}"/>
          </ac:spMkLst>
        </pc:spChg>
        <pc:spChg chg="mod">
          <ac:chgData name="Soheil Abbasloo" userId="d71572ce-aea6-4a3a-9d7a-c1bc96c12f67" providerId="ADAL" clId="{5A221130-90B4-4FFD-B26D-E6AAC359A9C7}" dt="2022-10-17T15:47:17.529" v="3907" actId="1037"/>
          <ac:spMkLst>
            <pc:docMk/>
            <pc:sldMk cId="3031457023" sldId="1342"/>
            <ac:spMk id="1154054" creationId="{00000000-0000-0000-0000-000000000000}"/>
          </ac:spMkLst>
        </pc:spChg>
        <pc:spChg chg="mod">
          <ac:chgData name="Soheil Abbasloo" userId="d71572ce-aea6-4a3a-9d7a-c1bc96c12f67" providerId="ADAL" clId="{5A221130-90B4-4FFD-B26D-E6AAC359A9C7}" dt="2022-10-17T15:47:02.891" v="3898"/>
          <ac:spMkLst>
            <pc:docMk/>
            <pc:sldMk cId="3031457023" sldId="1342"/>
            <ac:spMk id="1154103" creationId="{00000000-0000-0000-0000-000000000000}"/>
          </ac:spMkLst>
        </pc:spChg>
        <pc:spChg chg="mod">
          <ac:chgData name="Soheil Abbasloo" userId="d71572ce-aea6-4a3a-9d7a-c1bc96c12f67" providerId="ADAL" clId="{5A221130-90B4-4FFD-B26D-E6AAC359A9C7}" dt="2022-10-17T15:47:07.289" v="3899"/>
          <ac:spMkLst>
            <pc:docMk/>
            <pc:sldMk cId="3031457023" sldId="1342"/>
            <ac:spMk id="1154104" creationId="{00000000-0000-0000-0000-000000000000}"/>
          </ac:spMkLst>
        </pc:spChg>
        <pc:spChg chg="mod">
          <ac:chgData name="Soheil Abbasloo" userId="d71572ce-aea6-4a3a-9d7a-c1bc96c12f67" providerId="ADAL" clId="{5A221130-90B4-4FFD-B26D-E6AAC359A9C7}" dt="2022-10-17T15:47:14.137" v="3903" actId="20577"/>
          <ac:spMkLst>
            <pc:docMk/>
            <pc:sldMk cId="3031457023" sldId="1342"/>
            <ac:spMk id="1154159" creationId="{00000000-0000-0000-0000-000000000000}"/>
          </ac:spMkLst>
        </pc:spChg>
        <pc:spChg chg="mod">
          <ac:chgData name="Soheil Abbasloo" userId="d71572ce-aea6-4a3a-9d7a-c1bc96c12f67" providerId="ADAL" clId="{5A221130-90B4-4FFD-B26D-E6AAC359A9C7}" dt="2022-10-17T15:47:11.908" v="3901" actId="20577"/>
          <ac:spMkLst>
            <pc:docMk/>
            <pc:sldMk cId="3031457023" sldId="1342"/>
            <ac:spMk id="1154168" creationId="{00000000-0000-0000-0000-000000000000}"/>
          </ac:spMkLst>
        </pc:spChg>
      </pc:sldChg>
      <pc:sldChg chg="modSp add mod">
        <pc:chgData name="Soheil Abbasloo" userId="d71572ce-aea6-4a3a-9d7a-c1bc96c12f67" providerId="ADAL" clId="{5A221130-90B4-4FFD-B26D-E6AAC359A9C7}" dt="2022-10-17T20:12:49.135" v="7053" actId="1038"/>
        <pc:sldMkLst>
          <pc:docMk/>
          <pc:sldMk cId="3954349122" sldId="1342"/>
        </pc:sldMkLst>
        <pc:spChg chg="mod">
          <ac:chgData name="Soheil Abbasloo" userId="d71572ce-aea6-4a3a-9d7a-c1bc96c12f67" providerId="ADAL" clId="{5A221130-90B4-4FFD-B26D-E6AAC359A9C7}" dt="2022-10-17T20:12:49.135" v="7053" actId="1038"/>
          <ac:spMkLst>
            <pc:docMk/>
            <pc:sldMk cId="3954349122" sldId="1342"/>
            <ac:spMk id="1154104" creationId="{00000000-0000-0000-0000-000000000000}"/>
          </ac:spMkLst>
        </pc:spChg>
      </pc:sldChg>
      <pc:sldChg chg="modSp add del mod modClrScheme chgLayout">
        <pc:chgData name="Soheil Abbasloo" userId="d71572ce-aea6-4a3a-9d7a-c1bc96c12f67" providerId="ADAL" clId="{5A221130-90B4-4FFD-B26D-E6AAC359A9C7}" dt="2022-10-17T18:26:29.901" v="4847" actId="2696"/>
        <pc:sldMkLst>
          <pc:docMk/>
          <pc:sldMk cId="3023984416" sldId="1343"/>
        </pc:sldMkLst>
        <pc:spChg chg="mod ord">
          <ac:chgData name="Soheil Abbasloo" userId="d71572ce-aea6-4a3a-9d7a-c1bc96c12f67" providerId="ADAL" clId="{5A221130-90B4-4FFD-B26D-E6AAC359A9C7}" dt="2022-10-17T15:42:40.735" v="3837" actId="404"/>
          <ac:spMkLst>
            <pc:docMk/>
            <pc:sldMk cId="3023984416" sldId="1343"/>
            <ac:spMk id="1144834" creationId="{00000000-0000-0000-0000-000000000000}"/>
          </ac:spMkLst>
        </pc:spChg>
        <pc:spChg chg="mod ord">
          <ac:chgData name="Soheil Abbasloo" userId="d71572ce-aea6-4a3a-9d7a-c1bc96c12f67" providerId="ADAL" clId="{5A221130-90B4-4FFD-B26D-E6AAC359A9C7}" dt="2022-10-17T15:39:38.269" v="3776" actId="242"/>
          <ac:spMkLst>
            <pc:docMk/>
            <pc:sldMk cId="3023984416" sldId="1343"/>
            <ac:spMk id="1144835" creationId="{00000000-0000-0000-0000-000000000000}"/>
          </ac:spMkLst>
        </pc:spChg>
      </pc:sldChg>
      <pc:sldChg chg="add">
        <pc:chgData name="Soheil Abbasloo" userId="d71572ce-aea6-4a3a-9d7a-c1bc96c12f67" providerId="ADAL" clId="{5A221130-90B4-4FFD-B26D-E6AAC359A9C7}" dt="2022-10-17T18:26:35.780" v="4848"/>
        <pc:sldMkLst>
          <pc:docMk/>
          <pc:sldMk cId="4031014526" sldId="1343"/>
        </pc:sldMkLst>
      </pc:sldChg>
      <pc:sldChg chg="modSp add del mod modClrScheme modAnim chgLayout">
        <pc:chgData name="Soheil Abbasloo" userId="d71572ce-aea6-4a3a-9d7a-c1bc96c12f67" providerId="ADAL" clId="{5A221130-90B4-4FFD-B26D-E6AAC359A9C7}" dt="2022-10-17T18:26:29.901" v="4847" actId="2696"/>
        <pc:sldMkLst>
          <pc:docMk/>
          <pc:sldMk cId="1755811704" sldId="1346"/>
        </pc:sldMkLst>
        <pc:spChg chg="mod ord">
          <ac:chgData name="Soheil Abbasloo" userId="d71572ce-aea6-4a3a-9d7a-c1bc96c12f67" providerId="ADAL" clId="{5A221130-90B4-4FFD-B26D-E6AAC359A9C7}" dt="2022-10-17T15:59:19.377" v="4137"/>
          <ac:spMkLst>
            <pc:docMk/>
            <pc:sldMk cId="1755811704" sldId="1346"/>
            <ac:spMk id="113667" creationId="{00000000-0000-0000-0000-000000000000}"/>
          </ac:spMkLst>
        </pc:spChg>
        <pc:spChg chg="mod ord">
          <ac:chgData name="Soheil Abbasloo" userId="d71572ce-aea6-4a3a-9d7a-c1bc96c12f67" providerId="ADAL" clId="{5A221130-90B4-4FFD-B26D-E6AAC359A9C7}" dt="2022-10-17T18:23:21.240" v="4846" actId="20577"/>
          <ac:spMkLst>
            <pc:docMk/>
            <pc:sldMk cId="1755811704" sldId="1346"/>
            <ac:spMk id="998403" creationId="{00000000-0000-0000-0000-000000000000}"/>
          </ac:spMkLst>
        </pc:spChg>
      </pc:sldChg>
      <pc:sldChg chg="addSp delSp modSp add mod modAnim">
        <pc:chgData name="Soheil Abbasloo" userId="d71572ce-aea6-4a3a-9d7a-c1bc96c12f67" providerId="ADAL" clId="{5A221130-90B4-4FFD-B26D-E6AAC359A9C7}" dt="2022-10-17T21:14:54.127" v="7625"/>
        <pc:sldMkLst>
          <pc:docMk/>
          <pc:sldMk cId="3940410058" sldId="1346"/>
        </pc:sldMkLst>
        <pc:spChg chg="add del mod">
          <ac:chgData name="Soheil Abbasloo" userId="d71572ce-aea6-4a3a-9d7a-c1bc96c12f67" providerId="ADAL" clId="{5A221130-90B4-4FFD-B26D-E6AAC359A9C7}" dt="2022-10-17T18:31:57.115" v="4944" actId="478"/>
          <ac:spMkLst>
            <pc:docMk/>
            <pc:sldMk cId="3940410058" sldId="1346"/>
            <ac:spMk id="2" creationId="{AF506A72-F4E8-327D-C867-38D8DD5428E8}"/>
          </ac:spMkLst>
        </pc:spChg>
        <pc:spChg chg="mod">
          <ac:chgData name="Soheil Abbasloo" userId="d71572ce-aea6-4a3a-9d7a-c1bc96c12f67" providerId="ADAL" clId="{5A221130-90B4-4FFD-B26D-E6AAC359A9C7}" dt="2022-10-17T19:41:52.076" v="6743" actId="20577"/>
          <ac:spMkLst>
            <pc:docMk/>
            <pc:sldMk cId="3940410058" sldId="1346"/>
            <ac:spMk id="998403" creationId="{00000000-0000-0000-0000-000000000000}"/>
          </ac:spMkLst>
        </pc:spChg>
      </pc:sldChg>
      <pc:sldChg chg="addSp delSp modSp new del mod modClrScheme chgLayout">
        <pc:chgData name="Soheil Abbasloo" userId="d71572ce-aea6-4a3a-9d7a-c1bc96c12f67" providerId="ADAL" clId="{5A221130-90B4-4FFD-B26D-E6AAC359A9C7}" dt="2022-10-17T16:01:19.631" v="4158" actId="47"/>
        <pc:sldMkLst>
          <pc:docMk/>
          <pc:sldMk cId="3610871912" sldId="1347"/>
        </pc:sldMkLst>
        <pc:spChg chg="mod ord">
          <ac:chgData name="Soheil Abbasloo" userId="d71572ce-aea6-4a3a-9d7a-c1bc96c12f67" providerId="ADAL" clId="{5A221130-90B4-4FFD-B26D-E6AAC359A9C7}" dt="2022-10-17T16:01:10.480" v="4156" actId="700"/>
          <ac:spMkLst>
            <pc:docMk/>
            <pc:sldMk cId="3610871912" sldId="1347"/>
            <ac:spMk id="2" creationId="{764F4AE4-1575-D61B-034E-2E02C4A432FD}"/>
          </ac:spMkLst>
        </pc:spChg>
        <pc:spChg chg="del mod ord">
          <ac:chgData name="Soheil Abbasloo" userId="d71572ce-aea6-4a3a-9d7a-c1bc96c12f67" providerId="ADAL" clId="{5A221130-90B4-4FFD-B26D-E6AAC359A9C7}" dt="2022-10-17T16:01:10.480" v="4156" actId="700"/>
          <ac:spMkLst>
            <pc:docMk/>
            <pc:sldMk cId="3610871912" sldId="1347"/>
            <ac:spMk id="3" creationId="{7BB38956-CCC0-672F-2C68-4A16698BAF88}"/>
          </ac:spMkLst>
        </pc:spChg>
        <pc:spChg chg="del mod ord">
          <ac:chgData name="Soheil Abbasloo" userId="d71572ce-aea6-4a3a-9d7a-c1bc96c12f67" providerId="ADAL" clId="{5A221130-90B4-4FFD-B26D-E6AAC359A9C7}" dt="2022-10-17T16:01:10.480" v="4156" actId="700"/>
          <ac:spMkLst>
            <pc:docMk/>
            <pc:sldMk cId="3610871912" sldId="1347"/>
            <ac:spMk id="4" creationId="{D04C5764-66A5-0E39-E943-42EE3002786B}"/>
          </ac:spMkLst>
        </pc:spChg>
        <pc:spChg chg="add mod ord">
          <ac:chgData name="Soheil Abbasloo" userId="d71572ce-aea6-4a3a-9d7a-c1bc96c12f67" providerId="ADAL" clId="{5A221130-90B4-4FFD-B26D-E6AAC359A9C7}" dt="2022-10-17T16:01:10.480" v="4156" actId="700"/>
          <ac:spMkLst>
            <pc:docMk/>
            <pc:sldMk cId="3610871912" sldId="1347"/>
            <ac:spMk id="5" creationId="{151E03D5-447F-3A57-67B7-279103BBDF4A}"/>
          </ac:spMkLst>
        </pc:spChg>
        <pc:spChg chg="add mod ord">
          <ac:chgData name="Soheil Abbasloo" userId="d71572ce-aea6-4a3a-9d7a-c1bc96c12f67" providerId="ADAL" clId="{5A221130-90B4-4FFD-B26D-E6AAC359A9C7}" dt="2022-10-17T16:01:10.480" v="4156" actId="700"/>
          <ac:spMkLst>
            <pc:docMk/>
            <pc:sldMk cId="3610871912" sldId="1347"/>
            <ac:spMk id="6" creationId="{90460A28-8077-7B7B-4A88-F7641D46B06A}"/>
          </ac:spMkLst>
        </pc:spChg>
      </pc:sldChg>
      <pc:sldChg chg="modSp add del mod ord">
        <pc:chgData name="Soheil Abbasloo" userId="d71572ce-aea6-4a3a-9d7a-c1bc96c12f67" providerId="ADAL" clId="{5A221130-90B4-4FFD-B26D-E6AAC359A9C7}" dt="2022-10-17T17:34:55.425" v="4815" actId="47"/>
        <pc:sldMkLst>
          <pc:docMk/>
          <pc:sldMk cId="3220803969" sldId="1348"/>
        </pc:sldMkLst>
        <pc:spChg chg="mod">
          <ac:chgData name="Soheil Abbasloo" userId="d71572ce-aea6-4a3a-9d7a-c1bc96c12f67" providerId="ADAL" clId="{5A221130-90B4-4FFD-B26D-E6AAC359A9C7}" dt="2022-10-17T16:08:38.718" v="4211" actId="21"/>
          <ac:spMkLst>
            <pc:docMk/>
            <pc:sldMk cId="3220803969" sldId="1348"/>
            <ac:spMk id="5" creationId="{000B93CB-A363-79A7-6D68-7CEF549C95BB}"/>
          </ac:spMkLst>
        </pc:spChg>
        <pc:spChg chg="mod">
          <ac:chgData name="Soheil Abbasloo" userId="d71572ce-aea6-4a3a-9d7a-c1bc96c12f67" providerId="ADAL" clId="{5A221130-90B4-4FFD-B26D-E6AAC359A9C7}" dt="2022-10-17T17:33:23.200" v="4811" actId="20577"/>
          <ac:spMkLst>
            <pc:docMk/>
            <pc:sldMk cId="3220803969" sldId="1348"/>
            <ac:spMk id="6" creationId="{2C47465A-3C8F-D4E2-BD56-31FC175DDAE2}"/>
          </ac:spMkLst>
        </pc:spChg>
      </pc:sldChg>
      <pc:sldChg chg="add del">
        <pc:chgData name="Soheil Abbasloo" userId="d71572ce-aea6-4a3a-9d7a-c1bc96c12f67" providerId="ADAL" clId="{5A221130-90B4-4FFD-B26D-E6AAC359A9C7}" dt="2022-10-17T16:33:23.425" v="4436" actId="47"/>
        <pc:sldMkLst>
          <pc:docMk/>
          <pc:sldMk cId="3788281670" sldId="1349"/>
        </pc:sldMkLst>
      </pc:sldChg>
      <pc:sldChg chg="addSp modSp add del mod modClrScheme modAnim chgLayout">
        <pc:chgData name="Soheil Abbasloo" userId="d71572ce-aea6-4a3a-9d7a-c1bc96c12f67" providerId="ADAL" clId="{5A221130-90B4-4FFD-B26D-E6AAC359A9C7}" dt="2022-10-17T21:47:47.384" v="8222" actId="113"/>
        <pc:sldMkLst>
          <pc:docMk/>
          <pc:sldMk cId="4181235504" sldId="1353"/>
        </pc:sldMkLst>
        <pc:spChg chg="add mod">
          <ac:chgData name="Soheil Abbasloo" userId="d71572ce-aea6-4a3a-9d7a-c1bc96c12f67" providerId="ADAL" clId="{5A221130-90B4-4FFD-B26D-E6AAC359A9C7}" dt="2022-10-17T18:41:06.125" v="5229" actId="1076"/>
          <ac:spMkLst>
            <pc:docMk/>
            <pc:sldMk cId="4181235504" sldId="1353"/>
            <ac:spMk id="2" creationId="{7C1F2DBB-6619-8D08-10A7-1BCB45CB5049}"/>
          </ac:spMkLst>
        </pc:spChg>
        <pc:spChg chg="add mod">
          <ac:chgData name="Soheil Abbasloo" userId="d71572ce-aea6-4a3a-9d7a-c1bc96c12f67" providerId="ADAL" clId="{5A221130-90B4-4FFD-B26D-E6AAC359A9C7}" dt="2022-10-17T21:47:12.017" v="8211" actId="207"/>
          <ac:spMkLst>
            <pc:docMk/>
            <pc:sldMk cId="4181235504" sldId="1353"/>
            <ac:spMk id="3" creationId="{F618A45D-39AD-5979-805B-130078170321}"/>
          </ac:spMkLst>
        </pc:spChg>
        <pc:spChg chg="add mod">
          <ac:chgData name="Soheil Abbasloo" userId="d71572ce-aea6-4a3a-9d7a-c1bc96c12f67" providerId="ADAL" clId="{5A221130-90B4-4FFD-B26D-E6AAC359A9C7}" dt="2022-10-17T18:41:06.125" v="5229" actId="1076"/>
          <ac:spMkLst>
            <pc:docMk/>
            <pc:sldMk cId="4181235504" sldId="1353"/>
            <ac:spMk id="4" creationId="{DA82BB9F-8EB0-28DD-259D-71F0334FDE95}"/>
          </ac:spMkLst>
        </pc:spChg>
        <pc:spChg chg="add mod">
          <ac:chgData name="Soheil Abbasloo" userId="d71572ce-aea6-4a3a-9d7a-c1bc96c12f67" providerId="ADAL" clId="{5A221130-90B4-4FFD-B26D-E6AAC359A9C7}" dt="2022-10-17T21:47:14.347" v="8212" actId="207"/>
          <ac:spMkLst>
            <pc:docMk/>
            <pc:sldMk cId="4181235504" sldId="1353"/>
            <ac:spMk id="5" creationId="{7F698635-B14A-3FEB-2667-240012BA3037}"/>
          </ac:spMkLst>
        </pc:spChg>
        <pc:spChg chg="add mod">
          <ac:chgData name="Soheil Abbasloo" userId="d71572ce-aea6-4a3a-9d7a-c1bc96c12f67" providerId="ADAL" clId="{5A221130-90B4-4FFD-B26D-E6AAC359A9C7}" dt="2022-10-17T18:41:06.125" v="5229" actId="1076"/>
          <ac:spMkLst>
            <pc:docMk/>
            <pc:sldMk cId="4181235504" sldId="1353"/>
            <ac:spMk id="6" creationId="{766AAFEA-6CCC-7DF5-CDF6-A76590B15020}"/>
          </ac:spMkLst>
        </pc:spChg>
        <pc:spChg chg="add mod">
          <ac:chgData name="Soheil Abbasloo" userId="d71572ce-aea6-4a3a-9d7a-c1bc96c12f67" providerId="ADAL" clId="{5A221130-90B4-4FFD-B26D-E6AAC359A9C7}" dt="2022-10-17T21:47:16.425" v="8213" actId="207"/>
          <ac:spMkLst>
            <pc:docMk/>
            <pc:sldMk cId="4181235504" sldId="1353"/>
            <ac:spMk id="7" creationId="{0BC4B43C-4487-3B22-3287-2A7766396B3F}"/>
          </ac:spMkLst>
        </pc:spChg>
        <pc:spChg chg="add mod">
          <ac:chgData name="Soheil Abbasloo" userId="d71572ce-aea6-4a3a-9d7a-c1bc96c12f67" providerId="ADAL" clId="{5A221130-90B4-4FFD-B26D-E6AAC359A9C7}" dt="2022-10-17T18:41:06.125" v="5229" actId="1076"/>
          <ac:spMkLst>
            <pc:docMk/>
            <pc:sldMk cId="4181235504" sldId="1353"/>
            <ac:spMk id="8" creationId="{C88E3CD7-8E16-88C4-B090-422C1AD91B8D}"/>
          </ac:spMkLst>
        </pc:spChg>
        <pc:spChg chg="add mod">
          <ac:chgData name="Soheil Abbasloo" userId="d71572ce-aea6-4a3a-9d7a-c1bc96c12f67" providerId="ADAL" clId="{5A221130-90B4-4FFD-B26D-E6AAC359A9C7}" dt="2022-10-17T21:47:18.292" v="8214" actId="207"/>
          <ac:spMkLst>
            <pc:docMk/>
            <pc:sldMk cId="4181235504" sldId="1353"/>
            <ac:spMk id="9" creationId="{96420724-15E6-318F-57CD-17A91A0F673F}"/>
          </ac:spMkLst>
        </pc:spChg>
        <pc:spChg chg="add mod">
          <ac:chgData name="Soheil Abbasloo" userId="d71572ce-aea6-4a3a-9d7a-c1bc96c12f67" providerId="ADAL" clId="{5A221130-90B4-4FFD-B26D-E6AAC359A9C7}" dt="2022-10-17T18:41:06.125" v="5229" actId="1076"/>
          <ac:spMkLst>
            <pc:docMk/>
            <pc:sldMk cId="4181235504" sldId="1353"/>
            <ac:spMk id="10" creationId="{4858A749-3689-C08E-73F2-E4830CC76A62}"/>
          </ac:spMkLst>
        </pc:spChg>
        <pc:spChg chg="add mod">
          <ac:chgData name="Soheil Abbasloo" userId="d71572ce-aea6-4a3a-9d7a-c1bc96c12f67" providerId="ADAL" clId="{5A221130-90B4-4FFD-B26D-E6AAC359A9C7}" dt="2022-10-17T18:41:06.125" v="5229" actId="1076"/>
          <ac:spMkLst>
            <pc:docMk/>
            <pc:sldMk cId="4181235504" sldId="1353"/>
            <ac:spMk id="11" creationId="{5C2FB41A-932D-9D55-4586-A7B83E4576BE}"/>
          </ac:spMkLst>
        </pc:spChg>
        <pc:spChg chg="add mod">
          <ac:chgData name="Soheil Abbasloo" userId="d71572ce-aea6-4a3a-9d7a-c1bc96c12f67" providerId="ADAL" clId="{5A221130-90B4-4FFD-B26D-E6AAC359A9C7}" dt="2022-10-17T21:47:47.384" v="8222" actId="113"/>
          <ac:spMkLst>
            <pc:docMk/>
            <pc:sldMk cId="4181235504" sldId="1353"/>
            <ac:spMk id="12" creationId="{A59E30FC-7AF6-F826-4360-8B4F323C901F}"/>
          </ac:spMkLst>
        </pc:spChg>
        <pc:spChg chg="add mod">
          <ac:chgData name="Soheil Abbasloo" userId="d71572ce-aea6-4a3a-9d7a-c1bc96c12f67" providerId="ADAL" clId="{5A221130-90B4-4FFD-B26D-E6AAC359A9C7}" dt="2022-10-17T21:47:23.318" v="8216" actId="207"/>
          <ac:spMkLst>
            <pc:docMk/>
            <pc:sldMk cId="4181235504" sldId="1353"/>
            <ac:spMk id="13" creationId="{4586BACB-140F-0A49-91D8-D33F3001626B}"/>
          </ac:spMkLst>
        </pc:spChg>
        <pc:spChg chg="add mod">
          <ac:chgData name="Soheil Abbasloo" userId="d71572ce-aea6-4a3a-9d7a-c1bc96c12f67" providerId="ADAL" clId="{5A221130-90B4-4FFD-B26D-E6AAC359A9C7}" dt="2022-10-17T18:41:06.125" v="5229" actId="1076"/>
          <ac:spMkLst>
            <pc:docMk/>
            <pc:sldMk cId="4181235504" sldId="1353"/>
            <ac:spMk id="14" creationId="{815002E7-2848-A450-7FAF-C054B18C15BE}"/>
          </ac:spMkLst>
        </pc:spChg>
        <pc:spChg chg="add mod">
          <ac:chgData name="Soheil Abbasloo" userId="d71572ce-aea6-4a3a-9d7a-c1bc96c12f67" providerId="ADAL" clId="{5A221130-90B4-4FFD-B26D-E6AAC359A9C7}" dt="2022-10-17T18:41:06.125" v="5229" actId="1076"/>
          <ac:spMkLst>
            <pc:docMk/>
            <pc:sldMk cId="4181235504" sldId="1353"/>
            <ac:spMk id="15" creationId="{0025B644-0BF3-7BA1-B4ED-2D89A4B18BF4}"/>
          </ac:spMkLst>
        </pc:spChg>
        <pc:spChg chg="add mod">
          <ac:chgData name="Soheil Abbasloo" userId="d71572ce-aea6-4a3a-9d7a-c1bc96c12f67" providerId="ADAL" clId="{5A221130-90B4-4FFD-B26D-E6AAC359A9C7}" dt="2022-10-17T21:47:20.301" v="8215" actId="207"/>
          <ac:spMkLst>
            <pc:docMk/>
            <pc:sldMk cId="4181235504" sldId="1353"/>
            <ac:spMk id="16" creationId="{2462D5F7-3BA0-74A0-324F-DC0EFDBADF43}"/>
          </ac:spMkLst>
        </pc:spChg>
        <pc:spChg chg="add mod">
          <ac:chgData name="Soheil Abbasloo" userId="d71572ce-aea6-4a3a-9d7a-c1bc96c12f67" providerId="ADAL" clId="{5A221130-90B4-4FFD-B26D-E6AAC359A9C7}" dt="2022-10-17T21:47:27.797" v="8217" actId="207"/>
          <ac:spMkLst>
            <pc:docMk/>
            <pc:sldMk cId="4181235504" sldId="1353"/>
            <ac:spMk id="17" creationId="{1CD7D0FA-B465-529B-C1D5-54BD807BE8C5}"/>
          </ac:spMkLst>
        </pc:spChg>
        <pc:spChg chg="add mod">
          <ac:chgData name="Soheil Abbasloo" userId="d71572ce-aea6-4a3a-9d7a-c1bc96c12f67" providerId="ADAL" clId="{5A221130-90B4-4FFD-B26D-E6AAC359A9C7}" dt="2022-10-17T18:41:06.125" v="5229" actId="1076"/>
          <ac:spMkLst>
            <pc:docMk/>
            <pc:sldMk cId="4181235504" sldId="1353"/>
            <ac:spMk id="18" creationId="{00F524E3-57A9-997F-6FD0-3E0B0ECC93F0}"/>
          </ac:spMkLst>
        </pc:spChg>
        <pc:spChg chg="add mod">
          <ac:chgData name="Soheil Abbasloo" userId="d71572ce-aea6-4a3a-9d7a-c1bc96c12f67" providerId="ADAL" clId="{5A221130-90B4-4FFD-B26D-E6AAC359A9C7}" dt="2022-10-17T18:41:06.125" v="5229" actId="1076"/>
          <ac:spMkLst>
            <pc:docMk/>
            <pc:sldMk cId="4181235504" sldId="1353"/>
            <ac:spMk id="19" creationId="{EAF08B77-D7F7-C274-F097-367719E22747}"/>
          </ac:spMkLst>
        </pc:spChg>
        <pc:spChg chg="add mod">
          <ac:chgData name="Soheil Abbasloo" userId="d71572ce-aea6-4a3a-9d7a-c1bc96c12f67" providerId="ADAL" clId="{5A221130-90B4-4FFD-B26D-E6AAC359A9C7}" dt="2022-10-17T21:47:30.421" v="8218" actId="207"/>
          <ac:spMkLst>
            <pc:docMk/>
            <pc:sldMk cId="4181235504" sldId="1353"/>
            <ac:spMk id="20" creationId="{74C2983E-47A7-FC00-4DBA-F8FCF8D18E9E}"/>
          </ac:spMkLst>
        </pc:spChg>
        <pc:spChg chg="add mod">
          <ac:chgData name="Soheil Abbasloo" userId="d71572ce-aea6-4a3a-9d7a-c1bc96c12f67" providerId="ADAL" clId="{5A221130-90B4-4FFD-B26D-E6AAC359A9C7}" dt="2022-10-17T21:47:33.308" v="8219" actId="207"/>
          <ac:spMkLst>
            <pc:docMk/>
            <pc:sldMk cId="4181235504" sldId="1353"/>
            <ac:spMk id="21" creationId="{7A941548-ECC8-55E1-D085-5C9AEE8FA1BB}"/>
          </ac:spMkLst>
        </pc:spChg>
        <pc:spChg chg="add mod">
          <ac:chgData name="Soheil Abbasloo" userId="d71572ce-aea6-4a3a-9d7a-c1bc96c12f67" providerId="ADAL" clId="{5A221130-90B4-4FFD-B26D-E6AAC359A9C7}" dt="2022-10-17T18:41:06.125" v="5229" actId="1076"/>
          <ac:spMkLst>
            <pc:docMk/>
            <pc:sldMk cId="4181235504" sldId="1353"/>
            <ac:spMk id="22" creationId="{4A1094D4-860F-F8B0-BC3F-DACA0991708E}"/>
          </ac:spMkLst>
        </pc:spChg>
        <pc:spChg chg="add mod">
          <ac:chgData name="Soheil Abbasloo" userId="d71572ce-aea6-4a3a-9d7a-c1bc96c12f67" providerId="ADAL" clId="{5A221130-90B4-4FFD-B26D-E6AAC359A9C7}" dt="2022-10-17T21:47:35.848" v="8220" actId="207"/>
          <ac:spMkLst>
            <pc:docMk/>
            <pc:sldMk cId="4181235504" sldId="1353"/>
            <ac:spMk id="23" creationId="{8DD53B25-577A-BC67-52FE-E86E3B8EFC5F}"/>
          </ac:spMkLst>
        </pc:spChg>
        <pc:spChg chg="add mod">
          <ac:chgData name="Soheil Abbasloo" userId="d71572ce-aea6-4a3a-9d7a-c1bc96c12f67" providerId="ADAL" clId="{5A221130-90B4-4FFD-B26D-E6AAC359A9C7}" dt="2022-10-17T18:41:06.125" v="5229" actId="1076"/>
          <ac:spMkLst>
            <pc:docMk/>
            <pc:sldMk cId="4181235504" sldId="1353"/>
            <ac:spMk id="24" creationId="{574FD1F1-0304-6B3C-0170-80BAB1ECE989}"/>
          </ac:spMkLst>
        </pc:spChg>
        <pc:spChg chg="add mod">
          <ac:chgData name="Soheil Abbasloo" userId="d71572ce-aea6-4a3a-9d7a-c1bc96c12f67" providerId="ADAL" clId="{5A221130-90B4-4FFD-B26D-E6AAC359A9C7}" dt="2022-10-17T18:41:06.125" v="5229" actId="1076"/>
          <ac:spMkLst>
            <pc:docMk/>
            <pc:sldMk cId="4181235504" sldId="1353"/>
            <ac:spMk id="25" creationId="{81D5189C-4DA7-669B-BF84-307BA38E8057}"/>
          </ac:spMkLst>
        </pc:spChg>
        <pc:spChg chg="mod ord">
          <ac:chgData name="Soheil Abbasloo" userId="d71572ce-aea6-4a3a-9d7a-c1bc96c12f67" providerId="ADAL" clId="{5A221130-90B4-4FFD-B26D-E6AAC359A9C7}" dt="2022-10-17T16:32:29.982" v="4428" actId="2711"/>
          <ac:spMkLst>
            <pc:docMk/>
            <pc:sldMk cId="4181235504" sldId="1353"/>
            <ac:spMk id="47107" creationId="{00000000-0000-0000-0000-000000000000}"/>
          </ac:spMkLst>
        </pc:spChg>
        <pc:spChg chg="mod ord">
          <ac:chgData name="Soheil Abbasloo" userId="d71572ce-aea6-4a3a-9d7a-c1bc96c12f67" providerId="ADAL" clId="{5A221130-90B4-4FFD-B26D-E6AAC359A9C7}" dt="2022-10-17T18:41:12.542" v="5230" actId="14100"/>
          <ac:spMkLst>
            <pc:docMk/>
            <pc:sldMk cId="4181235504" sldId="1353"/>
            <ac:spMk id="924675" creationId="{00000000-0000-0000-0000-000000000000}"/>
          </ac:spMkLst>
        </pc:spChg>
      </pc:sldChg>
      <pc:sldChg chg="modSp add del mod modClrScheme modAnim chgLayout">
        <pc:chgData name="Soheil Abbasloo" userId="d71572ce-aea6-4a3a-9d7a-c1bc96c12f67" providerId="ADAL" clId="{5A221130-90B4-4FFD-B26D-E6AAC359A9C7}" dt="2022-10-17T19:05:42.733" v="5824" actId="2711"/>
        <pc:sldMkLst>
          <pc:docMk/>
          <pc:sldMk cId="1436727131" sldId="1356"/>
        </pc:sldMkLst>
        <pc:spChg chg="mod ord">
          <ac:chgData name="Soheil Abbasloo" userId="d71572ce-aea6-4a3a-9d7a-c1bc96c12f67" providerId="ADAL" clId="{5A221130-90B4-4FFD-B26D-E6AAC359A9C7}" dt="2022-10-17T19:05:36.480" v="5823" actId="2711"/>
          <ac:spMkLst>
            <pc:docMk/>
            <pc:sldMk cId="1436727131" sldId="1356"/>
            <ac:spMk id="51203" creationId="{00000000-0000-0000-0000-000000000000}"/>
          </ac:spMkLst>
        </pc:spChg>
        <pc:spChg chg="mod ord">
          <ac:chgData name="Soheil Abbasloo" userId="d71572ce-aea6-4a3a-9d7a-c1bc96c12f67" providerId="ADAL" clId="{5A221130-90B4-4FFD-B26D-E6AAC359A9C7}" dt="2022-10-17T19:05:42.733" v="5824" actId="2711"/>
          <ac:spMkLst>
            <pc:docMk/>
            <pc:sldMk cId="1436727131" sldId="1356"/>
            <ac:spMk id="941059" creationId="{00000000-0000-0000-0000-000000000000}"/>
          </ac:spMkLst>
        </pc:spChg>
      </pc:sldChg>
      <pc:sldChg chg="modSp add del mod modClrScheme modShow chgLayout">
        <pc:chgData name="Soheil Abbasloo" userId="d71572ce-aea6-4a3a-9d7a-c1bc96c12f67" providerId="ADAL" clId="{5A221130-90B4-4FFD-B26D-E6AAC359A9C7}" dt="2022-10-17T19:17:07.242" v="6399" actId="47"/>
        <pc:sldMkLst>
          <pc:docMk/>
          <pc:sldMk cId="1541757197" sldId="1363"/>
        </pc:sldMkLst>
        <pc:spChg chg="mod ord">
          <ac:chgData name="Soheil Abbasloo" userId="d71572ce-aea6-4a3a-9d7a-c1bc96c12f67" providerId="ADAL" clId="{5A221130-90B4-4FFD-B26D-E6AAC359A9C7}" dt="2022-10-17T16:36:00.367" v="4447" actId="700"/>
          <ac:spMkLst>
            <pc:docMk/>
            <pc:sldMk cId="1541757197" sldId="1363"/>
            <ac:spMk id="319490" creationId="{00000000-0000-0000-0000-000000000000}"/>
          </ac:spMkLst>
        </pc:spChg>
        <pc:spChg chg="mod ord">
          <ac:chgData name="Soheil Abbasloo" userId="d71572ce-aea6-4a3a-9d7a-c1bc96c12f67" providerId="ADAL" clId="{5A221130-90B4-4FFD-B26D-E6AAC359A9C7}" dt="2022-10-17T16:40:59.466" v="4621" actId="2711"/>
          <ac:spMkLst>
            <pc:docMk/>
            <pc:sldMk cId="1541757197" sldId="1363"/>
            <ac:spMk id="955395" creationId="{00000000-0000-0000-0000-000000000000}"/>
          </ac:spMkLst>
        </pc:spChg>
      </pc:sldChg>
      <pc:sldChg chg="addSp delSp modSp add del mod modClrScheme delAnim chgLayout">
        <pc:chgData name="Soheil Abbasloo" userId="d71572ce-aea6-4a3a-9d7a-c1bc96c12f67" providerId="ADAL" clId="{5A221130-90B4-4FFD-B26D-E6AAC359A9C7}" dt="2022-10-17T20:13:35.055" v="7060" actId="2711"/>
        <pc:sldMkLst>
          <pc:docMk/>
          <pc:sldMk cId="1810381557" sldId="1376"/>
        </pc:sldMkLst>
        <pc:spChg chg="add del mod ord">
          <ac:chgData name="Soheil Abbasloo" userId="d71572ce-aea6-4a3a-9d7a-c1bc96c12f67" providerId="ADAL" clId="{5A221130-90B4-4FFD-B26D-E6AAC359A9C7}" dt="2022-10-17T18:38:37.041" v="5220" actId="6549"/>
          <ac:spMkLst>
            <pc:docMk/>
            <pc:sldMk cId="1810381557" sldId="1376"/>
            <ac:spMk id="2" creationId="{8B60EE9D-49EF-8019-93AE-941907B78302}"/>
          </ac:spMkLst>
        </pc:spChg>
        <pc:spChg chg="del mod">
          <ac:chgData name="Soheil Abbasloo" userId="d71572ce-aea6-4a3a-9d7a-c1bc96c12f67" providerId="ADAL" clId="{5A221130-90B4-4FFD-B26D-E6AAC359A9C7}" dt="2022-10-17T18:37:39.296" v="5157" actId="478"/>
          <ac:spMkLst>
            <pc:docMk/>
            <pc:sldMk cId="1810381557" sldId="1376"/>
            <ac:spMk id="6" creationId="{00000000-0000-0000-0000-000000000000}"/>
          </ac:spMkLst>
        </pc:spChg>
        <pc:spChg chg="del mod">
          <ac:chgData name="Soheil Abbasloo" userId="d71572ce-aea6-4a3a-9d7a-c1bc96c12f67" providerId="ADAL" clId="{5A221130-90B4-4FFD-B26D-E6AAC359A9C7}" dt="2022-10-17T18:37:40.840" v="5158" actId="478"/>
          <ac:spMkLst>
            <pc:docMk/>
            <pc:sldMk cId="1810381557" sldId="1376"/>
            <ac:spMk id="49" creationId="{00000000-0000-0000-0000-000000000000}"/>
          </ac:spMkLst>
        </pc:spChg>
        <pc:spChg chg="del mod">
          <ac:chgData name="Soheil Abbasloo" userId="d71572ce-aea6-4a3a-9d7a-c1bc96c12f67" providerId="ADAL" clId="{5A221130-90B4-4FFD-B26D-E6AAC359A9C7}" dt="2022-10-17T18:37:40.840" v="5158" actId="478"/>
          <ac:spMkLst>
            <pc:docMk/>
            <pc:sldMk cId="1810381557" sldId="1376"/>
            <ac:spMk id="50" creationId="{00000000-0000-0000-0000-000000000000}"/>
          </ac:spMkLst>
        </pc:spChg>
        <pc:spChg chg="mod ord">
          <ac:chgData name="Soheil Abbasloo" userId="d71572ce-aea6-4a3a-9d7a-c1bc96c12f67" providerId="ADAL" clId="{5A221130-90B4-4FFD-B26D-E6AAC359A9C7}" dt="2022-10-17T20:13:35.055" v="7060" actId="2711"/>
          <ac:spMkLst>
            <pc:docMk/>
            <pc:sldMk cId="1810381557" sldId="1376"/>
            <ac:spMk id="307202" creationId="{00000000-0000-0000-0000-000000000000}"/>
          </ac:spMkLst>
        </pc:spChg>
        <pc:spChg chg="del mod">
          <ac:chgData name="Soheil Abbasloo" userId="d71572ce-aea6-4a3a-9d7a-c1bc96c12f67" providerId="ADAL" clId="{5A221130-90B4-4FFD-B26D-E6AAC359A9C7}" dt="2022-10-17T18:37:39.296" v="5157" actId="478"/>
          <ac:spMkLst>
            <pc:docMk/>
            <pc:sldMk cId="1810381557" sldId="1376"/>
            <ac:spMk id="307204" creationId="{00000000-0000-0000-0000-000000000000}"/>
          </ac:spMkLst>
        </pc:spChg>
        <pc:spChg chg="del mod">
          <ac:chgData name="Soheil Abbasloo" userId="d71572ce-aea6-4a3a-9d7a-c1bc96c12f67" providerId="ADAL" clId="{5A221130-90B4-4FFD-B26D-E6AAC359A9C7}" dt="2022-10-17T18:37:39.296" v="5157" actId="478"/>
          <ac:spMkLst>
            <pc:docMk/>
            <pc:sldMk cId="1810381557" sldId="1376"/>
            <ac:spMk id="307205" creationId="{00000000-0000-0000-0000-000000000000}"/>
          </ac:spMkLst>
        </pc:spChg>
        <pc:spChg chg="del mod">
          <ac:chgData name="Soheil Abbasloo" userId="d71572ce-aea6-4a3a-9d7a-c1bc96c12f67" providerId="ADAL" clId="{5A221130-90B4-4FFD-B26D-E6AAC359A9C7}" dt="2022-10-17T18:37:39.296" v="5157" actId="478"/>
          <ac:spMkLst>
            <pc:docMk/>
            <pc:sldMk cId="1810381557" sldId="1376"/>
            <ac:spMk id="307208" creationId="{00000000-0000-0000-0000-000000000000}"/>
          </ac:spMkLst>
        </pc:spChg>
        <pc:spChg chg="del mod">
          <ac:chgData name="Soheil Abbasloo" userId="d71572ce-aea6-4a3a-9d7a-c1bc96c12f67" providerId="ADAL" clId="{5A221130-90B4-4FFD-B26D-E6AAC359A9C7}" dt="2022-10-17T18:37:39.296" v="5157" actId="478"/>
          <ac:spMkLst>
            <pc:docMk/>
            <pc:sldMk cId="1810381557" sldId="1376"/>
            <ac:spMk id="307210" creationId="{00000000-0000-0000-0000-000000000000}"/>
          </ac:spMkLst>
        </pc:spChg>
        <pc:spChg chg="del mod">
          <ac:chgData name="Soheil Abbasloo" userId="d71572ce-aea6-4a3a-9d7a-c1bc96c12f67" providerId="ADAL" clId="{5A221130-90B4-4FFD-B26D-E6AAC359A9C7}" dt="2022-10-17T18:37:39.296" v="5157" actId="478"/>
          <ac:spMkLst>
            <pc:docMk/>
            <pc:sldMk cId="1810381557" sldId="1376"/>
            <ac:spMk id="307211" creationId="{00000000-0000-0000-0000-000000000000}"/>
          </ac:spMkLst>
        </pc:spChg>
        <pc:spChg chg="del mod">
          <ac:chgData name="Soheil Abbasloo" userId="d71572ce-aea6-4a3a-9d7a-c1bc96c12f67" providerId="ADAL" clId="{5A221130-90B4-4FFD-B26D-E6AAC359A9C7}" dt="2022-10-17T18:37:39.296" v="5157" actId="478"/>
          <ac:spMkLst>
            <pc:docMk/>
            <pc:sldMk cId="1810381557" sldId="1376"/>
            <ac:spMk id="307212" creationId="{00000000-0000-0000-0000-000000000000}"/>
          </ac:spMkLst>
        </pc:spChg>
        <pc:spChg chg="del mod">
          <ac:chgData name="Soheil Abbasloo" userId="d71572ce-aea6-4a3a-9d7a-c1bc96c12f67" providerId="ADAL" clId="{5A221130-90B4-4FFD-B26D-E6AAC359A9C7}" dt="2022-10-17T18:37:39.296" v="5157" actId="478"/>
          <ac:spMkLst>
            <pc:docMk/>
            <pc:sldMk cId="1810381557" sldId="1376"/>
            <ac:spMk id="307213" creationId="{00000000-0000-0000-0000-000000000000}"/>
          </ac:spMkLst>
        </pc:spChg>
        <pc:spChg chg="del mod">
          <ac:chgData name="Soheil Abbasloo" userId="d71572ce-aea6-4a3a-9d7a-c1bc96c12f67" providerId="ADAL" clId="{5A221130-90B4-4FFD-B26D-E6AAC359A9C7}" dt="2022-10-17T18:37:41.796" v="5159" actId="478"/>
          <ac:spMkLst>
            <pc:docMk/>
            <pc:sldMk cId="1810381557" sldId="1376"/>
            <ac:spMk id="307219" creationId="{00000000-0000-0000-0000-000000000000}"/>
          </ac:spMkLst>
        </pc:spChg>
        <pc:spChg chg="del mod">
          <ac:chgData name="Soheil Abbasloo" userId="d71572ce-aea6-4a3a-9d7a-c1bc96c12f67" providerId="ADAL" clId="{5A221130-90B4-4FFD-B26D-E6AAC359A9C7}" dt="2022-10-17T18:37:39.296" v="5157" actId="478"/>
          <ac:spMkLst>
            <pc:docMk/>
            <pc:sldMk cId="1810381557" sldId="1376"/>
            <ac:spMk id="951310" creationId="{00000000-0000-0000-0000-000000000000}"/>
          </ac:spMkLst>
        </pc:spChg>
        <pc:spChg chg="del mod">
          <ac:chgData name="Soheil Abbasloo" userId="d71572ce-aea6-4a3a-9d7a-c1bc96c12f67" providerId="ADAL" clId="{5A221130-90B4-4FFD-B26D-E6AAC359A9C7}" dt="2022-10-17T18:37:39.296" v="5157" actId="478"/>
          <ac:spMkLst>
            <pc:docMk/>
            <pc:sldMk cId="1810381557" sldId="1376"/>
            <ac:spMk id="951311" creationId="{00000000-0000-0000-0000-000000000000}"/>
          </ac:spMkLst>
        </pc:spChg>
        <pc:spChg chg="del mod">
          <ac:chgData name="Soheil Abbasloo" userId="d71572ce-aea6-4a3a-9d7a-c1bc96c12f67" providerId="ADAL" clId="{5A221130-90B4-4FFD-B26D-E6AAC359A9C7}" dt="2022-10-17T18:37:39.296" v="5157" actId="478"/>
          <ac:spMkLst>
            <pc:docMk/>
            <pc:sldMk cId="1810381557" sldId="1376"/>
            <ac:spMk id="951312" creationId="{00000000-0000-0000-0000-000000000000}"/>
          </ac:spMkLst>
        </pc:spChg>
        <pc:spChg chg="del mod">
          <ac:chgData name="Soheil Abbasloo" userId="d71572ce-aea6-4a3a-9d7a-c1bc96c12f67" providerId="ADAL" clId="{5A221130-90B4-4FFD-B26D-E6AAC359A9C7}" dt="2022-10-17T18:37:40.840" v="5158" actId="478"/>
          <ac:spMkLst>
            <pc:docMk/>
            <pc:sldMk cId="1810381557" sldId="1376"/>
            <ac:spMk id="951313" creationId="{00000000-0000-0000-0000-000000000000}"/>
          </ac:spMkLst>
        </pc:spChg>
        <pc:spChg chg="del mod">
          <ac:chgData name="Soheil Abbasloo" userId="d71572ce-aea6-4a3a-9d7a-c1bc96c12f67" providerId="ADAL" clId="{5A221130-90B4-4FFD-B26D-E6AAC359A9C7}" dt="2022-10-17T18:37:39.296" v="5157" actId="478"/>
          <ac:spMkLst>
            <pc:docMk/>
            <pc:sldMk cId="1810381557" sldId="1376"/>
            <ac:spMk id="951314" creationId="{00000000-0000-0000-0000-000000000000}"/>
          </ac:spMkLst>
        </pc:spChg>
        <pc:spChg chg="del mod">
          <ac:chgData name="Soheil Abbasloo" userId="d71572ce-aea6-4a3a-9d7a-c1bc96c12f67" providerId="ADAL" clId="{5A221130-90B4-4FFD-B26D-E6AAC359A9C7}" dt="2022-10-17T18:37:39.296" v="5157" actId="478"/>
          <ac:spMkLst>
            <pc:docMk/>
            <pc:sldMk cId="1810381557" sldId="1376"/>
            <ac:spMk id="951324" creationId="{00000000-0000-0000-0000-000000000000}"/>
          </ac:spMkLst>
        </pc:spChg>
        <pc:cxnChg chg="del mod">
          <ac:chgData name="Soheil Abbasloo" userId="d71572ce-aea6-4a3a-9d7a-c1bc96c12f67" providerId="ADAL" clId="{5A221130-90B4-4FFD-B26D-E6AAC359A9C7}" dt="2022-10-17T18:37:39.296" v="5157" actId="478"/>
          <ac:cxnSpMkLst>
            <pc:docMk/>
            <pc:sldMk cId="1810381557" sldId="1376"/>
            <ac:cxnSpMk id="8" creationId="{00000000-0000-0000-0000-000000000000}"/>
          </ac:cxnSpMkLst>
        </pc:cxnChg>
      </pc:sldChg>
      <pc:sldChg chg="addSp delSp modSp add del mod modClrScheme chgLayout">
        <pc:chgData name="Soheil Abbasloo" userId="d71572ce-aea6-4a3a-9d7a-c1bc96c12f67" providerId="ADAL" clId="{5A221130-90B4-4FFD-B26D-E6AAC359A9C7}" dt="2022-10-17T21:20:08.074" v="7638" actId="207"/>
        <pc:sldMkLst>
          <pc:docMk/>
          <pc:sldMk cId="4163027671" sldId="1377"/>
        </pc:sldMkLst>
        <pc:spChg chg="add del mod ord">
          <ac:chgData name="Soheil Abbasloo" userId="d71572ce-aea6-4a3a-9d7a-c1bc96c12f67" providerId="ADAL" clId="{5A221130-90B4-4FFD-B26D-E6AAC359A9C7}" dt="2022-10-17T16:30:15.206" v="4417" actId="478"/>
          <ac:spMkLst>
            <pc:docMk/>
            <pc:sldMk cId="4163027671" sldId="1377"/>
            <ac:spMk id="2" creationId="{33B9E77F-37FF-982C-07AD-6EA1C2EEFB75}"/>
          </ac:spMkLst>
        </pc:spChg>
        <pc:spChg chg="mod">
          <ac:chgData name="Soheil Abbasloo" userId="d71572ce-aea6-4a3a-9d7a-c1bc96c12f67" providerId="ADAL" clId="{5A221130-90B4-4FFD-B26D-E6AAC359A9C7}" dt="2022-10-17T21:19:51.688" v="7636" actId="207"/>
          <ac:spMkLst>
            <pc:docMk/>
            <pc:sldMk cId="4163027671" sldId="1377"/>
            <ac:spMk id="24" creationId="{00000000-0000-0000-0000-000000000000}"/>
          </ac:spMkLst>
        </pc:spChg>
        <pc:spChg chg="mod">
          <ac:chgData name="Soheil Abbasloo" userId="d71572ce-aea6-4a3a-9d7a-c1bc96c12f67" providerId="ADAL" clId="{5A221130-90B4-4FFD-B26D-E6AAC359A9C7}" dt="2022-10-17T21:20:02.321" v="7637" actId="207"/>
          <ac:spMkLst>
            <pc:docMk/>
            <pc:sldMk cId="4163027671" sldId="1377"/>
            <ac:spMk id="25" creationId="{00000000-0000-0000-0000-000000000000}"/>
          </ac:spMkLst>
        </pc:spChg>
        <pc:spChg chg="mod">
          <ac:chgData name="Soheil Abbasloo" userId="d71572ce-aea6-4a3a-9d7a-c1bc96c12f67" providerId="ADAL" clId="{5A221130-90B4-4FFD-B26D-E6AAC359A9C7}" dt="2022-10-17T21:20:08.074" v="7638" actId="207"/>
          <ac:spMkLst>
            <pc:docMk/>
            <pc:sldMk cId="4163027671" sldId="1377"/>
            <ac:spMk id="33" creationId="{00000000-0000-0000-0000-000000000000}"/>
          </ac:spMkLst>
        </pc:spChg>
        <pc:spChg chg="mod ord">
          <ac:chgData name="Soheil Abbasloo" userId="d71572ce-aea6-4a3a-9d7a-c1bc96c12f67" providerId="ADAL" clId="{5A221130-90B4-4FFD-B26D-E6AAC359A9C7}" dt="2022-10-17T20:13:49.667" v="7062" actId="2711"/>
          <ac:spMkLst>
            <pc:docMk/>
            <pc:sldMk cId="4163027671" sldId="1377"/>
            <ac:spMk id="307202" creationId="{00000000-0000-0000-0000-000000000000}"/>
          </ac:spMkLst>
        </pc:spChg>
      </pc:sldChg>
      <pc:sldChg chg="addSp delSp modSp add del mod modClrScheme modAnim chgLayout">
        <pc:chgData name="Soheil Abbasloo" userId="d71572ce-aea6-4a3a-9d7a-c1bc96c12f67" providerId="ADAL" clId="{5A221130-90B4-4FFD-B26D-E6AAC359A9C7}" dt="2022-10-17T21:49:06.195" v="8232"/>
        <pc:sldMkLst>
          <pc:docMk/>
          <pc:sldMk cId="3539057638" sldId="1379"/>
        </pc:sldMkLst>
        <pc:spChg chg="add del mod ord">
          <ac:chgData name="Soheil Abbasloo" userId="d71572ce-aea6-4a3a-9d7a-c1bc96c12f67" providerId="ADAL" clId="{5A221130-90B4-4FFD-B26D-E6AAC359A9C7}" dt="2022-10-17T16:33:05.204" v="4434" actId="478"/>
          <ac:spMkLst>
            <pc:docMk/>
            <pc:sldMk cId="3539057638" sldId="1379"/>
            <ac:spMk id="2" creationId="{376AE702-7B2C-E8DB-6D18-E115A8F8DD17}"/>
          </ac:spMkLst>
        </pc:spChg>
        <pc:spChg chg="mod">
          <ac:chgData name="Soheil Abbasloo" userId="d71572ce-aea6-4a3a-9d7a-c1bc96c12f67" providerId="ADAL" clId="{5A221130-90B4-4FFD-B26D-E6AAC359A9C7}" dt="2022-10-17T21:20:33.936" v="7645" actId="1036"/>
          <ac:spMkLst>
            <pc:docMk/>
            <pc:sldMk cId="3539057638" sldId="1379"/>
            <ac:spMk id="21" creationId="{00000000-0000-0000-0000-000000000000}"/>
          </ac:spMkLst>
        </pc:spChg>
        <pc:spChg chg="mod ord">
          <ac:chgData name="Soheil Abbasloo" userId="d71572ce-aea6-4a3a-9d7a-c1bc96c12f67" providerId="ADAL" clId="{5A221130-90B4-4FFD-B26D-E6AAC359A9C7}" dt="2022-10-17T16:41:47.115" v="4623" actId="2711"/>
          <ac:spMkLst>
            <pc:docMk/>
            <pc:sldMk cId="3539057638" sldId="1379"/>
            <ac:spMk id="307202" creationId="{00000000-0000-0000-0000-000000000000}"/>
          </ac:spMkLst>
        </pc:spChg>
        <pc:spChg chg="mod">
          <ac:chgData name="Soheil Abbasloo" userId="d71572ce-aea6-4a3a-9d7a-c1bc96c12f67" providerId="ADAL" clId="{5A221130-90B4-4FFD-B26D-E6AAC359A9C7}" dt="2022-10-17T21:20:20.451" v="7640" actId="207"/>
          <ac:spMkLst>
            <pc:docMk/>
            <pc:sldMk cId="3539057638" sldId="1379"/>
            <ac:spMk id="307210" creationId="{00000000-0000-0000-0000-000000000000}"/>
          </ac:spMkLst>
        </pc:spChg>
        <pc:spChg chg="mod">
          <ac:chgData name="Soheil Abbasloo" userId="d71572ce-aea6-4a3a-9d7a-c1bc96c12f67" providerId="ADAL" clId="{5A221130-90B4-4FFD-B26D-E6AAC359A9C7}" dt="2022-10-17T21:20:14.656" v="7639" actId="207"/>
          <ac:spMkLst>
            <pc:docMk/>
            <pc:sldMk cId="3539057638" sldId="1379"/>
            <ac:spMk id="307211" creationId="{00000000-0000-0000-0000-000000000000}"/>
          </ac:spMkLst>
        </pc:spChg>
        <pc:spChg chg="mod">
          <ac:chgData name="Soheil Abbasloo" userId="d71572ce-aea6-4a3a-9d7a-c1bc96c12f67" providerId="ADAL" clId="{5A221130-90B4-4FFD-B26D-E6AAC359A9C7}" dt="2022-10-17T21:48:38.174" v="8231" actId="6549"/>
          <ac:spMkLst>
            <pc:docMk/>
            <pc:sldMk cId="3539057638" sldId="1379"/>
            <ac:spMk id="951314" creationId="{00000000-0000-0000-0000-000000000000}"/>
          </ac:spMkLst>
        </pc:spChg>
      </pc:sldChg>
      <pc:sldChg chg="addSp delSp modSp add del mod modClrScheme chgLayout">
        <pc:chgData name="Soheil Abbasloo" userId="d71572ce-aea6-4a3a-9d7a-c1bc96c12f67" providerId="ADAL" clId="{5A221130-90B4-4FFD-B26D-E6AAC359A9C7}" dt="2022-10-17T20:05:09.256" v="6914" actId="6549"/>
        <pc:sldMkLst>
          <pc:docMk/>
          <pc:sldMk cId="695172189" sldId="1380"/>
        </pc:sldMkLst>
        <pc:spChg chg="add del mod ord">
          <ac:chgData name="Soheil Abbasloo" userId="d71572ce-aea6-4a3a-9d7a-c1bc96c12f67" providerId="ADAL" clId="{5A221130-90B4-4FFD-B26D-E6AAC359A9C7}" dt="2022-10-17T16:54:06.206" v="4733" actId="478"/>
          <ac:spMkLst>
            <pc:docMk/>
            <pc:sldMk cId="695172189" sldId="1380"/>
            <ac:spMk id="2" creationId="{1FF20CFF-535D-2034-7126-4765EF500FB6}"/>
          </ac:spMkLst>
        </pc:spChg>
        <pc:spChg chg="mod ord">
          <ac:chgData name="Soheil Abbasloo" userId="d71572ce-aea6-4a3a-9d7a-c1bc96c12f67" providerId="ADAL" clId="{5A221130-90B4-4FFD-B26D-E6AAC359A9C7}" dt="2022-10-17T16:48:19.124" v="4657" actId="700"/>
          <ac:spMkLst>
            <pc:docMk/>
            <pc:sldMk cId="695172189" sldId="1380"/>
            <ac:spMk id="40962" creationId="{00000000-0000-0000-0000-000000000000}"/>
          </ac:spMkLst>
        </pc:spChg>
        <pc:spChg chg="mod ord">
          <ac:chgData name="Soheil Abbasloo" userId="d71572ce-aea6-4a3a-9d7a-c1bc96c12f67" providerId="ADAL" clId="{5A221130-90B4-4FFD-B26D-E6AAC359A9C7}" dt="2022-10-17T16:48:19.124" v="4657" actId="700"/>
          <ac:spMkLst>
            <pc:docMk/>
            <pc:sldMk cId="695172189" sldId="1380"/>
            <ac:spMk id="40964" creationId="{00000000-0000-0000-0000-000000000000}"/>
          </ac:spMkLst>
        </pc:spChg>
        <pc:spChg chg="mod">
          <ac:chgData name="Soheil Abbasloo" userId="d71572ce-aea6-4a3a-9d7a-c1bc96c12f67" providerId="ADAL" clId="{5A221130-90B4-4FFD-B26D-E6AAC359A9C7}" dt="2022-10-17T20:04:52.943" v="6909" actId="1038"/>
          <ac:spMkLst>
            <pc:docMk/>
            <pc:sldMk cId="695172189" sldId="1380"/>
            <ac:spMk id="40965" creationId="{00000000-0000-0000-0000-000000000000}"/>
          </ac:spMkLst>
        </pc:spChg>
        <pc:spChg chg="mod">
          <ac:chgData name="Soheil Abbasloo" userId="d71572ce-aea6-4a3a-9d7a-c1bc96c12f67" providerId="ADAL" clId="{5A221130-90B4-4FFD-B26D-E6AAC359A9C7}" dt="2022-10-17T20:04:52.943" v="6909" actId="1038"/>
          <ac:spMkLst>
            <pc:docMk/>
            <pc:sldMk cId="695172189" sldId="1380"/>
            <ac:spMk id="40966" creationId="{00000000-0000-0000-0000-000000000000}"/>
          </ac:spMkLst>
        </pc:spChg>
        <pc:spChg chg="mod">
          <ac:chgData name="Soheil Abbasloo" userId="d71572ce-aea6-4a3a-9d7a-c1bc96c12f67" providerId="ADAL" clId="{5A221130-90B4-4FFD-B26D-E6AAC359A9C7}" dt="2022-10-17T20:04:52.943" v="6909" actId="1038"/>
          <ac:spMkLst>
            <pc:docMk/>
            <pc:sldMk cId="695172189" sldId="1380"/>
            <ac:spMk id="40967" creationId="{00000000-0000-0000-0000-000000000000}"/>
          </ac:spMkLst>
        </pc:spChg>
        <pc:spChg chg="mod">
          <ac:chgData name="Soheil Abbasloo" userId="d71572ce-aea6-4a3a-9d7a-c1bc96c12f67" providerId="ADAL" clId="{5A221130-90B4-4FFD-B26D-E6AAC359A9C7}" dt="2022-10-17T20:04:52.943" v="6909" actId="1038"/>
          <ac:spMkLst>
            <pc:docMk/>
            <pc:sldMk cId="695172189" sldId="1380"/>
            <ac:spMk id="40968" creationId="{00000000-0000-0000-0000-000000000000}"/>
          </ac:spMkLst>
        </pc:spChg>
        <pc:spChg chg="mod">
          <ac:chgData name="Soheil Abbasloo" userId="d71572ce-aea6-4a3a-9d7a-c1bc96c12f67" providerId="ADAL" clId="{5A221130-90B4-4FFD-B26D-E6AAC359A9C7}" dt="2022-10-17T20:04:52.943" v="6909" actId="1038"/>
          <ac:spMkLst>
            <pc:docMk/>
            <pc:sldMk cId="695172189" sldId="1380"/>
            <ac:spMk id="40969" creationId="{00000000-0000-0000-0000-000000000000}"/>
          </ac:spMkLst>
        </pc:spChg>
        <pc:spChg chg="mod">
          <ac:chgData name="Soheil Abbasloo" userId="d71572ce-aea6-4a3a-9d7a-c1bc96c12f67" providerId="ADAL" clId="{5A221130-90B4-4FFD-B26D-E6AAC359A9C7}" dt="2022-10-17T20:04:52.943" v="6909" actId="1038"/>
          <ac:spMkLst>
            <pc:docMk/>
            <pc:sldMk cId="695172189" sldId="1380"/>
            <ac:spMk id="40970" creationId="{00000000-0000-0000-0000-000000000000}"/>
          </ac:spMkLst>
        </pc:spChg>
        <pc:spChg chg="mod">
          <ac:chgData name="Soheil Abbasloo" userId="d71572ce-aea6-4a3a-9d7a-c1bc96c12f67" providerId="ADAL" clId="{5A221130-90B4-4FFD-B26D-E6AAC359A9C7}" dt="2022-10-17T20:04:52.943" v="6909" actId="1038"/>
          <ac:spMkLst>
            <pc:docMk/>
            <pc:sldMk cId="695172189" sldId="1380"/>
            <ac:spMk id="40971" creationId="{00000000-0000-0000-0000-000000000000}"/>
          </ac:spMkLst>
        </pc:spChg>
        <pc:spChg chg="mod">
          <ac:chgData name="Soheil Abbasloo" userId="d71572ce-aea6-4a3a-9d7a-c1bc96c12f67" providerId="ADAL" clId="{5A221130-90B4-4FFD-B26D-E6AAC359A9C7}" dt="2022-10-17T20:04:52.943" v="6909" actId="1038"/>
          <ac:spMkLst>
            <pc:docMk/>
            <pc:sldMk cId="695172189" sldId="1380"/>
            <ac:spMk id="40972" creationId="{00000000-0000-0000-0000-000000000000}"/>
          </ac:spMkLst>
        </pc:spChg>
        <pc:spChg chg="mod">
          <ac:chgData name="Soheil Abbasloo" userId="d71572ce-aea6-4a3a-9d7a-c1bc96c12f67" providerId="ADAL" clId="{5A221130-90B4-4FFD-B26D-E6AAC359A9C7}" dt="2022-10-17T20:04:52.943" v="6909" actId="1038"/>
          <ac:spMkLst>
            <pc:docMk/>
            <pc:sldMk cId="695172189" sldId="1380"/>
            <ac:spMk id="40973" creationId="{00000000-0000-0000-0000-000000000000}"/>
          </ac:spMkLst>
        </pc:spChg>
        <pc:spChg chg="mod">
          <ac:chgData name="Soheil Abbasloo" userId="d71572ce-aea6-4a3a-9d7a-c1bc96c12f67" providerId="ADAL" clId="{5A221130-90B4-4FFD-B26D-E6AAC359A9C7}" dt="2022-10-17T20:04:52.943" v="6909" actId="1038"/>
          <ac:spMkLst>
            <pc:docMk/>
            <pc:sldMk cId="695172189" sldId="1380"/>
            <ac:spMk id="40974" creationId="{00000000-0000-0000-0000-000000000000}"/>
          </ac:spMkLst>
        </pc:spChg>
        <pc:spChg chg="mod">
          <ac:chgData name="Soheil Abbasloo" userId="d71572ce-aea6-4a3a-9d7a-c1bc96c12f67" providerId="ADAL" clId="{5A221130-90B4-4FFD-B26D-E6AAC359A9C7}" dt="2022-10-17T20:04:52.943" v="6909" actId="1038"/>
          <ac:spMkLst>
            <pc:docMk/>
            <pc:sldMk cId="695172189" sldId="1380"/>
            <ac:spMk id="40975" creationId="{00000000-0000-0000-0000-000000000000}"/>
          </ac:spMkLst>
        </pc:spChg>
        <pc:spChg chg="mod">
          <ac:chgData name="Soheil Abbasloo" userId="d71572ce-aea6-4a3a-9d7a-c1bc96c12f67" providerId="ADAL" clId="{5A221130-90B4-4FFD-B26D-E6AAC359A9C7}" dt="2022-10-17T20:04:52.943" v="6909" actId="1038"/>
          <ac:spMkLst>
            <pc:docMk/>
            <pc:sldMk cId="695172189" sldId="1380"/>
            <ac:spMk id="40976" creationId="{00000000-0000-0000-0000-000000000000}"/>
          </ac:spMkLst>
        </pc:spChg>
        <pc:spChg chg="mod">
          <ac:chgData name="Soheil Abbasloo" userId="d71572ce-aea6-4a3a-9d7a-c1bc96c12f67" providerId="ADAL" clId="{5A221130-90B4-4FFD-B26D-E6AAC359A9C7}" dt="2022-10-17T20:04:52.943" v="6909" actId="1038"/>
          <ac:spMkLst>
            <pc:docMk/>
            <pc:sldMk cId="695172189" sldId="1380"/>
            <ac:spMk id="40977" creationId="{00000000-0000-0000-0000-000000000000}"/>
          </ac:spMkLst>
        </pc:spChg>
        <pc:spChg chg="mod">
          <ac:chgData name="Soheil Abbasloo" userId="d71572ce-aea6-4a3a-9d7a-c1bc96c12f67" providerId="ADAL" clId="{5A221130-90B4-4FFD-B26D-E6AAC359A9C7}" dt="2022-10-17T20:04:52.943" v="6909" actId="1038"/>
          <ac:spMkLst>
            <pc:docMk/>
            <pc:sldMk cId="695172189" sldId="1380"/>
            <ac:spMk id="40978" creationId="{00000000-0000-0000-0000-000000000000}"/>
          </ac:spMkLst>
        </pc:spChg>
        <pc:spChg chg="mod">
          <ac:chgData name="Soheil Abbasloo" userId="d71572ce-aea6-4a3a-9d7a-c1bc96c12f67" providerId="ADAL" clId="{5A221130-90B4-4FFD-B26D-E6AAC359A9C7}" dt="2022-10-17T20:04:52.943" v="6909" actId="1038"/>
          <ac:spMkLst>
            <pc:docMk/>
            <pc:sldMk cId="695172189" sldId="1380"/>
            <ac:spMk id="40979" creationId="{00000000-0000-0000-0000-000000000000}"/>
          </ac:spMkLst>
        </pc:spChg>
        <pc:spChg chg="mod">
          <ac:chgData name="Soheil Abbasloo" userId="d71572ce-aea6-4a3a-9d7a-c1bc96c12f67" providerId="ADAL" clId="{5A221130-90B4-4FFD-B26D-E6AAC359A9C7}" dt="2022-10-17T20:04:52.943" v="6909" actId="1038"/>
          <ac:spMkLst>
            <pc:docMk/>
            <pc:sldMk cId="695172189" sldId="1380"/>
            <ac:spMk id="40980" creationId="{00000000-0000-0000-0000-000000000000}"/>
          </ac:spMkLst>
        </pc:spChg>
        <pc:spChg chg="mod">
          <ac:chgData name="Soheil Abbasloo" userId="d71572ce-aea6-4a3a-9d7a-c1bc96c12f67" providerId="ADAL" clId="{5A221130-90B4-4FFD-B26D-E6AAC359A9C7}" dt="2022-10-17T20:04:52.943" v="6909" actId="1038"/>
          <ac:spMkLst>
            <pc:docMk/>
            <pc:sldMk cId="695172189" sldId="1380"/>
            <ac:spMk id="40981" creationId="{00000000-0000-0000-0000-000000000000}"/>
          </ac:spMkLst>
        </pc:spChg>
        <pc:spChg chg="mod">
          <ac:chgData name="Soheil Abbasloo" userId="d71572ce-aea6-4a3a-9d7a-c1bc96c12f67" providerId="ADAL" clId="{5A221130-90B4-4FFD-B26D-E6AAC359A9C7}" dt="2022-10-17T20:04:52.943" v="6909" actId="1038"/>
          <ac:spMkLst>
            <pc:docMk/>
            <pc:sldMk cId="695172189" sldId="1380"/>
            <ac:spMk id="40982" creationId="{00000000-0000-0000-0000-000000000000}"/>
          </ac:spMkLst>
        </pc:spChg>
        <pc:spChg chg="mod">
          <ac:chgData name="Soheil Abbasloo" userId="d71572ce-aea6-4a3a-9d7a-c1bc96c12f67" providerId="ADAL" clId="{5A221130-90B4-4FFD-B26D-E6AAC359A9C7}" dt="2022-10-17T20:04:52.943" v="6909" actId="1038"/>
          <ac:spMkLst>
            <pc:docMk/>
            <pc:sldMk cId="695172189" sldId="1380"/>
            <ac:spMk id="40983" creationId="{00000000-0000-0000-0000-000000000000}"/>
          </ac:spMkLst>
        </pc:spChg>
        <pc:spChg chg="mod">
          <ac:chgData name="Soheil Abbasloo" userId="d71572ce-aea6-4a3a-9d7a-c1bc96c12f67" providerId="ADAL" clId="{5A221130-90B4-4FFD-B26D-E6AAC359A9C7}" dt="2022-10-17T20:04:52.943" v="6909" actId="1038"/>
          <ac:spMkLst>
            <pc:docMk/>
            <pc:sldMk cId="695172189" sldId="1380"/>
            <ac:spMk id="40984" creationId="{00000000-0000-0000-0000-000000000000}"/>
          </ac:spMkLst>
        </pc:spChg>
        <pc:spChg chg="mod">
          <ac:chgData name="Soheil Abbasloo" userId="d71572ce-aea6-4a3a-9d7a-c1bc96c12f67" providerId="ADAL" clId="{5A221130-90B4-4FFD-B26D-E6AAC359A9C7}" dt="2022-10-17T20:04:52.943" v="6909" actId="1038"/>
          <ac:spMkLst>
            <pc:docMk/>
            <pc:sldMk cId="695172189" sldId="1380"/>
            <ac:spMk id="40985" creationId="{00000000-0000-0000-0000-000000000000}"/>
          </ac:spMkLst>
        </pc:spChg>
        <pc:spChg chg="mod">
          <ac:chgData name="Soheil Abbasloo" userId="d71572ce-aea6-4a3a-9d7a-c1bc96c12f67" providerId="ADAL" clId="{5A221130-90B4-4FFD-B26D-E6AAC359A9C7}" dt="2022-10-17T20:04:52.943" v="6909" actId="1038"/>
          <ac:spMkLst>
            <pc:docMk/>
            <pc:sldMk cId="695172189" sldId="1380"/>
            <ac:spMk id="40986" creationId="{00000000-0000-0000-0000-000000000000}"/>
          </ac:spMkLst>
        </pc:spChg>
        <pc:spChg chg="mod">
          <ac:chgData name="Soheil Abbasloo" userId="d71572ce-aea6-4a3a-9d7a-c1bc96c12f67" providerId="ADAL" clId="{5A221130-90B4-4FFD-B26D-E6AAC359A9C7}" dt="2022-10-17T20:04:52.943" v="6909" actId="1038"/>
          <ac:spMkLst>
            <pc:docMk/>
            <pc:sldMk cId="695172189" sldId="1380"/>
            <ac:spMk id="40987" creationId="{00000000-0000-0000-0000-000000000000}"/>
          </ac:spMkLst>
        </pc:spChg>
        <pc:spChg chg="mod">
          <ac:chgData name="Soheil Abbasloo" userId="d71572ce-aea6-4a3a-9d7a-c1bc96c12f67" providerId="ADAL" clId="{5A221130-90B4-4FFD-B26D-E6AAC359A9C7}" dt="2022-10-17T20:05:09.256" v="6914" actId="6549"/>
          <ac:spMkLst>
            <pc:docMk/>
            <pc:sldMk cId="695172189" sldId="1380"/>
            <ac:spMk id="40988" creationId="{00000000-0000-0000-0000-000000000000}"/>
          </ac:spMkLst>
        </pc:spChg>
        <pc:spChg chg="mod">
          <ac:chgData name="Soheil Abbasloo" userId="d71572ce-aea6-4a3a-9d7a-c1bc96c12f67" providerId="ADAL" clId="{5A221130-90B4-4FFD-B26D-E6AAC359A9C7}" dt="2022-10-17T20:04:52.943" v="6909" actId="1038"/>
          <ac:spMkLst>
            <pc:docMk/>
            <pc:sldMk cId="695172189" sldId="1380"/>
            <ac:spMk id="40989" creationId="{00000000-0000-0000-0000-000000000000}"/>
          </ac:spMkLst>
        </pc:spChg>
        <pc:spChg chg="del">
          <ac:chgData name="Soheil Abbasloo" userId="d71572ce-aea6-4a3a-9d7a-c1bc96c12f67" providerId="ADAL" clId="{5A221130-90B4-4FFD-B26D-E6AAC359A9C7}" dt="2022-10-17T16:53:26.777" v="4686" actId="478"/>
          <ac:spMkLst>
            <pc:docMk/>
            <pc:sldMk cId="695172189" sldId="1380"/>
            <ac:spMk id="932866" creationId="{00000000-0000-0000-0000-000000000000}"/>
          </ac:spMkLst>
        </pc:spChg>
        <pc:cxnChg chg="mod">
          <ac:chgData name="Soheil Abbasloo" userId="d71572ce-aea6-4a3a-9d7a-c1bc96c12f67" providerId="ADAL" clId="{5A221130-90B4-4FFD-B26D-E6AAC359A9C7}" dt="2022-10-17T20:04:55.907" v="6910" actId="14100"/>
          <ac:cxnSpMkLst>
            <pc:docMk/>
            <pc:sldMk cId="695172189" sldId="1380"/>
            <ac:cxnSpMk id="40990" creationId="{00000000-0000-0000-0000-000000000000}"/>
          </ac:cxnSpMkLst>
        </pc:cxnChg>
      </pc:sldChg>
      <pc:sldChg chg="addSp delSp modSp add del mod ord modClrScheme chgLayout">
        <pc:chgData name="Soheil Abbasloo" userId="d71572ce-aea6-4a3a-9d7a-c1bc96c12f67" providerId="ADAL" clId="{5A221130-90B4-4FFD-B26D-E6AAC359A9C7}" dt="2022-10-17T20:03:35.885" v="6844" actId="113"/>
        <pc:sldMkLst>
          <pc:docMk/>
          <pc:sldMk cId="1191308002" sldId="1381"/>
        </pc:sldMkLst>
        <pc:spChg chg="add del mod ord">
          <ac:chgData name="Soheil Abbasloo" userId="d71572ce-aea6-4a3a-9d7a-c1bc96c12f67" providerId="ADAL" clId="{5A221130-90B4-4FFD-B26D-E6AAC359A9C7}" dt="2022-10-17T16:56:08.849" v="4782" actId="478"/>
          <ac:spMkLst>
            <pc:docMk/>
            <pc:sldMk cId="1191308002" sldId="1381"/>
            <ac:spMk id="4" creationId="{8801A788-DC74-F3D9-6108-F068473B4EB1}"/>
          </ac:spMkLst>
        </pc:spChg>
        <pc:spChg chg="mod ord">
          <ac:chgData name="Soheil Abbasloo" userId="d71572ce-aea6-4a3a-9d7a-c1bc96c12f67" providerId="ADAL" clId="{5A221130-90B4-4FFD-B26D-E6AAC359A9C7}" dt="2022-10-17T16:56:06.985" v="4781" actId="700"/>
          <ac:spMkLst>
            <pc:docMk/>
            <pc:sldMk cId="1191308002" sldId="1381"/>
            <ac:spMk id="38916" creationId="{00000000-0000-0000-0000-000000000000}"/>
          </ac:spMkLst>
        </pc:spChg>
        <pc:spChg chg="mod">
          <ac:chgData name="Soheil Abbasloo" userId="d71572ce-aea6-4a3a-9d7a-c1bc96c12f67" providerId="ADAL" clId="{5A221130-90B4-4FFD-B26D-E6AAC359A9C7}" dt="2022-10-17T16:55:19.550" v="4772" actId="1038"/>
          <ac:spMkLst>
            <pc:docMk/>
            <pc:sldMk cId="1191308002" sldId="1381"/>
            <ac:spMk id="38917" creationId="{00000000-0000-0000-0000-000000000000}"/>
          </ac:spMkLst>
        </pc:spChg>
        <pc:spChg chg="mod">
          <ac:chgData name="Soheil Abbasloo" userId="d71572ce-aea6-4a3a-9d7a-c1bc96c12f67" providerId="ADAL" clId="{5A221130-90B4-4FFD-B26D-E6AAC359A9C7}" dt="2022-10-17T20:03:20.266" v="6841" actId="207"/>
          <ac:spMkLst>
            <pc:docMk/>
            <pc:sldMk cId="1191308002" sldId="1381"/>
            <ac:spMk id="38918" creationId="{00000000-0000-0000-0000-000000000000}"/>
          </ac:spMkLst>
        </pc:spChg>
        <pc:spChg chg="mod">
          <ac:chgData name="Soheil Abbasloo" userId="d71572ce-aea6-4a3a-9d7a-c1bc96c12f67" providerId="ADAL" clId="{5A221130-90B4-4FFD-B26D-E6AAC359A9C7}" dt="2022-10-17T16:55:19.550" v="4772" actId="1038"/>
          <ac:spMkLst>
            <pc:docMk/>
            <pc:sldMk cId="1191308002" sldId="1381"/>
            <ac:spMk id="38919" creationId="{00000000-0000-0000-0000-000000000000}"/>
          </ac:spMkLst>
        </pc:spChg>
        <pc:spChg chg="mod">
          <ac:chgData name="Soheil Abbasloo" userId="d71572ce-aea6-4a3a-9d7a-c1bc96c12f67" providerId="ADAL" clId="{5A221130-90B4-4FFD-B26D-E6AAC359A9C7}" dt="2022-10-17T20:03:23.932" v="6842" actId="207"/>
          <ac:spMkLst>
            <pc:docMk/>
            <pc:sldMk cId="1191308002" sldId="1381"/>
            <ac:spMk id="38920" creationId="{00000000-0000-0000-0000-000000000000}"/>
          </ac:spMkLst>
        </pc:spChg>
        <pc:spChg chg="mod">
          <ac:chgData name="Soheil Abbasloo" userId="d71572ce-aea6-4a3a-9d7a-c1bc96c12f67" providerId="ADAL" clId="{5A221130-90B4-4FFD-B26D-E6AAC359A9C7}" dt="2022-10-17T16:55:19.550" v="4772" actId="1038"/>
          <ac:spMkLst>
            <pc:docMk/>
            <pc:sldMk cId="1191308002" sldId="1381"/>
            <ac:spMk id="38921" creationId="{00000000-0000-0000-0000-000000000000}"/>
          </ac:spMkLst>
        </pc:spChg>
        <pc:spChg chg="mod">
          <ac:chgData name="Soheil Abbasloo" userId="d71572ce-aea6-4a3a-9d7a-c1bc96c12f67" providerId="ADAL" clId="{5A221130-90B4-4FFD-B26D-E6AAC359A9C7}" dt="2022-10-17T20:03:35.885" v="6844" actId="113"/>
          <ac:spMkLst>
            <pc:docMk/>
            <pc:sldMk cId="1191308002" sldId="1381"/>
            <ac:spMk id="38922" creationId="{00000000-0000-0000-0000-000000000000}"/>
          </ac:spMkLst>
        </pc:spChg>
        <pc:spChg chg="mod">
          <ac:chgData name="Soheil Abbasloo" userId="d71572ce-aea6-4a3a-9d7a-c1bc96c12f67" providerId="ADAL" clId="{5A221130-90B4-4FFD-B26D-E6AAC359A9C7}" dt="2022-10-17T16:55:19.550" v="4772" actId="1038"/>
          <ac:spMkLst>
            <pc:docMk/>
            <pc:sldMk cId="1191308002" sldId="1381"/>
            <ac:spMk id="38923" creationId="{00000000-0000-0000-0000-000000000000}"/>
          </ac:spMkLst>
        </pc:spChg>
        <pc:spChg chg="mod">
          <ac:chgData name="Soheil Abbasloo" userId="d71572ce-aea6-4a3a-9d7a-c1bc96c12f67" providerId="ADAL" clId="{5A221130-90B4-4FFD-B26D-E6AAC359A9C7}" dt="2022-10-17T16:55:19.550" v="4772" actId="1038"/>
          <ac:spMkLst>
            <pc:docMk/>
            <pc:sldMk cId="1191308002" sldId="1381"/>
            <ac:spMk id="38924" creationId="{00000000-0000-0000-0000-000000000000}"/>
          </ac:spMkLst>
        </pc:spChg>
        <pc:spChg chg="mod">
          <ac:chgData name="Soheil Abbasloo" userId="d71572ce-aea6-4a3a-9d7a-c1bc96c12f67" providerId="ADAL" clId="{5A221130-90B4-4FFD-B26D-E6AAC359A9C7}" dt="2022-10-17T16:55:19.550" v="4772" actId="1038"/>
          <ac:spMkLst>
            <pc:docMk/>
            <pc:sldMk cId="1191308002" sldId="1381"/>
            <ac:spMk id="38925" creationId="{00000000-0000-0000-0000-000000000000}"/>
          </ac:spMkLst>
        </pc:spChg>
        <pc:spChg chg="mod">
          <ac:chgData name="Soheil Abbasloo" userId="d71572ce-aea6-4a3a-9d7a-c1bc96c12f67" providerId="ADAL" clId="{5A221130-90B4-4FFD-B26D-E6AAC359A9C7}" dt="2022-10-17T16:55:19.550" v="4772" actId="1038"/>
          <ac:spMkLst>
            <pc:docMk/>
            <pc:sldMk cId="1191308002" sldId="1381"/>
            <ac:spMk id="38926" creationId="{00000000-0000-0000-0000-000000000000}"/>
          </ac:spMkLst>
        </pc:spChg>
        <pc:spChg chg="mod">
          <ac:chgData name="Soheil Abbasloo" userId="d71572ce-aea6-4a3a-9d7a-c1bc96c12f67" providerId="ADAL" clId="{5A221130-90B4-4FFD-B26D-E6AAC359A9C7}" dt="2022-10-17T16:55:19.550" v="4772" actId="1038"/>
          <ac:spMkLst>
            <pc:docMk/>
            <pc:sldMk cId="1191308002" sldId="1381"/>
            <ac:spMk id="38927" creationId="{00000000-0000-0000-0000-000000000000}"/>
          </ac:spMkLst>
        </pc:spChg>
        <pc:spChg chg="mod">
          <ac:chgData name="Soheil Abbasloo" userId="d71572ce-aea6-4a3a-9d7a-c1bc96c12f67" providerId="ADAL" clId="{5A221130-90B4-4FFD-B26D-E6AAC359A9C7}" dt="2022-10-17T16:55:19.550" v="4772" actId="1038"/>
          <ac:spMkLst>
            <pc:docMk/>
            <pc:sldMk cId="1191308002" sldId="1381"/>
            <ac:spMk id="38928" creationId="{00000000-0000-0000-0000-000000000000}"/>
          </ac:spMkLst>
        </pc:spChg>
        <pc:spChg chg="mod">
          <ac:chgData name="Soheil Abbasloo" userId="d71572ce-aea6-4a3a-9d7a-c1bc96c12f67" providerId="ADAL" clId="{5A221130-90B4-4FFD-B26D-E6AAC359A9C7}" dt="2022-10-17T16:55:19.550" v="4772" actId="1038"/>
          <ac:spMkLst>
            <pc:docMk/>
            <pc:sldMk cId="1191308002" sldId="1381"/>
            <ac:spMk id="38929" creationId="{00000000-0000-0000-0000-000000000000}"/>
          </ac:spMkLst>
        </pc:spChg>
        <pc:spChg chg="mod">
          <ac:chgData name="Soheil Abbasloo" userId="d71572ce-aea6-4a3a-9d7a-c1bc96c12f67" providerId="ADAL" clId="{5A221130-90B4-4FFD-B26D-E6AAC359A9C7}" dt="2022-10-17T16:55:19.550" v="4772" actId="1038"/>
          <ac:spMkLst>
            <pc:docMk/>
            <pc:sldMk cId="1191308002" sldId="1381"/>
            <ac:spMk id="38930" creationId="{00000000-0000-0000-0000-000000000000}"/>
          </ac:spMkLst>
        </pc:spChg>
        <pc:spChg chg="mod">
          <ac:chgData name="Soheil Abbasloo" userId="d71572ce-aea6-4a3a-9d7a-c1bc96c12f67" providerId="ADAL" clId="{5A221130-90B4-4FFD-B26D-E6AAC359A9C7}" dt="2022-10-17T16:55:19.550" v="4772" actId="1038"/>
          <ac:spMkLst>
            <pc:docMk/>
            <pc:sldMk cId="1191308002" sldId="1381"/>
            <ac:spMk id="38931" creationId="{00000000-0000-0000-0000-000000000000}"/>
          </ac:spMkLst>
        </pc:spChg>
        <pc:spChg chg="mod">
          <ac:chgData name="Soheil Abbasloo" userId="d71572ce-aea6-4a3a-9d7a-c1bc96c12f67" providerId="ADAL" clId="{5A221130-90B4-4FFD-B26D-E6AAC359A9C7}" dt="2022-10-17T16:55:19.550" v="4772" actId="1038"/>
          <ac:spMkLst>
            <pc:docMk/>
            <pc:sldMk cId="1191308002" sldId="1381"/>
            <ac:spMk id="38932" creationId="{00000000-0000-0000-0000-000000000000}"/>
          </ac:spMkLst>
        </pc:spChg>
        <pc:spChg chg="mod">
          <ac:chgData name="Soheil Abbasloo" userId="d71572ce-aea6-4a3a-9d7a-c1bc96c12f67" providerId="ADAL" clId="{5A221130-90B4-4FFD-B26D-E6AAC359A9C7}" dt="2022-10-17T16:55:19.550" v="4772" actId="1038"/>
          <ac:spMkLst>
            <pc:docMk/>
            <pc:sldMk cId="1191308002" sldId="1381"/>
            <ac:spMk id="38933" creationId="{00000000-0000-0000-0000-000000000000}"/>
          </ac:spMkLst>
        </pc:spChg>
        <pc:spChg chg="mod">
          <ac:chgData name="Soheil Abbasloo" userId="d71572ce-aea6-4a3a-9d7a-c1bc96c12f67" providerId="ADAL" clId="{5A221130-90B4-4FFD-B26D-E6AAC359A9C7}" dt="2022-10-17T16:55:19.550" v="4772" actId="1038"/>
          <ac:spMkLst>
            <pc:docMk/>
            <pc:sldMk cId="1191308002" sldId="1381"/>
            <ac:spMk id="38934" creationId="{00000000-0000-0000-0000-000000000000}"/>
          </ac:spMkLst>
        </pc:spChg>
        <pc:spChg chg="mod">
          <ac:chgData name="Soheil Abbasloo" userId="d71572ce-aea6-4a3a-9d7a-c1bc96c12f67" providerId="ADAL" clId="{5A221130-90B4-4FFD-B26D-E6AAC359A9C7}" dt="2022-10-17T20:03:26.744" v="6843" actId="207"/>
          <ac:spMkLst>
            <pc:docMk/>
            <pc:sldMk cId="1191308002" sldId="1381"/>
            <ac:spMk id="38935" creationId="{00000000-0000-0000-0000-000000000000}"/>
          </ac:spMkLst>
        </pc:spChg>
        <pc:spChg chg="mod">
          <ac:chgData name="Soheil Abbasloo" userId="d71572ce-aea6-4a3a-9d7a-c1bc96c12f67" providerId="ADAL" clId="{5A221130-90B4-4FFD-B26D-E6AAC359A9C7}" dt="2022-10-17T16:55:19.550" v="4772" actId="1038"/>
          <ac:spMkLst>
            <pc:docMk/>
            <pc:sldMk cId="1191308002" sldId="1381"/>
            <ac:spMk id="38936" creationId="{00000000-0000-0000-0000-000000000000}"/>
          </ac:spMkLst>
        </pc:spChg>
        <pc:spChg chg="mod">
          <ac:chgData name="Soheil Abbasloo" userId="d71572ce-aea6-4a3a-9d7a-c1bc96c12f67" providerId="ADAL" clId="{5A221130-90B4-4FFD-B26D-E6AAC359A9C7}" dt="2022-10-17T16:55:19.550" v="4772" actId="1038"/>
          <ac:spMkLst>
            <pc:docMk/>
            <pc:sldMk cId="1191308002" sldId="1381"/>
            <ac:spMk id="38937" creationId="{00000000-0000-0000-0000-000000000000}"/>
          </ac:spMkLst>
        </pc:spChg>
        <pc:spChg chg="mod">
          <ac:chgData name="Soheil Abbasloo" userId="d71572ce-aea6-4a3a-9d7a-c1bc96c12f67" providerId="ADAL" clId="{5A221130-90B4-4FFD-B26D-E6AAC359A9C7}" dt="2022-10-17T16:55:19.550" v="4772" actId="1038"/>
          <ac:spMkLst>
            <pc:docMk/>
            <pc:sldMk cId="1191308002" sldId="1381"/>
            <ac:spMk id="38938" creationId="{00000000-0000-0000-0000-000000000000}"/>
          </ac:spMkLst>
        </pc:spChg>
        <pc:spChg chg="mod">
          <ac:chgData name="Soheil Abbasloo" userId="d71572ce-aea6-4a3a-9d7a-c1bc96c12f67" providerId="ADAL" clId="{5A221130-90B4-4FFD-B26D-E6AAC359A9C7}" dt="2022-10-17T16:55:19.550" v="4772" actId="1038"/>
          <ac:spMkLst>
            <pc:docMk/>
            <pc:sldMk cId="1191308002" sldId="1381"/>
            <ac:spMk id="38939" creationId="{00000000-0000-0000-0000-000000000000}"/>
          </ac:spMkLst>
        </pc:spChg>
        <pc:spChg chg="mod">
          <ac:chgData name="Soheil Abbasloo" userId="d71572ce-aea6-4a3a-9d7a-c1bc96c12f67" providerId="ADAL" clId="{5A221130-90B4-4FFD-B26D-E6AAC359A9C7}" dt="2022-10-17T20:02:11.919" v="6835" actId="14100"/>
          <ac:spMkLst>
            <pc:docMk/>
            <pc:sldMk cId="1191308002" sldId="1381"/>
            <ac:spMk id="38940" creationId="{00000000-0000-0000-0000-000000000000}"/>
          </ac:spMkLst>
        </pc:spChg>
        <pc:spChg chg="mod">
          <ac:chgData name="Soheil Abbasloo" userId="d71572ce-aea6-4a3a-9d7a-c1bc96c12f67" providerId="ADAL" clId="{5A221130-90B4-4FFD-B26D-E6AAC359A9C7}" dt="2022-10-17T16:55:19.550" v="4772" actId="1038"/>
          <ac:spMkLst>
            <pc:docMk/>
            <pc:sldMk cId="1191308002" sldId="1381"/>
            <ac:spMk id="38941" creationId="{00000000-0000-0000-0000-000000000000}"/>
          </ac:spMkLst>
        </pc:spChg>
        <pc:spChg chg="add del">
          <ac:chgData name="Soheil Abbasloo" userId="d71572ce-aea6-4a3a-9d7a-c1bc96c12f67" providerId="ADAL" clId="{5A221130-90B4-4FFD-B26D-E6AAC359A9C7}" dt="2022-10-17T16:55:13.674" v="4741" actId="478"/>
          <ac:spMkLst>
            <pc:docMk/>
            <pc:sldMk cId="1191308002" sldId="1381"/>
            <ac:spMk id="930818" creationId="{00000000-0000-0000-0000-000000000000}"/>
          </ac:spMkLst>
        </pc:spChg>
        <pc:cxnChg chg="mod">
          <ac:chgData name="Soheil Abbasloo" userId="d71572ce-aea6-4a3a-9d7a-c1bc96c12f67" providerId="ADAL" clId="{5A221130-90B4-4FFD-B26D-E6AAC359A9C7}" dt="2022-10-17T20:02:11.919" v="6835" actId="14100"/>
          <ac:cxnSpMkLst>
            <pc:docMk/>
            <pc:sldMk cId="1191308002" sldId="1381"/>
            <ac:cxnSpMk id="38942" creationId="{00000000-0000-0000-0000-000000000000}"/>
          </ac:cxnSpMkLst>
        </pc:cxnChg>
      </pc:sldChg>
      <pc:sldChg chg="modSp add mod">
        <pc:chgData name="Soheil Abbasloo" userId="d71572ce-aea6-4a3a-9d7a-c1bc96c12f67" providerId="ADAL" clId="{5A221130-90B4-4FFD-B26D-E6AAC359A9C7}" dt="2022-10-17T19:03:57.621" v="5814" actId="20577"/>
        <pc:sldMkLst>
          <pc:docMk/>
          <pc:sldMk cId="3264212695" sldId="1382"/>
        </pc:sldMkLst>
        <pc:spChg chg="mod">
          <ac:chgData name="Soheil Abbasloo" userId="d71572ce-aea6-4a3a-9d7a-c1bc96c12f67" providerId="ADAL" clId="{5A221130-90B4-4FFD-B26D-E6AAC359A9C7}" dt="2022-10-17T19:03:38.112" v="5786" actId="20577"/>
          <ac:spMkLst>
            <pc:docMk/>
            <pc:sldMk cId="3264212695" sldId="1382"/>
            <ac:spMk id="5" creationId="{000B93CB-A363-79A7-6D68-7CEF549C95BB}"/>
          </ac:spMkLst>
        </pc:spChg>
        <pc:spChg chg="mod">
          <ac:chgData name="Soheil Abbasloo" userId="d71572ce-aea6-4a3a-9d7a-c1bc96c12f67" providerId="ADAL" clId="{5A221130-90B4-4FFD-B26D-E6AAC359A9C7}" dt="2022-10-17T19:03:57.621" v="5814" actId="20577"/>
          <ac:spMkLst>
            <pc:docMk/>
            <pc:sldMk cId="3264212695" sldId="1382"/>
            <ac:spMk id="6" creationId="{2C47465A-3C8F-D4E2-BD56-31FC175DDAE2}"/>
          </ac:spMkLst>
        </pc:spChg>
      </pc:sldChg>
      <pc:sldChg chg="modSp add del mod">
        <pc:chgData name="Soheil Abbasloo" userId="d71572ce-aea6-4a3a-9d7a-c1bc96c12f67" providerId="ADAL" clId="{5A221130-90B4-4FFD-B26D-E6AAC359A9C7}" dt="2022-10-17T19:02:42.508" v="5740" actId="47"/>
        <pc:sldMkLst>
          <pc:docMk/>
          <pc:sldMk cId="3088602301" sldId="1383"/>
        </pc:sldMkLst>
        <pc:spChg chg="mod">
          <ac:chgData name="Soheil Abbasloo" userId="d71572ce-aea6-4a3a-9d7a-c1bc96c12f67" providerId="ADAL" clId="{5A221130-90B4-4FFD-B26D-E6AAC359A9C7}" dt="2022-10-17T18:16:56.914" v="4836" actId="20577"/>
          <ac:spMkLst>
            <pc:docMk/>
            <pc:sldMk cId="3088602301" sldId="1383"/>
            <ac:spMk id="73731" creationId="{00000000-0000-0000-0000-000000000000}"/>
          </ac:spMkLst>
        </pc:spChg>
      </pc:sldChg>
      <pc:sldChg chg="modSp add del mod modClrScheme chgLayout">
        <pc:chgData name="Soheil Abbasloo" userId="d71572ce-aea6-4a3a-9d7a-c1bc96c12f67" providerId="ADAL" clId="{5A221130-90B4-4FFD-B26D-E6AAC359A9C7}" dt="2022-10-17T21:22:15.337" v="7673" actId="113"/>
        <pc:sldMkLst>
          <pc:docMk/>
          <pc:sldMk cId="3450354946" sldId="1383"/>
        </pc:sldMkLst>
        <pc:spChg chg="mod ord">
          <ac:chgData name="Soheil Abbasloo" userId="d71572ce-aea6-4a3a-9d7a-c1bc96c12f67" providerId="ADAL" clId="{5A221130-90B4-4FFD-B26D-E6AAC359A9C7}" dt="2022-10-17T20:15:05.905" v="7068" actId="20577"/>
          <ac:spMkLst>
            <pc:docMk/>
            <pc:sldMk cId="3450354946" sldId="1383"/>
            <ac:spMk id="2" creationId="{00000000-0000-0000-0000-000000000000}"/>
          </ac:spMkLst>
        </pc:spChg>
        <pc:spChg chg="mod ord">
          <ac:chgData name="Soheil Abbasloo" userId="d71572ce-aea6-4a3a-9d7a-c1bc96c12f67" providerId="ADAL" clId="{5A221130-90B4-4FFD-B26D-E6AAC359A9C7}" dt="2022-10-17T21:22:15.337" v="7673" actId="113"/>
          <ac:spMkLst>
            <pc:docMk/>
            <pc:sldMk cId="3450354946" sldId="1383"/>
            <ac:spMk id="3" creationId="{00000000-0000-0000-0000-000000000000}"/>
          </ac:spMkLst>
        </pc:spChg>
      </pc:sldChg>
      <pc:sldChg chg="modSp add del mod modClrScheme modAnim chgLayout">
        <pc:chgData name="Soheil Abbasloo" userId="d71572ce-aea6-4a3a-9d7a-c1bc96c12f67" providerId="ADAL" clId="{5A221130-90B4-4FFD-B26D-E6AAC359A9C7}" dt="2022-10-18T14:41:18.172" v="8411" actId="108"/>
        <pc:sldMkLst>
          <pc:docMk/>
          <pc:sldMk cId="15646810" sldId="1384"/>
        </pc:sldMkLst>
        <pc:spChg chg="mod ord">
          <ac:chgData name="Soheil Abbasloo" userId="d71572ce-aea6-4a3a-9d7a-c1bc96c12f67" providerId="ADAL" clId="{5A221130-90B4-4FFD-B26D-E6AAC359A9C7}" dt="2022-10-17T20:06:10.134" v="6916" actId="2711"/>
          <ac:spMkLst>
            <pc:docMk/>
            <pc:sldMk cId="15646810" sldId="1384"/>
            <ac:spMk id="71683" creationId="{00000000-0000-0000-0000-000000000000}"/>
          </ac:spMkLst>
        </pc:spChg>
        <pc:spChg chg="mod ord">
          <ac:chgData name="Soheil Abbasloo" userId="d71572ce-aea6-4a3a-9d7a-c1bc96c12f67" providerId="ADAL" clId="{5A221130-90B4-4FFD-B26D-E6AAC359A9C7}" dt="2022-10-18T14:41:18.172" v="8411" actId="108"/>
          <ac:spMkLst>
            <pc:docMk/>
            <pc:sldMk cId="15646810" sldId="1384"/>
            <ac:spMk id="953347" creationId="{00000000-0000-0000-0000-000000000000}"/>
          </ac:spMkLst>
        </pc:spChg>
      </pc:sldChg>
      <pc:sldChg chg="modSp add del mod modClrScheme chgLayout">
        <pc:chgData name="Soheil Abbasloo" userId="d71572ce-aea6-4a3a-9d7a-c1bc96c12f67" providerId="ADAL" clId="{5A221130-90B4-4FFD-B26D-E6AAC359A9C7}" dt="2022-10-17T20:30:40.338" v="7144" actId="14100"/>
        <pc:sldMkLst>
          <pc:docMk/>
          <pc:sldMk cId="1207224980" sldId="1385"/>
        </pc:sldMkLst>
        <pc:spChg chg="mod ord">
          <ac:chgData name="Soheil Abbasloo" userId="d71572ce-aea6-4a3a-9d7a-c1bc96c12f67" providerId="ADAL" clId="{5A221130-90B4-4FFD-B26D-E6AAC359A9C7}" dt="2022-10-17T20:06:38.889" v="6919" actId="2711"/>
          <ac:spMkLst>
            <pc:docMk/>
            <pc:sldMk cId="1207224980" sldId="1385"/>
            <ac:spMk id="75779" creationId="{00000000-0000-0000-0000-000000000000}"/>
          </ac:spMkLst>
        </pc:spChg>
        <pc:spChg chg="mod ord">
          <ac:chgData name="Soheil Abbasloo" userId="d71572ce-aea6-4a3a-9d7a-c1bc96c12f67" providerId="ADAL" clId="{5A221130-90B4-4FFD-B26D-E6AAC359A9C7}" dt="2022-10-17T20:30:40.338" v="7144" actId="14100"/>
          <ac:spMkLst>
            <pc:docMk/>
            <pc:sldMk cId="1207224980" sldId="1385"/>
            <ac:spMk id="957443" creationId="{00000000-0000-0000-0000-000000000000}"/>
          </ac:spMkLst>
        </pc:spChg>
        <pc:spChg chg="mod">
          <ac:chgData name="Soheil Abbasloo" userId="d71572ce-aea6-4a3a-9d7a-c1bc96c12f67" providerId="ADAL" clId="{5A221130-90B4-4FFD-B26D-E6AAC359A9C7}" dt="2022-10-17T20:07:36.709" v="6926" actId="207"/>
          <ac:spMkLst>
            <pc:docMk/>
            <pc:sldMk cId="1207224980" sldId="1385"/>
            <ac:spMk id="957462" creationId="{00000000-0000-0000-0000-000000000000}"/>
          </ac:spMkLst>
        </pc:spChg>
      </pc:sldChg>
      <pc:sldChg chg="addSp delSp modSp add del mod modClrScheme chgLayout">
        <pc:chgData name="Soheil Abbasloo" userId="d71572ce-aea6-4a3a-9d7a-c1bc96c12f67" providerId="ADAL" clId="{5A221130-90B4-4FFD-B26D-E6AAC359A9C7}" dt="2022-10-17T21:03:22.889" v="7472" actId="47"/>
        <pc:sldMkLst>
          <pc:docMk/>
          <pc:sldMk cId="46561950" sldId="1386"/>
        </pc:sldMkLst>
        <pc:spChg chg="add del mod ord">
          <ac:chgData name="Soheil Abbasloo" userId="d71572ce-aea6-4a3a-9d7a-c1bc96c12f67" providerId="ADAL" clId="{5A221130-90B4-4FFD-B26D-E6AAC359A9C7}" dt="2022-10-17T20:07:54.029" v="6928" actId="478"/>
          <ac:spMkLst>
            <pc:docMk/>
            <pc:sldMk cId="46561950" sldId="1386"/>
            <ac:spMk id="2" creationId="{7B01FC9F-8772-2E20-88F7-97EC417B1DBA}"/>
          </ac:spMkLst>
        </pc:spChg>
        <pc:spChg chg="mod ord">
          <ac:chgData name="Soheil Abbasloo" userId="d71572ce-aea6-4a3a-9d7a-c1bc96c12f67" providerId="ADAL" clId="{5A221130-90B4-4FFD-B26D-E6AAC359A9C7}" dt="2022-10-17T20:08:08.054" v="6933" actId="313"/>
          <ac:spMkLst>
            <pc:docMk/>
            <pc:sldMk cId="46561950" sldId="1386"/>
            <ac:spMk id="79875" creationId="{00000000-0000-0000-0000-000000000000}"/>
          </ac:spMkLst>
        </pc:spChg>
        <pc:spChg chg="mod">
          <ac:chgData name="Soheil Abbasloo" userId="d71572ce-aea6-4a3a-9d7a-c1bc96c12f67" providerId="ADAL" clId="{5A221130-90B4-4FFD-B26D-E6AAC359A9C7}" dt="2022-10-17T19:36:54.859" v="6635" actId="20577"/>
          <ac:spMkLst>
            <pc:docMk/>
            <pc:sldMk cId="46561950" sldId="1386"/>
            <ac:spMk id="79888" creationId="{00000000-0000-0000-0000-000000000000}"/>
          </ac:spMkLst>
        </pc:spChg>
        <pc:spChg chg="mod">
          <ac:chgData name="Soheil Abbasloo" userId="d71572ce-aea6-4a3a-9d7a-c1bc96c12f67" providerId="ADAL" clId="{5A221130-90B4-4FFD-B26D-E6AAC359A9C7}" dt="2022-10-17T20:09:18.914" v="6982" actId="1038"/>
          <ac:spMkLst>
            <pc:docMk/>
            <pc:sldMk cId="46561950" sldId="1386"/>
            <ac:spMk id="79900" creationId="{00000000-0000-0000-0000-000000000000}"/>
          </ac:spMkLst>
        </pc:spChg>
        <pc:spChg chg="mod">
          <ac:chgData name="Soheil Abbasloo" userId="d71572ce-aea6-4a3a-9d7a-c1bc96c12f67" providerId="ADAL" clId="{5A221130-90B4-4FFD-B26D-E6AAC359A9C7}" dt="2022-10-17T20:07:59.164" v="6929" actId="2711"/>
          <ac:spMkLst>
            <pc:docMk/>
            <pc:sldMk cId="46561950" sldId="1386"/>
            <ac:spMk id="79901" creationId="{00000000-0000-0000-0000-000000000000}"/>
          </ac:spMkLst>
        </pc:spChg>
        <pc:spChg chg="mod">
          <ac:chgData name="Soheil Abbasloo" userId="d71572ce-aea6-4a3a-9d7a-c1bc96c12f67" providerId="ADAL" clId="{5A221130-90B4-4FFD-B26D-E6AAC359A9C7}" dt="2022-10-17T21:02:19.495" v="7462" actId="164"/>
          <ac:spMkLst>
            <pc:docMk/>
            <pc:sldMk cId="46561950" sldId="1386"/>
            <ac:spMk id="79905" creationId="{00000000-0000-0000-0000-000000000000}"/>
          </ac:spMkLst>
        </pc:spChg>
        <pc:spChg chg="mod">
          <ac:chgData name="Soheil Abbasloo" userId="d71572ce-aea6-4a3a-9d7a-c1bc96c12f67" providerId="ADAL" clId="{5A221130-90B4-4FFD-B26D-E6AAC359A9C7}" dt="2022-10-17T21:02:19.495" v="7462" actId="164"/>
          <ac:spMkLst>
            <pc:docMk/>
            <pc:sldMk cId="46561950" sldId="1386"/>
            <ac:spMk id="79906" creationId="{00000000-0000-0000-0000-000000000000}"/>
          </ac:spMkLst>
        </pc:spChg>
        <pc:spChg chg="mod">
          <ac:chgData name="Soheil Abbasloo" userId="d71572ce-aea6-4a3a-9d7a-c1bc96c12f67" providerId="ADAL" clId="{5A221130-90B4-4FFD-B26D-E6AAC359A9C7}" dt="2022-10-17T21:02:19.495" v="7462" actId="164"/>
          <ac:spMkLst>
            <pc:docMk/>
            <pc:sldMk cId="46561950" sldId="1386"/>
            <ac:spMk id="79907" creationId="{00000000-0000-0000-0000-000000000000}"/>
          </ac:spMkLst>
        </pc:spChg>
        <pc:spChg chg="del">
          <ac:chgData name="Soheil Abbasloo" userId="d71572ce-aea6-4a3a-9d7a-c1bc96c12f67" providerId="ADAL" clId="{5A221130-90B4-4FFD-B26D-E6AAC359A9C7}" dt="2022-10-17T17:53:18.830" v="4818" actId="478"/>
          <ac:spMkLst>
            <pc:docMk/>
            <pc:sldMk cId="46561950" sldId="1386"/>
            <ac:spMk id="961539" creationId="{00000000-0000-0000-0000-000000000000}"/>
          </ac:spMkLst>
        </pc:spChg>
        <pc:grpChg chg="add mod">
          <ac:chgData name="Soheil Abbasloo" userId="d71572ce-aea6-4a3a-9d7a-c1bc96c12f67" providerId="ADAL" clId="{5A221130-90B4-4FFD-B26D-E6AAC359A9C7}" dt="2022-10-17T21:02:19.495" v="7462" actId="164"/>
          <ac:grpSpMkLst>
            <pc:docMk/>
            <pc:sldMk cId="46561950" sldId="1386"/>
            <ac:grpSpMk id="4" creationId="{AC5CFB00-181D-4483-EB85-A773C673F2B4}"/>
          </ac:grpSpMkLst>
        </pc:grpChg>
        <pc:cxnChg chg="mod">
          <ac:chgData name="Soheil Abbasloo" userId="d71572ce-aea6-4a3a-9d7a-c1bc96c12f67" providerId="ADAL" clId="{5A221130-90B4-4FFD-B26D-E6AAC359A9C7}" dt="2022-10-17T21:02:19.495" v="7462" actId="164"/>
          <ac:cxnSpMkLst>
            <pc:docMk/>
            <pc:sldMk cId="46561950" sldId="1386"/>
            <ac:cxnSpMk id="79908" creationId="{00000000-0000-0000-0000-000000000000}"/>
          </ac:cxnSpMkLst>
        </pc:cxnChg>
      </pc:sldChg>
      <pc:sldChg chg="addSp delSp modSp add del mod modClrScheme delAnim modAnim chgLayout">
        <pc:chgData name="Soheil Abbasloo" userId="d71572ce-aea6-4a3a-9d7a-c1bc96c12f67" providerId="ADAL" clId="{5A221130-90B4-4FFD-B26D-E6AAC359A9C7}" dt="2022-10-17T21:07:22.739" v="7617" actId="1035"/>
        <pc:sldMkLst>
          <pc:docMk/>
          <pc:sldMk cId="1811679457" sldId="1387"/>
        </pc:sldMkLst>
        <pc:spChg chg="add del mod ord">
          <ac:chgData name="Soheil Abbasloo" userId="d71572ce-aea6-4a3a-9d7a-c1bc96c12f67" providerId="ADAL" clId="{5A221130-90B4-4FFD-B26D-E6AAC359A9C7}" dt="2022-10-17T20:08:45.733" v="6952" actId="478"/>
          <ac:spMkLst>
            <pc:docMk/>
            <pc:sldMk cId="1811679457" sldId="1387"/>
            <ac:spMk id="4" creationId="{0EB0A90D-30ED-6A3B-E65C-9A21C2D8A8FD}"/>
          </ac:spMkLst>
        </pc:spChg>
        <pc:spChg chg="add mod">
          <ac:chgData name="Soheil Abbasloo" userId="d71572ce-aea6-4a3a-9d7a-c1bc96c12f67" providerId="ADAL" clId="{5A221130-90B4-4FFD-B26D-E6AAC359A9C7}" dt="2022-10-17T21:01:52.526" v="7461"/>
          <ac:spMkLst>
            <pc:docMk/>
            <pc:sldMk cId="1811679457" sldId="1387"/>
            <ac:spMk id="6" creationId="{13EB9ECA-5F06-8D19-CE75-D0090B5CD79F}"/>
          </ac:spMkLst>
        </pc:spChg>
        <pc:spChg chg="add mod">
          <ac:chgData name="Soheil Abbasloo" userId="d71572ce-aea6-4a3a-9d7a-c1bc96c12f67" providerId="ADAL" clId="{5A221130-90B4-4FFD-B26D-E6AAC359A9C7}" dt="2022-10-17T21:01:52.526" v="7461"/>
          <ac:spMkLst>
            <pc:docMk/>
            <pc:sldMk cId="1811679457" sldId="1387"/>
            <ac:spMk id="8" creationId="{57FBA979-8951-7DA4-BB59-562944323FE3}"/>
          </ac:spMkLst>
        </pc:spChg>
        <pc:spChg chg="mod">
          <ac:chgData name="Soheil Abbasloo" userId="d71572ce-aea6-4a3a-9d7a-c1bc96c12f67" providerId="ADAL" clId="{5A221130-90B4-4FFD-B26D-E6AAC359A9C7}" dt="2022-10-17T21:02:22.871" v="7463"/>
          <ac:spMkLst>
            <pc:docMk/>
            <pc:sldMk cId="1811679457" sldId="1387"/>
            <ac:spMk id="10" creationId="{203D7444-1E3B-9474-494A-271304E0D937}"/>
          </ac:spMkLst>
        </pc:spChg>
        <pc:spChg chg="mod">
          <ac:chgData name="Soheil Abbasloo" userId="d71572ce-aea6-4a3a-9d7a-c1bc96c12f67" providerId="ADAL" clId="{5A221130-90B4-4FFD-B26D-E6AAC359A9C7}" dt="2022-10-17T21:07:22.739" v="7617" actId="1035"/>
          <ac:spMkLst>
            <pc:docMk/>
            <pc:sldMk cId="1811679457" sldId="1387"/>
            <ac:spMk id="11" creationId="{76AC80FF-FB56-0BBF-9506-150AFB2E906A}"/>
          </ac:spMkLst>
        </pc:spChg>
        <pc:spChg chg="mod">
          <ac:chgData name="Soheil Abbasloo" userId="d71572ce-aea6-4a3a-9d7a-c1bc96c12f67" providerId="ADAL" clId="{5A221130-90B4-4FFD-B26D-E6AAC359A9C7}" dt="2022-10-17T21:07:10.943" v="7568" actId="1036"/>
          <ac:spMkLst>
            <pc:docMk/>
            <pc:sldMk cId="1811679457" sldId="1387"/>
            <ac:spMk id="12" creationId="{D07C56F4-CDC2-88D1-D251-05CC4E6AD4AB}"/>
          </ac:spMkLst>
        </pc:spChg>
        <pc:spChg chg="mod ord">
          <ac:chgData name="Soheil Abbasloo" userId="d71572ce-aea6-4a3a-9d7a-c1bc96c12f67" providerId="ADAL" clId="{5A221130-90B4-4FFD-B26D-E6AAC359A9C7}" dt="2022-10-17T21:00:49.927" v="7426"/>
          <ac:spMkLst>
            <pc:docMk/>
            <pc:sldMk cId="1811679457" sldId="1387"/>
            <ac:spMk id="81923" creationId="{00000000-0000-0000-0000-000000000000}"/>
          </ac:spMkLst>
        </pc:spChg>
        <pc:spChg chg="mod">
          <ac:chgData name="Soheil Abbasloo" userId="d71572ce-aea6-4a3a-9d7a-c1bc96c12f67" providerId="ADAL" clId="{5A221130-90B4-4FFD-B26D-E6AAC359A9C7}" dt="2022-10-17T21:00:58.373" v="7427"/>
          <ac:spMkLst>
            <pc:docMk/>
            <pc:sldMk cId="1811679457" sldId="1387"/>
            <ac:spMk id="81926" creationId="{00000000-0000-0000-0000-000000000000}"/>
          </ac:spMkLst>
        </pc:spChg>
        <pc:spChg chg="mod">
          <ac:chgData name="Soheil Abbasloo" userId="d71572ce-aea6-4a3a-9d7a-c1bc96c12f67" providerId="ADAL" clId="{5A221130-90B4-4FFD-B26D-E6AAC359A9C7}" dt="2022-10-17T21:01:05.639" v="7428"/>
          <ac:spMkLst>
            <pc:docMk/>
            <pc:sldMk cId="1811679457" sldId="1387"/>
            <ac:spMk id="81928" creationId="{00000000-0000-0000-0000-000000000000}"/>
          </ac:spMkLst>
        </pc:spChg>
        <pc:spChg chg="mod">
          <ac:chgData name="Soheil Abbasloo" userId="d71572ce-aea6-4a3a-9d7a-c1bc96c12f67" providerId="ADAL" clId="{5A221130-90B4-4FFD-B26D-E6AAC359A9C7}" dt="2022-10-17T21:05:41.129" v="7502" actId="1037"/>
          <ac:spMkLst>
            <pc:docMk/>
            <pc:sldMk cId="1811679457" sldId="1387"/>
            <ac:spMk id="81929" creationId="{00000000-0000-0000-0000-000000000000}"/>
          </ac:spMkLst>
        </pc:spChg>
        <pc:spChg chg="mod">
          <ac:chgData name="Soheil Abbasloo" userId="d71572ce-aea6-4a3a-9d7a-c1bc96c12f67" providerId="ADAL" clId="{5A221130-90B4-4FFD-B26D-E6AAC359A9C7}" dt="2022-10-17T21:01:13.840" v="7429"/>
          <ac:spMkLst>
            <pc:docMk/>
            <pc:sldMk cId="1811679457" sldId="1387"/>
            <ac:spMk id="81930" creationId="{00000000-0000-0000-0000-000000000000}"/>
          </ac:spMkLst>
        </pc:spChg>
        <pc:spChg chg="mod">
          <ac:chgData name="Soheil Abbasloo" userId="d71572ce-aea6-4a3a-9d7a-c1bc96c12f67" providerId="ADAL" clId="{5A221130-90B4-4FFD-B26D-E6AAC359A9C7}" dt="2022-10-17T21:01:30.131" v="7456" actId="1038"/>
          <ac:spMkLst>
            <pc:docMk/>
            <pc:sldMk cId="1811679457" sldId="1387"/>
            <ac:spMk id="81932" creationId="{00000000-0000-0000-0000-000000000000}"/>
          </ac:spMkLst>
        </pc:spChg>
        <pc:spChg chg="mod">
          <ac:chgData name="Soheil Abbasloo" userId="d71572ce-aea6-4a3a-9d7a-c1bc96c12f67" providerId="ADAL" clId="{5A221130-90B4-4FFD-B26D-E6AAC359A9C7}" dt="2022-10-17T21:05:30.345" v="7499" actId="1037"/>
          <ac:spMkLst>
            <pc:docMk/>
            <pc:sldMk cId="1811679457" sldId="1387"/>
            <ac:spMk id="81933" creationId="{00000000-0000-0000-0000-000000000000}"/>
          </ac:spMkLst>
        </pc:spChg>
        <pc:spChg chg="mod">
          <ac:chgData name="Soheil Abbasloo" userId="d71572ce-aea6-4a3a-9d7a-c1bc96c12f67" providerId="ADAL" clId="{5A221130-90B4-4FFD-B26D-E6AAC359A9C7}" dt="2022-10-17T19:36:51.855" v="6634" actId="20577"/>
          <ac:spMkLst>
            <pc:docMk/>
            <pc:sldMk cId="1811679457" sldId="1387"/>
            <ac:spMk id="81936" creationId="{00000000-0000-0000-0000-000000000000}"/>
          </ac:spMkLst>
        </pc:spChg>
        <pc:spChg chg="mod">
          <ac:chgData name="Soheil Abbasloo" userId="d71572ce-aea6-4a3a-9d7a-c1bc96c12f67" providerId="ADAL" clId="{5A221130-90B4-4FFD-B26D-E6AAC359A9C7}" dt="2022-10-17T21:03:07.963" v="7471" actId="207"/>
          <ac:spMkLst>
            <pc:docMk/>
            <pc:sldMk cId="1811679457" sldId="1387"/>
            <ac:spMk id="81948" creationId="{00000000-0000-0000-0000-000000000000}"/>
          </ac:spMkLst>
        </pc:spChg>
        <pc:spChg chg="mod">
          <ac:chgData name="Soheil Abbasloo" userId="d71572ce-aea6-4a3a-9d7a-c1bc96c12f67" providerId="ADAL" clId="{5A221130-90B4-4FFD-B26D-E6AAC359A9C7}" dt="2022-10-17T21:02:33.008" v="7464"/>
          <ac:spMkLst>
            <pc:docMk/>
            <pc:sldMk cId="1811679457" sldId="1387"/>
            <ac:spMk id="81949" creationId="{00000000-0000-0000-0000-000000000000}"/>
          </ac:spMkLst>
        </pc:spChg>
        <pc:spChg chg="del mod">
          <ac:chgData name="Soheil Abbasloo" userId="d71572ce-aea6-4a3a-9d7a-c1bc96c12f67" providerId="ADAL" clId="{5A221130-90B4-4FFD-B26D-E6AAC359A9C7}" dt="2022-10-17T21:02:36.738" v="7466" actId="478"/>
          <ac:spMkLst>
            <pc:docMk/>
            <pc:sldMk cId="1811679457" sldId="1387"/>
            <ac:spMk id="81950" creationId="{00000000-0000-0000-0000-000000000000}"/>
          </ac:spMkLst>
        </pc:spChg>
        <pc:spChg chg="del">
          <ac:chgData name="Soheil Abbasloo" userId="d71572ce-aea6-4a3a-9d7a-c1bc96c12f67" providerId="ADAL" clId="{5A221130-90B4-4FFD-B26D-E6AAC359A9C7}" dt="2022-10-17T21:07:14.710" v="7585" actId="478"/>
          <ac:spMkLst>
            <pc:docMk/>
            <pc:sldMk cId="1811679457" sldId="1387"/>
            <ac:spMk id="81954" creationId="{00000000-0000-0000-0000-000000000000}"/>
          </ac:spMkLst>
        </pc:spChg>
        <pc:spChg chg="del">
          <ac:chgData name="Soheil Abbasloo" userId="d71572ce-aea6-4a3a-9d7a-c1bc96c12f67" providerId="ADAL" clId="{5A221130-90B4-4FFD-B26D-E6AAC359A9C7}" dt="2022-10-17T21:07:00.280" v="7529" actId="478"/>
          <ac:spMkLst>
            <pc:docMk/>
            <pc:sldMk cId="1811679457" sldId="1387"/>
            <ac:spMk id="81955" creationId="{00000000-0000-0000-0000-000000000000}"/>
          </ac:spMkLst>
        </pc:spChg>
        <pc:spChg chg="del topLvl">
          <ac:chgData name="Soheil Abbasloo" userId="d71572ce-aea6-4a3a-9d7a-c1bc96c12f67" providerId="ADAL" clId="{5A221130-90B4-4FFD-B26D-E6AAC359A9C7}" dt="2022-10-17T21:01:38.876" v="7459" actId="478"/>
          <ac:spMkLst>
            <pc:docMk/>
            <pc:sldMk cId="1811679457" sldId="1387"/>
            <ac:spMk id="81957" creationId="{00000000-0000-0000-0000-000000000000}"/>
          </ac:spMkLst>
        </pc:spChg>
        <pc:spChg chg="del topLvl">
          <ac:chgData name="Soheil Abbasloo" userId="d71572ce-aea6-4a3a-9d7a-c1bc96c12f67" providerId="ADAL" clId="{5A221130-90B4-4FFD-B26D-E6AAC359A9C7}" dt="2022-10-17T21:01:36.837" v="7458" actId="478"/>
          <ac:spMkLst>
            <pc:docMk/>
            <pc:sldMk cId="1811679457" sldId="1387"/>
            <ac:spMk id="81958" creationId="{00000000-0000-0000-0000-000000000000}"/>
          </ac:spMkLst>
        </pc:spChg>
        <pc:spChg chg="del">
          <ac:chgData name="Soheil Abbasloo" userId="d71572ce-aea6-4a3a-9d7a-c1bc96c12f67" providerId="ADAL" clId="{5A221130-90B4-4FFD-B26D-E6AAC359A9C7}" dt="2022-10-17T17:53:22.641" v="4819" actId="478"/>
          <ac:spMkLst>
            <pc:docMk/>
            <pc:sldMk cId="1811679457" sldId="1387"/>
            <ac:spMk id="963587" creationId="{00000000-0000-0000-0000-000000000000}"/>
          </ac:spMkLst>
        </pc:spChg>
        <pc:grpChg chg="del">
          <ac:chgData name="Soheil Abbasloo" userId="d71572ce-aea6-4a3a-9d7a-c1bc96c12f67" providerId="ADAL" clId="{5A221130-90B4-4FFD-B26D-E6AAC359A9C7}" dt="2022-10-17T21:01:42.631" v="7460" actId="478"/>
          <ac:grpSpMkLst>
            <pc:docMk/>
            <pc:sldMk cId="1811679457" sldId="1387"/>
            <ac:grpSpMk id="2" creationId="{00000000-0000-0000-0000-000000000000}"/>
          </ac:grpSpMkLst>
        </pc:grpChg>
        <pc:grpChg chg="del">
          <ac:chgData name="Soheil Abbasloo" userId="d71572ce-aea6-4a3a-9d7a-c1bc96c12f67" providerId="ADAL" clId="{5A221130-90B4-4FFD-B26D-E6AAC359A9C7}" dt="2022-10-17T21:01:36.837" v="7458" actId="478"/>
          <ac:grpSpMkLst>
            <pc:docMk/>
            <pc:sldMk cId="1811679457" sldId="1387"/>
            <ac:grpSpMk id="3" creationId="{00000000-0000-0000-0000-000000000000}"/>
          </ac:grpSpMkLst>
        </pc:grpChg>
        <pc:grpChg chg="add mod">
          <ac:chgData name="Soheil Abbasloo" userId="d71572ce-aea6-4a3a-9d7a-c1bc96c12f67" providerId="ADAL" clId="{5A221130-90B4-4FFD-B26D-E6AAC359A9C7}" dt="2022-10-17T21:07:17.361" v="7587" actId="1035"/>
          <ac:grpSpMkLst>
            <pc:docMk/>
            <pc:sldMk cId="1811679457" sldId="1387"/>
            <ac:grpSpMk id="9" creationId="{02BD8898-6485-590D-9097-2F92B412147F}"/>
          </ac:grpSpMkLst>
        </pc:grpChg>
        <pc:cxnChg chg="add mod">
          <ac:chgData name="Soheil Abbasloo" userId="d71572ce-aea6-4a3a-9d7a-c1bc96c12f67" providerId="ADAL" clId="{5A221130-90B4-4FFD-B26D-E6AAC359A9C7}" dt="2022-10-17T21:01:52.526" v="7461"/>
          <ac:cxnSpMkLst>
            <pc:docMk/>
            <pc:sldMk cId="1811679457" sldId="1387"/>
            <ac:cxnSpMk id="7" creationId="{26EBD471-6B6A-E635-732A-13F4316ED4AB}"/>
          </ac:cxnSpMkLst>
        </pc:cxnChg>
        <pc:cxnChg chg="mod">
          <ac:chgData name="Soheil Abbasloo" userId="d71572ce-aea6-4a3a-9d7a-c1bc96c12f67" providerId="ADAL" clId="{5A221130-90B4-4FFD-B26D-E6AAC359A9C7}" dt="2022-10-17T21:07:22.739" v="7617" actId="1035"/>
          <ac:cxnSpMkLst>
            <pc:docMk/>
            <pc:sldMk cId="1811679457" sldId="1387"/>
            <ac:cxnSpMk id="13" creationId="{A32F75DA-83D4-3781-B008-9332D374E5BA}"/>
          </ac:cxnSpMkLst>
        </pc:cxnChg>
        <pc:cxnChg chg="del mod">
          <ac:chgData name="Soheil Abbasloo" userId="d71572ce-aea6-4a3a-9d7a-c1bc96c12f67" providerId="ADAL" clId="{5A221130-90B4-4FFD-B26D-E6AAC359A9C7}" dt="2022-10-17T21:01:33.289" v="7457" actId="478"/>
          <ac:cxnSpMkLst>
            <pc:docMk/>
            <pc:sldMk cId="1811679457" sldId="1387"/>
            <ac:cxnSpMk id="81956" creationId="{00000000-0000-0000-0000-000000000000}"/>
          </ac:cxnSpMkLst>
        </pc:cxnChg>
        <pc:cxnChg chg="mod">
          <ac:chgData name="Soheil Abbasloo" userId="d71572ce-aea6-4a3a-9d7a-c1bc96c12f67" providerId="ADAL" clId="{5A221130-90B4-4FFD-B26D-E6AAC359A9C7}" dt="2022-10-17T21:01:42.631" v="7460" actId="478"/>
          <ac:cxnSpMkLst>
            <pc:docMk/>
            <pc:sldMk cId="1811679457" sldId="1387"/>
            <ac:cxnSpMk id="81959" creationId="{00000000-0000-0000-0000-000000000000}"/>
          </ac:cxnSpMkLst>
        </pc:cxnChg>
      </pc:sldChg>
      <pc:sldChg chg="addSp delSp modSp add del mod modClrScheme modAnim chgLayout">
        <pc:chgData name="Soheil Abbasloo" userId="d71572ce-aea6-4a3a-9d7a-c1bc96c12f67" providerId="ADAL" clId="{5A221130-90B4-4FFD-B26D-E6AAC359A9C7}" dt="2022-10-17T21:09:19.375" v="7624" actId="313"/>
        <pc:sldMkLst>
          <pc:docMk/>
          <pc:sldMk cId="231749179" sldId="1388"/>
        </pc:sldMkLst>
        <pc:spChg chg="add del mod ord">
          <ac:chgData name="Soheil Abbasloo" userId="d71572ce-aea6-4a3a-9d7a-c1bc96c12f67" providerId="ADAL" clId="{5A221130-90B4-4FFD-B26D-E6AAC359A9C7}" dt="2022-10-17T21:04:05.338" v="7488" actId="478"/>
          <ac:spMkLst>
            <pc:docMk/>
            <pc:sldMk cId="231749179" sldId="1388"/>
            <ac:spMk id="2" creationId="{27D9BA75-92F2-BB78-B1F7-87619C47A3FD}"/>
          </ac:spMkLst>
        </pc:spChg>
        <pc:spChg chg="mod ord">
          <ac:chgData name="Soheil Abbasloo" userId="d71572ce-aea6-4a3a-9d7a-c1bc96c12f67" providerId="ADAL" clId="{5A221130-90B4-4FFD-B26D-E6AAC359A9C7}" dt="2022-10-17T20:09:48.987" v="7001" actId="313"/>
          <ac:spMkLst>
            <pc:docMk/>
            <pc:sldMk cId="231749179" sldId="1388"/>
            <ac:spMk id="83971" creationId="{00000000-0000-0000-0000-000000000000}"/>
          </ac:spMkLst>
        </pc:spChg>
        <pc:spChg chg="mod">
          <ac:chgData name="Soheil Abbasloo" userId="d71572ce-aea6-4a3a-9d7a-c1bc96c12f67" providerId="ADAL" clId="{5A221130-90B4-4FFD-B26D-E6AAC359A9C7}" dt="2022-10-17T21:06:35.647" v="7511" actId="1037"/>
          <ac:spMkLst>
            <pc:docMk/>
            <pc:sldMk cId="231749179" sldId="1388"/>
            <ac:spMk id="83977" creationId="{00000000-0000-0000-0000-000000000000}"/>
          </ac:spMkLst>
        </pc:spChg>
        <pc:spChg chg="mod">
          <ac:chgData name="Soheil Abbasloo" userId="d71572ce-aea6-4a3a-9d7a-c1bc96c12f67" providerId="ADAL" clId="{5A221130-90B4-4FFD-B26D-E6AAC359A9C7}" dt="2022-10-17T19:38:25.678" v="6637" actId="20577"/>
          <ac:spMkLst>
            <pc:docMk/>
            <pc:sldMk cId="231749179" sldId="1388"/>
            <ac:spMk id="83983" creationId="{00000000-0000-0000-0000-000000000000}"/>
          </ac:spMkLst>
        </pc:spChg>
        <pc:spChg chg="mod">
          <ac:chgData name="Soheil Abbasloo" userId="d71572ce-aea6-4a3a-9d7a-c1bc96c12f67" providerId="ADAL" clId="{5A221130-90B4-4FFD-B26D-E6AAC359A9C7}" dt="2022-10-17T21:03:36.486" v="7479" actId="1076"/>
          <ac:spMkLst>
            <pc:docMk/>
            <pc:sldMk cId="231749179" sldId="1388"/>
            <ac:spMk id="83985" creationId="{00000000-0000-0000-0000-000000000000}"/>
          </ac:spMkLst>
        </pc:spChg>
        <pc:spChg chg="mod">
          <ac:chgData name="Soheil Abbasloo" userId="d71572ce-aea6-4a3a-9d7a-c1bc96c12f67" providerId="ADAL" clId="{5A221130-90B4-4FFD-B26D-E6AAC359A9C7}" dt="2022-10-17T21:03:44.557" v="7487" actId="1035"/>
          <ac:spMkLst>
            <pc:docMk/>
            <pc:sldMk cId="231749179" sldId="1388"/>
            <ac:spMk id="83986" creationId="{00000000-0000-0000-0000-000000000000}"/>
          </ac:spMkLst>
        </pc:spChg>
        <pc:spChg chg="mod">
          <ac:chgData name="Soheil Abbasloo" userId="d71572ce-aea6-4a3a-9d7a-c1bc96c12f67" providerId="ADAL" clId="{5A221130-90B4-4FFD-B26D-E6AAC359A9C7}" dt="2022-10-17T20:09:33.891" v="6997" actId="1038"/>
          <ac:spMkLst>
            <pc:docMk/>
            <pc:sldMk cId="231749179" sldId="1388"/>
            <ac:spMk id="83995" creationId="{00000000-0000-0000-0000-000000000000}"/>
          </ac:spMkLst>
        </pc:spChg>
        <pc:spChg chg="mod">
          <ac:chgData name="Soheil Abbasloo" userId="d71572ce-aea6-4a3a-9d7a-c1bc96c12f67" providerId="ADAL" clId="{5A221130-90B4-4FFD-B26D-E6AAC359A9C7}" dt="2022-10-17T21:09:19.375" v="7624" actId="313"/>
          <ac:spMkLst>
            <pc:docMk/>
            <pc:sldMk cId="231749179" sldId="1388"/>
            <ac:spMk id="83996" creationId="{00000000-0000-0000-0000-000000000000}"/>
          </ac:spMkLst>
        </pc:spChg>
        <pc:spChg chg="del">
          <ac:chgData name="Soheil Abbasloo" userId="d71572ce-aea6-4a3a-9d7a-c1bc96c12f67" providerId="ADAL" clId="{5A221130-90B4-4FFD-B26D-E6AAC359A9C7}" dt="2022-10-17T17:53:25.057" v="4820" actId="478"/>
          <ac:spMkLst>
            <pc:docMk/>
            <pc:sldMk cId="231749179" sldId="1388"/>
            <ac:spMk id="965635" creationId="{00000000-0000-0000-0000-000000000000}"/>
          </ac:spMkLst>
        </pc:spChg>
      </pc:sldChg>
      <pc:sldChg chg="addSp delSp modSp add del mod modClrScheme chgLayout">
        <pc:chgData name="Soheil Abbasloo" userId="d71572ce-aea6-4a3a-9d7a-c1bc96c12f67" providerId="ADAL" clId="{5A221130-90B4-4FFD-B26D-E6AAC359A9C7}" dt="2022-10-17T20:10:03.739" v="7007" actId="404"/>
        <pc:sldMkLst>
          <pc:docMk/>
          <pc:sldMk cId="1010614873" sldId="1389"/>
        </pc:sldMkLst>
        <pc:spChg chg="add del mod ord">
          <ac:chgData name="Soheil Abbasloo" userId="d71572ce-aea6-4a3a-9d7a-c1bc96c12f67" providerId="ADAL" clId="{5A221130-90B4-4FFD-B26D-E6AAC359A9C7}" dt="2022-10-17T20:09:56.782" v="7002" actId="700"/>
          <ac:spMkLst>
            <pc:docMk/>
            <pc:sldMk cId="1010614873" sldId="1389"/>
            <ac:spMk id="5" creationId="{E6AC9EFC-6D3E-037E-4DEC-0E9F234076A7}"/>
          </ac:spMkLst>
        </pc:spChg>
        <pc:spChg chg="add mod ord">
          <ac:chgData name="Soheil Abbasloo" userId="d71572ce-aea6-4a3a-9d7a-c1bc96c12f67" providerId="ADAL" clId="{5A221130-90B4-4FFD-B26D-E6AAC359A9C7}" dt="2022-10-17T20:09:56.782" v="7002" actId="700"/>
          <ac:spMkLst>
            <pc:docMk/>
            <pc:sldMk cId="1010614873" sldId="1389"/>
            <ac:spMk id="6" creationId="{15D7C398-DFA8-03C9-B02B-7E25CA5F37BB}"/>
          </ac:spMkLst>
        </pc:spChg>
        <pc:spChg chg="mod ord">
          <ac:chgData name="Soheil Abbasloo" userId="d71572ce-aea6-4a3a-9d7a-c1bc96c12f67" providerId="ADAL" clId="{5A221130-90B4-4FFD-B26D-E6AAC359A9C7}" dt="2022-10-17T20:10:03.739" v="7007" actId="404"/>
          <ac:spMkLst>
            <pc:docMk/>
            <pc:sldMk cId="1010614873" sldId="1389"/>
            <ac:spMk id="86019" creationId="{00000000-0000-0000-0000-000000000000}"/>
          </ac:spMkLst>
        </pc:spChg>
      </pc:sldChg>
      <pc:sldChg chg="addSp modSp add mod modAnim">
        <pc:chgData name="Soheil Abbasloo" userId="d71572ce-aea6-4a3a-9d7a-c1bc96c12f67" providerId="ADAL" clId="{5A221130-90B4-4FFD-B26D-E6AAC359A9C7}" dt="2022-10-17T21:15:49.432" v="7626"/>
        <pc:sldMkLst>
          <pc:docMk/>
          <pc:sldMk cId="2944919228" sldId="1390"/>
        </pc:sldMkLst>
        <pc:spChg chg="mod">
          <ac:chgData name="Soheil Abbasloo" userId="d71572ce-aea6-4a3a-9d7a-c1bc96c12f67" providerId="ADAL" clId="{5A221130-90B4-4FFD-B26D-E6AAC359A9C7}" dt="2022-10-17T18:32:50.126" v="4956" actId="20577"/>
          <ac:spMkLst>
            <pc:docMk/>
            <pc:sldMk cId="2944919228" sldId="1390"/>
            <ac:spMk id="2" creationId="{00000000-0000-0000-0000-000000000000}"/>
          </ac:spMkLst>
        </pc:spChg>
        <pc:spChg chg="mod">
          <ac:chgData name="Soheil Abbasloo" userId="d71572ce-aea6-4a3a-9d7a-c1bc96c12f67" providerId="ADAL" clId="{5A221130-90B4-4FFD-B26D-E6AAC359A9C7}" dt="2022-10-17T18:34:58.670" v="5048" actId="1035"/>
          <ac:spMkLst>
            <pc:docMk/>
            <pc:sldMk cId="2944919228" sldId="1390"/>
            <ac:spMk id="4" creationId="{AFAD2C11-0944-AA32-134E-1B8193041E1E}"/>
          </ac:spMkLst>
        </pc:spChg>
        <pc:spChg chg="add mod">
          <ac:chgData name="Soheil Abbasloo" userId="d71572ce-aea6-4a3a-9d7a-c1bc96c12f67" providerId="ADAL" clId="{5A221130-90B4-4FFD-B26D-E6AAC359A9C7}" dt="2022-10-17T18:37:05.083" v="5155" actId="404"/>
          <ac:spMkLst>
            <pc:docMk/>
            <pc:sldMk cId="2944919228" sldId="1390"/>
            <ac:spMk id="5" creationId="{4512DBF8-6C61-3D01-506B-A9C4B6CB05F5}"/>
          </ac:spMkLst>
        </pc:spChg>
        <pc:spChg chg="mod">
          <ac:chgData name="Soheil Abbasloo" userId="d71572ce-aea6-4a3a-9d7a-c1bc96c12f67" providerId="ADAL" clId="{5A221130-90B4-4FFD-B26D-E6AAC359A9C7}" dt="2022-10-17T18:36:43.791" v="5117" actId="20577"/>
          <ac:spMkLst>
            <pc:docMk/>
            <pc:sldMk cId="2944919228" sldId="1390"/>
            <ac:spMk id="6" creationId="{00000000-0000-0000-0000-000000000000}"/>
          </ac:spMkLst>
        </pc:spChg>
        <pc:spChg chg="mod">
          <ac:chgData name="Soheil Abbasloo" userId="d71572ce-aea6-4a3a-9d7a-c1bc96c12f67" providerId="ADAL" clId="{5A221130-90B4-4FFD-B26D-E6AAC359A9C7}" dt="2022-10-17T18:36:09.587" v="5091" actId="6549"/>
          <ac:spMkLst>
            <pc:docMk/>
            <pc:sldMk cId="2944919228" sldId="1390"/>
            <ac:spMk id="10" creationId="{D7ACA216-3648-1C71-D443-B4211D96A37D}"/>
          </ac:spMkLst>
        </pc:spChg>
        <pc:spChg chg="mod">
          <ac:chgData name="Soheil Abbasloo" userId="d71572ce-aea6-4a3a-9d7a-c1bc96c12f67" providerId="ADAL" clId="{5A221130-90B4-4FFD-B26D-E6AAC359A9C7}" dt="2022-10-17T18:43:50.698" v="5260" actId="1037"/>
          <ac:spMkLst>
            <pc:docMk/>
            <pc:sldMk cId="2944919228" sldId="1390"/>
            <ac:spMk id="13" creationId="{9C252DAC-CDA2-1AB8-952F-662765089661}"/>
          </ac:spMkLst>
        </pc:spChg>
        <pc:picChg chg="mod">
          <ac:chgData name="Soheil Abbasloo" userId="d71572ce-aea6-4a3a-9d7a-c1bc96c12f67" providerId="ADAL" clId="{5A221130-90B4-4FFD-B26D-E6AAC359A9C7}" dt="2022-10-17T18:34:58.670" v="5048" actId="1035"/>
          <ac:picMkLst>
            <pc:docMk/>
            <pc:sldMk cId="2944919228" sldId="1390"/>
            <ac:picMk id="7" creationId="{87192BD6-5B49-63CA-84A0-B491366D9165}"/>
          </ac:picMkLst>
        </pc:picChg>
        <pc:picChg chg="mod">
          <ac:chgData name="Soheil Abbasloo" userId="d71572ce-aea6-4a3a-9d7a-c1bc96c12f67" providerId="ADAL" clId="{5A221130-90B4-4FFD-B26D-E6AAC359A9C7}" dt="2022-10-17T18:34:58.670" v="5048" actId="1035"/>
          <ac:picMkLst>
            <pc:docMk/>
            <pc:sldMk cId="2944919228" sldId="1390"/>
            <ac:picMk id="8" creationId="{C11C24A0-15F0-7CC0-89F7-F030E73816E1}"/>
          </ac:picMkLst>
        </pc:picChg>
      </pc:sldChg>
      <pc:sldChg chg="modSp add mod">
        <pc:chgData name="Soheil Abbasloo" userId="d71572ce-aea6-4a3a-9d7a-c1bc96c12f67" providerId="ADAL" clId="{5A221130-90B4-4FFD-B26D-E6AAC359A9C7}" dt="2022-10-17T21:19:44.142" v="7635" actId="207"/>
        <pc:sldMkLst>
          <pc:docMk/>
          <pc:sldMk cId="3958411755" sldId="1391"/>
        </pc:sldMkLst>
        <pc:spChg chg="mod">
          <ac:chgData name="Soheil Abbasloo" userId="d71572ce-aea6-4a3a-9d7a-c1bc96c12f67" providerId="ADAL" clId="{5A221130-90B4-4FFD-B26D-E6AAC359A9C7}" dt="2022-10-17T20:13:43.363" v="7061" actId="2711"/>
          <ac:spMkLst>
            <pc:docMk/>
            <pc:sldMk cId="3958411755" sldId="1391"/>
            <ac:spMk id="307202" creationId="{00000000-0000-0000-0000-000000000000}"/>
          </ac:spMkLst>
        </pc:spChg>
        <pc:spChg chg="mod">
          <ac:chgData name="Soheil Abbasloo" userId="d71572ce-aea6-4a3a-9d7a-c1bc96c12f67" providerId="ADAL" clId="{5A221130-90B4-4FFD-B26D-E6AAC359A9C7}" dt="2022-10-17T21:19:44.142" v="7635" actId="207"/>
          <ac:spMkLst>
            <pc:docMk/>
            <pc:sldMk cId="3958411755" sldId="1391"/>
            <ac:spMk id="307210" creationId="{00000000-0000-0000-0000-000000000000}"/>
          </ac:spMkLst>
        </pc:spChg>
        <pc:spChg chg="mod">
          <ac:chgData name="Soheil Abbasloo" userId="d71572ce-aea6-4a3a-9d7a-c1bc96c12f67" providerId="ADAL" clId="{5A221130-90B4-4FFD-B26D-E6AAC359A9C7}" dt="2022-10-17T21:19:39.625" v="7634" actId="207"/>
          <ac:spMkLst>
            <pc:docMk/>
            <pc:sldMk cId="3958411755" sldId="1391"/>
            <ac:spMk id="307211" creationId="{00000000-0000-0000-0000-000000000000}"/>
          </ac:spMkLst>
        </pc:spChg>
      </pc:sldChg>
      <pc:sldChg chg="addSp delSp modSp new mod ord modAnim chgLayout">
        <pc:chgData name="Soheil Abbasloo" userId="d71572ce-aea6-4a3a-9d7a-c1bc96c12f67" providerId="ADAL" clId="{5A221130-90B4-4FFD-B26D-E6AAC359A9C7}" dt="2022-10-17T20:14:25.453" v="7063" actId="6549"/>
        <pc:sldMkLst>
          <pc:docMk/>
          <pc:sldMk cId="1427595971" sldId="1392"/>
        </pc:sldMkLst>
        <pc:spChg chg="mod ord">
          <ac:chgData name="Soheil Abbasloo" userId="d71572ce-aea6-4a3a-9d7a-c1bc96c12f67" providerId="ADAL" clId="{5A221130-90B4-4FFD-B26D-E6AAC359A9C7}" dt="2022-10-17T19:06:12.274" v="5836" actId="700"/>
          <ac:spMkLst>
            <pc:docMk/>
            <pc:sldMk cId="1427595971" sldId="1392"/>
            <ac:spMk id="2" creationId="{88336219-176B-3C25-30D4-CA3C71E7E48B}"/>
          </ac:spMkLst>
        </pc:spChg>
        <pc:spChg chg="del">
          <ac:chgData name="Soheil Abbasloo" userId="d71572ce-aea6-4a3a-9d7a-c1bc96c12f67" providerId="ADAL" clId="{5A221130-90B4-4FFD-B26D-E6AAC359A9C7}" dt="2022-10-17T18:40:46.873" v="5226" actId="478"/>
          <ac:spMkLst>
            <pc:docMk/>
            <pc:sldMk cId="1427595971" sldId="1392"/>
            <ac:spMk id="3" creationId="{195CFD06-BDEA-E0F2-1694-F344BE714FEE}"/>
          </ac:spMkLst>
        </pc:spChg>
        <pc:spChg chg="mod ord">
          <ac:chgData name="Soheil Abbasloo" userId="d71572ce-aea6-4a3a-9d7a-c1bc96c12f67" providerId="ADAL" clId="{5A221130-90B4-4FFD-B26D-E6AAC359A9C7}" dt="2022-10-17T19:06:12.274" v="5836" actId="700"/>
          <ac:spMkLst>
            <pc:docMk/>
            <pc:sldMk cId="1427595971" sldId="1392"/>
            <ac:spMk id="4" creationId="{68E1B804-1C07-EF63-42BF-9BC84CD6F945}"/>
          </ac:spMkLst>
        </pc:spChg>
        <pc:spChg chg="add del mod">
          <ac:chgData name="Soheil Abbasloo" userId="d71572ce-aea6-4a3a-9d7a-c1bc96c12f67" providerId="ADAL" clId="{5A221130-90B4-4FFD-B26D-E6AAC359A9C7}" dt="2022-10-17T18:40:56.057" v="5227" actId="21"/>
          <ac:spMkLst>
            <pc:docMk/>
            <pc:sldMk cId="1427595971" sldId="1392"/>
            <ac:spMk id="5" creationId="{1C3B7F48-9742-8EDB-FA37-4C70E9796838}"/>
          </ac:spMkLst>
        </pc:spChg>
        <pc:spChg chg="add del mod">
          <ac:chgData name="Soheil Abbasloo" userId="d71572ce-aea6-4a3a-9d7a-c1bc96c12f67" providerId="ADAL" clId="{5A221130-90B4-4FFD-B26D-E6AAC359A9C7}" dt="2022-10-17T18:40:56.057" v="5227" actId="21"/>
          <ac:spMkLst>
            <pc:docMk/>
            <pc:sldMk cId="1427595971" sldId="1392"/>
            <ac:spMk id="6" creationId="{CD393551-972A-76B1-BF4F-D46CC6C0AE31}"/>
          </ac:spMkLst>
        </pc:spChg>
        <pc:spChg chg="add del mod">
          <ac:chgData name="Soheil Abbasloo" userId="d71572ce-aea6-4a3a-9d7a-c1bc96c12f67" providerId="ADAL" clId="{5A221130-90B4-4FFD-B26D-E6AAC359A9C7}" dt="2022-10-17T18:40:56.057" v="5227" actId="21"/>
          <ac:spMkLst>
            <pc:docMk/>
            <pc:sldMk cId="1427595971" sldId="1392"/>
            <ac:spMk id="7" creationId="{7AD0FB5D-89CB-DBE1-4300-8A3FC1EC9EFD}"/>
          </ac:spMkLst>
        </pc:spChg>
        <pc:spChg chg="add del mod">
          <ac:chgData name="Soheil Abbasloo" userId="d71572ce-aea6-4a3a-9d7a-c1bc96c12f67" providerId="ADAL" clId="{5A221130-90B4-4FFD-B26D-E6AAC359A9C7}" dt="2022-10-17T18:40:56.057" v="5227" actId="21"/>
          <ac:spMkLst>
            <pc:docMk/>
            <pc:sldMk cId="1427595971" sldId="1392"/>
            <ac:spMk id="8" creationId="{AC33C3CD-B8B5-3974-942F-4EAF7796376E}"/>
          </ac:spMkLst>
        </pc:spChg>
        <pc:spChg chg="add del mod">
          <ac:chgData name="Soheil Abbasloo" userId="d71572ce-aea6-4a3a-9d7a-c1bc96c12f67" providerId="ADAL" clId="{5A221130-90B4-4FFD-B26D-E6AAC359A9C7}" dt="2022-10-17T18:40:56.057" v="5227" actId="21"/>
          <ac:spMkLst>
            <pc:docMk/>
            <pc:sldMk cId="1427595971" sldId="1392"/>
            <ac:spMk id="9" creationId="{483531D5-1089-2C66-AA5A-4EF874BEB2F0}"/>
          </ac:spMkLst>
        </pc:spChg>
        <pc:spChg chg="add del mod">
          <ac:chgData name="Soheil Abbasloo" userId="d71572ce-aea6-4a3a-9d7a-c1bc96c12f67" providerId="ADAL" clId="{5A221130-90B4-4FFD-B26D-E6AAC359A9C7}" dt="2022-10-17T18:40:56.057" v="5227" actId="21"/>
          <ac:spMkLst>
            <pc:docMk/>
            <pc:sldMk cId="1427595971" sldId="1392"/>
            <ac:spMk id="10" creationId="{78182982-E28E-BF24-ED55-F3743ECD6B01}"/>
          </ac:spMkLst>
        </pc:spChg>
        <pc:spChg chg="add del mod">
          <ac:chgData name="Soheil Abbasloo" userId="d71572ce-aea6-4a3a-9d7a-c1bc96c12f67" providerId="ADAL" clId="{5A221130-90B4-4FFD-B26D-E6AAC359A9C7}" dt="2022-10-17T18:40:56.057" v="5227" actId="21"/>
          <ac:spMkLst>
            <pc:docMk/>
            <pc:sldMk cId="1427595971" sldId="1392"/>
            <ac:spMk id="11" creationId="{E140D96C-5884-43FB-B877-EA554AE1D002}"/>
          </ac:spMkLst>
        </pc:spChg>
        <pc:spChg chg="add del mod">
          <ac:chgData name="Soheil Abbasloo" userId="d71572ce-aea6-4a3a-9d7a-c1bc96c12f67" providerId="ADAL" clId="{5A221130-90B4-4FFD-B26D-E6AAC359A9C7}" dt="2022-10-17T18:40:56.057" v="5227" actId="21"/>
          <ac:spMkLst>
            <pc:docMk/>
            <pc:sldMk cId="1427595971" sldId="1392"/>
            <ac:spMk id="12" creationId="{84DB924C-A91D-77A8-9B00-0B5045279869}"/>
          </ac:spMkLst>
        </pc:spChg>
        <pc:spChg chg="add del mod">
          <ac:chgData name="Soheil Abbasloo" userId="d71572ce-aea6-4a3a-9d7a-c1bc96c12f67" providerId="ADAL" clId="{5A221130-90B4-4FFD-B26D-E6AAC359A9C7}" dt="2022-10-17T18:40:56.057" v="5227" actId="21"/>
          <ac:spMkLst>
            <pc:docMk/>
            <pc:sldMk cId="1427595971" sldId="1392"/>
            <ac:spMk id="13" creationId="{C14C9C20-2EA9-CF67-EC16-AFC47DABA56D}"/>
          </ac:spMkLst>
        </pc:spChg>
        <pc:spChg chg="add del mod">
          <ac:chgData name="Soheil Abbasloo" userId="d71572ce-aea6-4a3a-9d7a-c1bc96c12f67" providerId="ADAL" clId="{5A221130-90B4-4FFD-B26D-E6AAC359A9C7}" dt="2022-10-17T18:40:56.057" v="5227" actId="21"/>
          <ac:spMkLst>
            <pc:docMk/>
            <pc:sldMk cId="1427595971" sldId="1392"/>
            <ac:spMk id="14" creationId="{A0A29809-7C83-455F-B50E-2788DBAB5FE8}"/>
          </ac:spMkLst>
        </pc:spChg>
        <pc:spChg chg="add del mod">
          <ac:chgData name="Soheil Abbasloo" userId="d71572ce-aea6-4a3a-9d7a-c1bc96c12f67" providerId="ADAL" clId="{5A221130-90B4-4FFD-B26D-E6AAC359A9C7}" dt="2022-10-17T18:40:56.057" v="5227" actId="21"/>
          <ac:spMkLst>
            <pc:docMk/>
            <pc:sldMk cId="1427595971" sldId="1392"/>
            <ac:spMk id="15" creationId="{E536CA38-7EED-ECEC-DD44-0936618AED9C}"/>
          </ac:spMkLst>
        </pc:spChg>
        <pc:spChg chg="add del mod">
          <ac:chgData name="Soheil Abbasloo" userId="d71572ce-aea6-4a3a-9d7a-c1bc96c12f67" providerId="ADAL" clId="{5A221130-90B4-4FFD-B26D-E6AAC359A9C7}" dt="2022-10-17T18:40:56.057" v="5227" actId="21"/>
          <ac:spMkLst>
            <pc:docMk/>
            <pc:sldMk cId="1427595971" sldId="1392"/>
            <ac:spMk id="16" creationId="{7B14CF5C-94DA-ADC5-B574-F0B11736641C}"/>
          </ac:spMkLst>
        </pc:spChg>
        <pc:spChg chg="add del mod">
          <ac:chgData name="Soheil Abbasloo" userId="d71572ce-aea6-4a3a-9d7a-c1bc96c12f67" providerId="ADAL" clId="{5A221130-90B4-4FFD-B26D-E6AAC359A9C7}" dt="2022-10-17T18:40:56.057" v="5227" actId="21"/>
          <ac:spMkLst>
            <pc:docMk/>
            <pc:sldMk cId="1427595971" sldId="1392"/>
            <ac:spMk id="17" creationId="{7CA376B4-CAB6-8831-14B5-0D83EB479F99}"/>
          </ac:spMkLst>
        </pc:spChg>
        <pc:spChg chg="add del mod">
          <ac:chgData name="Soheil Abbasloo" userId="d71572ce-aea6-4a3a-9d7a-c1bc96c12f67" providerId="ADAL" clId="{5A221130-90B4-4FFD-B26D-E6AAC359A9C7}" dt="2022-10-17T18:40:56.057" v="5227" actId="21"/>
          <ac:spMkLst>
            <pc:docMk/>
            <pc:sldMk cId="1427595971" sldId="1392"/>
            <ac:spMk id="18" creationId="{A27F15C4-E9EF-A221-04B0-BA7F89AA6500}"/>
          </ac:spMkLst>
        </pc:spChg>
        <pc:spChg chg="add del mod">
          <ac:chgData name="Soheil Abbasloo" userId="d71572ce-aea6-4a3a-9d7a-c1bc96c12f67" providerId="ADAL" clId="{5A221130-90B4-4FFD-B26D-E6AAC359A9C7}" dt="2022-10-17T18:40:56.057" v="5227" actId="21"/>
          <ac:spMkLst>
            <pc:docMk/>
            <pc:sldMk cId="1427595971" sldId="1392"/>
            <ac:spMk id="19" creationId="{3EEA999E-3DC3-C0B0-ACB1-B4376F3F1E4F}"/>
          </ac:spMkLst>
        </pc:spChg>
        <pc:spChg chg="add del mod">
          <ac:chgData name="Soheil Abbasloo" userId="d71572ce-aea6-4a3a-9d7a-c1bc96c12f67" providerId="ADAL" clId="{5A221130-90B4-4FFD-B26D-E6AAC359A9C7}" dt="2022-10-17T18:40:56.057" v="5227" actId="21"/>
          <ac:spMkLst>
            <pc:docMk/>
            <pc:sldMk cId="1427595971" sldId="1392"/>
            <ac:spMk id="20" creationId="{0343255F-B060-4693-1AEC-A4B6878604E9}"/>
          </ac:spMkLst>
        </pc:spChg>
        <pc:spChg chg="add del mod">
          <ac:chgData name="Soheil Abbasloo" userId="d71572ce-aea6-4a3a-9d7a-c1bc96c12f67" providerId="ADAL" clId="{5A221130-90B4-4FFD-B26D-E6AAC359A9C7}" dt="2022-10-17T18:40:56.057" v="5227" actId="21"/>
          <ac:spMkLst>
            <pc:docMk/>
            <pc:sldMk cId="1427595971" sldId="1392"/>
            <ac:spMk id="21" creationId="{B9784365-38A1-3F52-A620-C1C754322D8E}"/>
          </ac:spMkLst>
        </pc:spChg>
        <pc:spChg chg="add del mod">
          <ac:chgData name="Soheil Abbasloo" userId="d71572ce-aea6-4a3a-9d7a-c1bc96c12f67" providerId="ADAL" clId="{5A221130-90B4-4FFD-B26D-E6AAC359A9C7}" dt="2022-10-17T18:40:56.057" v="5227" actId="21"/>
          <ac:spMkLst>
            <pc:docMk/>
            <pc:sldMk cId="1427595971" sldId="1392"/>
            <ac:spMk id="22" creationId="{B8CEFA4B-308F-C5FA-5E9B-8CC679B696B3}"/>
          </ac:spMkLst>
        </pc:spChg>
        <pc:spChg chg="add del mod">
          <ac:chgData name="Soheil Abbasloo" userId="d71572ce-aea6-4a3a-9d7a-c1bc96c12f67" providerId="ADAL" clId="{5A221130-90B4-4FFD-B26D-E6AAC359A9C7}" dt="2022-10-17T18:40:56.057" v="5227" actId="21"/>
          <ac:spMkLst>
            <pc:docMk/>
            <pc:sldMk cId="1427595971" sldId="1392"/>
            <ac:spMk id="23" creationId="{A212C92D-2620-92DB-E3DE-D404345E0E4E}"/>
          </ac:spMkLst>
        </pc:spChg>
        <pc:spChg chg="add del mod">
          <ac:chgData name="Soheil Abbasloo" userId="d71572ce-aea6-4a3a-9d7a-c1bc96c12f67" providerId="ADAL" clId="{5A221130-90B4-4FFD-B26D-E6AAC359A9C7}" dt="2022-10-17T18:40:56.057" v="5227" actId="21"/>
          <ac:spMkLst>
            <pc:docMk/>
            <pc:sldMk cId="1427595971" sldId="1392"/>
            <ac:spMk id="24" creationId="{1DC99B07-F16E-4D6A-1F3C-D0EE5F9A9090}"/>
          </ac:spMkLst>
        </pc:spChg>
        <pc:spChg chg="add del mod">
          <ac:chgData name="Soheil Abbasloo" userId="d71572ce-aea6-4a3a-9d7a-c1bc96c12f67" providerId="ADAL" clId="{5A221130-90B4-4FFD-B26D-E6AAC359A9C7}" dt="2022-10-17T18:40:56.057" v="5227" actId="21"/>
          <ac:spMkLst>
            <pc:docMk/>
            <pc:sldMk cId="1427595971" sldId="1392"/>
            <ac:spMk id="25" creationId="{2E909245-11BF-3535-008F-98D598FC2F9B}"/>
          </ac:spMkLst>
        </pc:spChg>
        <pc:spChg chg="add del mod">
          <ac:chgData name="Soheil Abbasloo" userId="d71572ce-aea6-4a3a-9d7a-c1bc96c12f67" providerId="ADAL" clId="{5A221130-90B4-4FFD-B26D-E6AAC359A9C7}" dt="2022-10-17T18:40:56.057" v="5227" actId="21"/>
          <ac:spMkLst>
            <pc:docMk/>
            <pc:sldMk cId="1427595971" sldId="1392"/>
            <ac:spMk id="26" creationId="{F0685D33-096F-3071-8632-FF30A078BFD1}"/>
          </ac:spMkLst>
        </pc:spChg>
        <pc:spChg chg="add del mod">
          <ac:chgData name="Soheil Abbasloo" userId="d71572ce-aea6-4a3a-9d7a-c1bc96c12f67" providerId="ADAL" clId="{5A221130-90B4-4FFD-B26D-E6AAC359A9C7}" dt="2022-10-17T18:40:56.057" v="5227" actId="21"/>
          <ac:spMkLst>
            <pc:docMk/>
            <pc:sldMk cId="1427595971" sldId="1392"/>
            <ac:spMk id="27" creationId="{EADAD314-DF62-4FA2-C8A1-AA8722D20BAA}"/>
          </ac:spMkLst>
        </pc:spChg>
        <pc:spChg chg="add del mod">
          <ac:chgData name="Soheil Abbasloo" userId="d71572ce-aea6-4a3a-9d7a-c1bc96c12f67" providerId="ADAL" clId="{5A221130-90B4-4FFD-B26D-E6AAC359A9C7}" dt="2022-10-17T18:40:56.057" v="5227" actId="21"/>
          <ac:spMkLst>
            <pc:docMk/>
            <pc:sldMk cId="1427595971" sldId="1392"/>
            <ac:spMk id="28" creationId="{71D656DF-6750-C5C2-6E1F-6034AA637F46}"/>
          </ac:spMkLst>
        </pc:spChg>
        <pc:spChg chg="add mod ord">
          <ac:chgData name="Soheil Abbasloo" userId="d71572ce-aea6-4a3a-9d7a-c1bc96c12f67" providerId="ADAL" clId="{5A221130-90B4-4FFD-B26D-E6AAC359A9C7}" dt="2022-10-17T20:14:25.453" v="7063" actId="6549"/>
          <ac:spMkLst>
            <pc:docMk/>
            <pc:sldMk cId="1427595971" sldId="1392"/>
            <ac:spMk id="29" creationId="{243C3EA3-32B4-5569-B484-777D472EED4D}"/>
          </ac:spMkLst>
        </pc:spChg>
      </pc:sldChg>
      <pc:sldChg chg="modSp new del mod modShow">
        <pc:chgData name="Soheil Abbasloo" userId="d71572ce-aea6-4a3a-9d7a-c1bc96c12f67" providerId="ADAL" clId="{5A221130-90B4-4FFD-B26D-E6AAC359A9C7}" dt="2022-10-17T19:48:20.221" v="6787" actId="47"/>
        <pc:sldMkLst>
          <pc:docMk/>
          <pc:sldMk cId="1638001693" sldId="1393"/>
        </pc:sldMkLst>
        <pc:spChg chg="mod">
          <ac:chgData name="Soheil Abbasloo" userId="d71572ce-aea6-4a3a-9d7a-c1bc96c12f67" providerId="ADAL" clId="{5A221130-90B4-4FFD-B26D-E6AAC359A9C7}" dt="2022-10-17T18:52:55.407" v="5463" actId="242"/>
          <ac:spMkLst>
            <pc:docMk/>
            <pc:sldMk cId="1638001693" sldId="1393"/>
            <ac:spMk id="3" creationId="{1849039F-6FB3-5B97-9406-2C40A3F7DAE6}"/>
          </ac:spMkLst>
        </pc:spChg>
        <pc:spChg chg="mod">
          <ac:chgData name="Soheil Abbasloo" userId="d71572ce-aea6-4a3a-9d7a-c1bc96c12f67" providerId="ADAL" clId="{5A221130-90B4-4FFD-B26D-E6AAC359A9C7}" dt="2022-10-17T18:51:57.951" v="5462" actId="20577"/>
          <ac:spMkLst>
            <pc:docMk/>
            <pc:sldMk cId="1638001693" sldId="1393"/>
            <ac:spMk id="4" creationId="{A7E34A82-7960-90F0-5915-ECD7F50ABD31}"/>
          </ac:spMkLst>
        </pc:spChg>
      </pc:sldChg>
      <pc:sldChg chg="modSp add mod">
        <pc:chgData name="Soheil Abbasloo" userId="d71572ce-aea6-4a3a-9d7a-c1bc96c12f67" providerId="ADAL" clId="{5A221130-90B4-4FFD-B26D-E6AAC359A9C7}" dt="2022-10-17T20:58:36.930" v="7418" actId="20577"/>
        <pc:sldMkLst>
          <pc:docMk/>
          <pc:sldMk cId="1856767923" sldId="1394"/>
        </pc:sldMkLst>
        <pc:spChg chg="mod">
          <ac:chgData name="Soheil Abbasloo" userId="d71572ce-aea6-4a3a-9d7a-c1bc96c12f67" providerId="ADAL" clId="{5A221130-90B4-4FFD-B26D-E6AAC359A9C7}" dt="2022-10-17T20:58:36.930" v="7418" actId="20577"/>
          <ac:spMkLst>
            <pc:docMk/>
            <pc:sldMk cId="1856767923" sldId="1394"/>
            <ac:spMk id="5" creationId="{000B93CB-A363-79A7-6D68-7CEF549C95BB}"/>
          </ac:spMkLst>
        </pc:spChg>
        <pc:spChg chg="mod">
          <ac:chgData name="Soheil Abbasloo" userId="d71572ce-aea6-4a3a-9d7a-c1bc96c12f67" providerId="ADAL" clId="{5A221130-90B4-4FFD-B26D-E6AAC359A9C7}" dt="2022-10-17T19:02:33.863" v="5737" actId="20577"/>
          <ac:spMkLst>
            <pc:docMk/>
            <pc:sldMk cId="1856767923" sldId="1394"/>
            <ac:spMk id="6" creationId="{2C47465A-3C8F-D4E2-BD56-31FC175DDAE2}"/>
          </ac:spMkLst>
        </pc:spChg>
      </pc:sldChg>
      <pc:sldChg chg="modSp new del mod">
        <pc:chgData name="Soheil Abbasloo" userId="d71572ce-aea6-4a3a-9d7a-c1bc96c12f67" providerId="ADAL" clId="{5A221130-90B4-4FFD-B26D-E6AAC359A9C7}" dt="2022-10-17T20:16:34.337" v="7077" actId="47"/>
        <pc:sldMkLst>
          <pc:docMk/>
          <pc:sldMk cId="3725679837" sldId="1395"/>
        </pc:sldMkLst>
        <pc:spChg chg="mod">
          <ac:chgData name="Soheil Abbasloo" userId="d71572ce-aea6-4a3a-9d7a-c1bc96c12f67" providerId="ADAL" clId="{5A221130-90B4-4FFD-B26D-E6AAC359A9C7}" dt="2022-10-17T19:45:49.545" v="6777" actId="20577"/>
          <ac:spMkLst>
            <pc:docMk/>
            <pc:sldMk cId="3725679837" sldId="1395"/>
            <ac:spMk id="4" creationId="{E246C4D8-C414-C56B-7EDB-0742234C12A0}"/>
          </ac:spMkLst>
        </pc:spChg>
      </pc:sldChg>
      <pc:sldChg chg="modSp add del mod modClrScheme chgLayout">
        <pc:chgData name="Soheil Abbasloo" userId="d71572ce-aea6-4a3a-9d7a-c1bc96c12f67" providerId="ADAL" clId="{5A221130-90B4-4FFD-B26D-E6AAC359A9C7}" dt="2022-10-17T20:15:11.251" v="7069" actId="242"/>
        <pc:sldMkLst>
          <pc:docMk/>
          <pc:sldMk cId="3706571396" sldId="1396"/>
        </pc:sldMkLst>
        <pc:spChg chg="mod ord">
          <ac:chgData name="Soheil Abbasloo" userId="d71572ce-aea6-4a3a-9d7a-c1bc96c12f67" providerId="ADAL" clId="{5A221130-90B4-4FFD-B26D-E6AAC359A9C7}" dt="2022-10-17T19:47:59.642" v="6786" actId="20577"/>
          <ac:spMkLst>
            <pc:docMk/>
            <pc:sldMk cId="3706571396" sldId="1396"/>
            <ac:spMk id="2" creationId="{00000000-0000-0000-0000-000000000000}"/>
          </ac:spMkLst>
        </pc:spChg>
        <pc:spChg chg="mod ord">
          <ac:chgData name="Soheil Abbasloo" userId="d71572ce-aea6-4a3a-9d7a-c1bc96c12f67" providerId="ADAL" clId="{5A221130-90B4-4FFD-B26D-E6AAC359A9C7}" dt="2022-10-17T20:15:11.251" v="7069" actId="242"/>
          <ac:spMkLst>
            <pc:docMk/>
            <pc:sldMk cId="3706571396" sldId="1396"/>
            <ac:spMk id="3" creationId="{00000000-0000-0000-0000-000000000000}"/>
          </ac:spMkLst>
        </pc:spChg>
      </pc:sldChg>
      <pc:sldChg chg="addSp delSp modSp new mod modClrScheme chgLayout">
        <pc:chgData name="Soheil Abbasloo" userId="d71572ce-aea6-4a3a-9d7a-c1bc96c12f67" providerId="ADAL" clId="{5A221130-90B4-4FFD-B26D-E6AAC359A9C7}" dt="2022-10-17T20:18:29.104" v="7107" actId="20577"/>
        <pc:sldMkLst>
          <pc:docMk/>
          <pc:sldMk cId="2520227980" sldId="1397"/>
        </pc:sldMkLst>
        <pc:spChg chg="mod ord">
          <ac:chgData name="Soheil Abbasloo" userId="d71572ce-aea6-4a3a-9d7a-c1bc96c12f67" providerId="ADAL" clId="{5A221130-90B4-4FFD-B26D-E6AAC359A9C7}" dt="2022-10-17T20:18:17.398" v="7079" actId="700"/>
          <ac:spMkLst>
            <pc:docMk/>
            <pc:sldMk cId="2520227980" sldId="1397"/>
            <ac:spMk id="2" creationId="{D3D30016-CB4C-8FA7-AF25-74EF2C6433CF}"/>
          </ac:spMkLst>
        </pc:spChg>
        <pc:spChg chg="del mod ord">
          <ac:chgData name="Soheil Abbasloo" userId="d71572ce-aea6-4a3a-9d7a-c1bc96c12f67" providerId="ADAL" clId="{5A221130-90B4-4FFD-B26D-E6AAC359A9C7}" dt="2022-10-17T20:18:17.398" v="7079" actId="700"/>
          <ac:spMkLst>
            <pc:docMk/>
            <pc:sldMk cId="2520227980" sldId="1397"/>
            <ac:spMk id="3" creationId="{794CB77F-90A6-C99A-5C3A-0441F9CAD607}"/>
          </ac:spMkLst>
        </pc:spChg>
        <pc:spChg chg="del mod ord">
          <ac:chgData name="Soheil Abbasloo" userId="d71572ce-aea6-4a3a-9d7a-c1bc96c12f67" providerId="ADAL" clId="{5A221130-90B4-4FFD-B26D-E6AAC359A9C7}" dt="2022-10-17T20:18:17.398" v="7079" actId="700"/>
          <ac:spMkLst>
            <pc:docMk/>
            <pc:sldMk cId="2520227980" sldId="1397"/>
            <ac:spMk id="4" creationId="{CA5F5E28-DEC1-1837-9B47-4B35C092D12F}"/>
          </ac:spMkLst>
        </pc:spChg>
        <pc:spChg chg="add mod ord">
          <ac:chgData name="Soheil Abbasloo" userId="d71572ce-aea6-4a3a-9d7a-c1bc96c12f67" providerId="ADAL" clId="{5A221130-90B4-4FFD-B26D-E6AAC359A9C7}" dt="2022-10-17T20:18:19.996" v="7088" actId="20577"/>
          <ac:spMkLst>
            <pc:docMk/>
            <pc:sldMk cId="2520227980" sldId="1397"/>
            <ac:spMk id="5" creationId="{BF0C495A-5209-9F84-7AEB-E7C8995FD428}"/>
          </ac:spMkLst>
        </pc:spChg>
        <pc:spChg chg="add mod ord">
          <ac:chgData name="Soheil Abbasloo" userId="d71572ce-aea6-4a3a-9d7a-c1bc96c12f67" providerId="ADAL" clId="{5A221130-90B4-4FFD-B26D-E6AAC359A9C7}" dt="2022-10-17T20:18:29.104" v="7107" actId="20577"/>
          <ac:spMkLst>
            <pc:docMk/>
            <pc:sldMk cId="2520227980" sldId="1397"/>
            <ac:spMk id="6" creationId="{B1AE8419-A471-DC84-0822-2AAB77310A11}"/>
          </ac:spMkLst>
        </pc:spChg>
      </pc:sldChg>
      <pc:sldChg chg="modSp add mod modAnim">
        <pc:chgData name="Soheil Abbasloo" userId="d71572ce-aea6-4a3a-9d7a-c1bc96c12f67" providerId="ADAL" clId="{5A221130-90B4-4FFD-B26D-E6AAC359A9C7}" dt="2022-10-17T21:08:13.140" v="7621"/>
        <pc:sldMkLst>
          <pc:docMk/>
          <pc:sldMk cId="541956625" sldId="1398"/>
        </pc:sldMkLst>
        <pc:spChg chg="mod">
          <ac:chgData name="Soheil Abbasloo" userId="d71572ce-aea6-4a3a-9d7a-c1bc96c12f67" providerId="ADAL" clId="{5A221130-90B4-4FFD-B26D-E6AAC359A9C7}" dt="2022-10-17T21:05:37.922" v="7501" actId="1037"/>
          <ac:spMkLst>
            <pc:docMk/>
            <pc:sldMk cId="541956625" sldId="1398"/>
            <ac:spMk id="81929" creationId="{00000000-0000-0000-0000-000000000000}"/>
          </ac:spMkLst>
        </pc:spChg>
        <pc:spChg chg="mod">
          <ac:chgData name="Soheil Abbasloo" userId="d71572ce-aea6-4a3a-9d7a-c1bc96c12f67" providerId="ADAL" clId="{5A221130-90B4-4FFD-B26D-E6AAC359A9C7}" dt="2022-10-17T21:05:36.735" v="7500" actId="1037"/>
          <ac:spMkLst>
            <pc:docMk/>
            <pc:sldMk cId="541956625" sldId="1398"/>
            <ac:spMk id="81933" creationId="{00000000-0000-0000-0000-000000000000}"/>
          </ac:spMkLst>
        </pc:spChg>
      </pc:sldChg>
      <pc:sldChg chg="modSp new del mod">
        <pc:chgData name="Soheil Abbasloo" userId="d71572ce-aea6-4a3a-9d7a-c1bc96c12f67" providerId="ADAL" clId="{5A221130-90B4-4FFD-B26D-E6AAC359A9C7}" dt="2022-10-17T20:31:09.385" v="7145" actId="47"/>
        <pc:sldMkLst>
          <pc:docMk/>
          <pc:sldMk cId="2859232694" sldId="1398"/>
        </pc:sldMkLst>
        <pc:spChg chg="mod">
          <ac:chgData name="Soheil Abbasloo" userId="d71572ce-aea6-4a3a-9d7a-c1bc96c12f67" providerId="ADAL" clId="{5A221130-90B4-4FFD-B26D-E6AAC359A9C7}" dt="2022-10-17T20:21:45.125" v="7113" actId="20577"/>
          <ac:spMkLst>
            <pc:docMk/>
            <pc:sldMk cId="2859232694" sldId="1398"/>
            <ac:spMk id="4" creationId="{E21BFD02-F167-1180-E00C-587F8F2C6F27}"/>
          </ac:spMkLst>
        </pc:spChg>
      </pc:sldChg>
      <pc:sldChg chg="addSp delSp modSp new del mod modClrScheme chgLayout">
        <pc:chgData name="Soheil Abbasloo" userId="d71572ce-aea6-4a3a-9d7a-c1bc96c12f67" providerId="ADAL" clId="{5A221130-90B4-4FFD-B26D-E6AAC359A9C7}" dt="2022-10-17T21:24:26.411" v="7686" actId="47"/>
        <pc:sldMkLst>
          <pc:docMk/>
          <pc:sldMk cId="2137214399" sldId="1399"/>
        </pc:sldMkLst>
        <pc:spChg chg="del mod ord">
          <ac:chgData name="Soheil Abbasloo" userId="d71572ce-aea6-4a3a-9d7a-c1bc96c12f67" providerId="ADAL" clId="{5A221130-90B4-4FFD-B26D-E6AAC359A9C7}" dt="2022-10-17T21:22:54.255" v="7675" actId="700"/>
          <ac:spMkLst>
            <pc:docMk/>
            <pc:sldMk cId="2137214399" sldId="1399"/>
            <ac:spMk id="2" creationId="{210388F3-57B1-6A54-15DB-DA1CE79D2F4D}"/>
          </ac:spMkLst>
        </pc:spChg>
        <pc:spChg chg="del mod ord">
          <ac:chgData name="Soheil Abbasloo" userId="d71572ce-aea6-4a3a-9d7a-c1bc96c12f67" providerId="ADAL" clId="{5A221130-90B4-4FFD-B26D-E6AAC359A9C7}" dt="2022-10-17T21:22:54.255" v="7675" actId="700"/>
          <ac:spMkLst>
            <pc:docMk/>
            <pc:sldMk cId="2137214399" sldId="1399"/>
            <ac:spMk id="3" creationId="{12B5EF44-0A1E-9571-9CEC-6E76512E613F}"/>
          </ac:spMkLst>
        </pc:spChg>
        <pc:spChg chg="mod ord">
          <ac:chgData name="Soheil Abbasloo" userId="d71572ce-aea6-4a3a-9d7a-c1bc96c12f67" providerId="ADAL" clId="{5A221130-90B4-4FFD-B26D-E6AAC359A9C7}" dt="2022-10-17T21:22:54.255" v="7675" actId="700"/>
          <ac:spMkLst>
            <pc:docMk/>
            <pc:sldMk cId="2137214399" sldId="1399"/>
            <ac:spMk id="4" creationId="{15B6699B-939D-A437-58A4-8BF0AFFD2878}"/>
          </ac:spMkLst>
        </pc:spChg>
        <pc:spChg chg="add mod ord">
          <ac:chgData name="Soheil Abbasloo" userId="d71572ce-aea6-4a3a-9d7a-c1bc96c12f67" providerId="ADAL" clId="{5A221130-90B4-4FFD-B26D-E6AAC359A9C7}" dt="2022-10-17T21:23:02.210" v="7684" actId="20577"/>
          <ac:spMkLst>
            <pc:docMk/>
            <pc:sldMk cId="2137214399" sldId="1399"/>
            <ac:spMk id="5" creationId="{1E87F8F1-4154-7230-8442-27881AA14A3D}"/>
          </ac:spMkLst>
        </pc:spChg>
        <pc:spChg chg="add mod ord">
          <ac:chgData name="Soheil Abbasloo" userId="d71572ce-aea6-4a3a-9d7a-c1bc96c12f67" providerId="ADAL" clId="{5A221130-90B4-4FFD-B26D-E6AAC359A9C7}" dt="2022-10-17T21:22:54.255" v="7675" actId="700"/>
          <ac:spMkLst>
            <pc:docMk/>
            <pc:sldMk cId="2137214399" sldId="1399"/>
            <ac:spMk id="6" creationId="{24D27746-8852-5B9A-A016-A0936783F231}"/>
          </ac:spMkLst>
        </pc:spChg>
      </pc:sldChg>
      <pc:sldMasterChg chg="modSldLayout">
        <pc:chgData name="Soheil Abbasloo" userId="d71572ce-aea6-4a3a-9d7a-c1bc96c12f67" providerId="ADAL" clId="{5A221130-90B4-4FFD-B26D-E6AAC359A9C7}" dt="2022-10-16T22:13:14.554" v="767" actId="1076"/>
        <pc:sldMasterMkLst>
          <pc:docMk/>
          <pc:sldMasterMk cId="3677139622" sldId="2147483685"/>
        </pc:sldMasterMkLst>
        <pc:sldLayoutChg chg="modSp">
          <pc:chgData name="Soheil Abbasloo" userId="d71572ce-aea6-4a3a-9d7a-c1bc96c12f67" providerId="ADAL" clId="{5A221130-90B4-4FFD-B26D-E6AAC359A9C7}" dt="2022-10-16T21:55:19.569" v="515" actId="403"/>
          <pc:sldLayoutMkLst>
            <pc:docMk/>
            <pc:sldMasterMk cId="3677139622" sldId="2147483685"/>
            <pc:sldLayoutMk cId="2817297407" sldId="2147483689"/>
          </pc:sldLayoutMkLst>
          <pc:spChg chg="mod">
            <ac:chgData name="Soheil Abbasloo" userId="d71572ce-aea6-4a3a-9d7a-c1bc96c12f67" providerId="ADAL" clId="{5A221130-90B4-4FFD-B26D-E6AAC359A9C7}" dt="2022-10-16T21:55:19.569" v="515" actId="403"/>
            <ac:spMkLst>
              <pc:docMk/>
              <pc:sldMasterMk cId="3677139622" sldId="2147483685"/>
              <pc:sldLayoutMk cId="2817297407" sldId="2147483689"/>
              <ac:spMk id="2" creationId="{4BD338CB-8AC2-C3A8-9C57-45AB0057CDFC}"/>
            </ac:spMkLst>
          </pc:spChg>
        </pc:sldLayoutChg>
        <pc:sldLayoutChg chg="modSp mod">
          <pc:chgData name="Soheil Abbasloo" userId="d71572ce-aea6-4a3a-9d7a-c1bc96c12f67" providerId="ADAL" clId="{5A221130-90B4-4FFD-B26D-E6AAC359A9C7}" dt="2022-10-16T22:13:14.554" v="767" actId="1076"/>
          <pc:sldLayoutMkLst>
            <pc:docMk/>
            <pc:sldMasterMk cId="3677139622" sldId="2147483685"/>
            <pc:sldLayoutMk cId="684768999" sldId="2147483700"/>
          </pc:sldLayoutMkLst>
          <pc:spChg chg="mod">
            <ac:chgData name="Soheil Abbasloo" userId="d71572ce-aea6-4a3a-9d7a-c1bc96c12f67" providerId="ADAL" clId="{5A221130-90B4-4FFD-B26D-E6AAC359A9C7}" dt="2022-10-16T22:13:14.554" v="767" actId="1076"/>
            <ac:spMkLst>
              <pc:docMk/>
              <pc:sldMasterMk cId="3677139622" sldId="2147483685"/>
              <pc:sldLayoutMk cId="684768999" sldId="2147483700"/>
              <ac:spMk id="2" creationId="{00000000-0000-0000-0000-000000000000}"/>
            </ac:spMkLst>
          </pc:spChg>
        </pc:sldLayoutChg>
      </pc:sldMasterChg>
      <pc:sldMasterChg chg="del delSldLayout">
        <pc:chgData name="Soheil Abbasloo" userId="d71572ce-aea6-4a3a-9d7a-c1bc96c12f67" providerId="ADAL" clId="{5A221130-90B4-4FFD-B26D-E6AAC359A9C7}" dt="2022-10-16T22:01:54.749" v="615" actId="47"/>
        <pc:sldMasterMkLst>
          <pc:docMk/>
          <pc:sldMasterMk cId="2276988979" sldId="2147483700"/>
        </pc:sldMasterMkLst>
        <pc:sldLayoutChg chg="del">
          <pc:chgData name="Soheil Abbasloo" userId="d71572ce-aea6-4a3a-9d7a-c1bc96c12f67" providerId="ADAL" clId="{5A221130-90B4-4FFD-B26D-E6AAC359A9C7}" dt="2022-10-16T22:01:54.749" v="615" actId="47"/>
          <pc:sldLayoutMkLst>
            <pc:docMk/>
            <pc:sldMasterMk cId="2276988979" sldId="2147483700"/>
            <pc:sldLayoutMk cId="4049325216" sldId="2147483701"/>
          </pc:sldLayoutMkLst>
        </pc:sldLayoutChg>
        <pc:sldLayoutChg chg="del">
          <pc:chgData name="Soheil Abbasloo" userId="d71572ce-aea6-4a3a-9d7a-c1bc96c12f67" providerId="ADAL" clId="{5A221130-90B4-4FFD-B26D-E6AAC359A9C7}" dt="2022-10-16T22:01:54.749" v="615" actId="47"/>
          <pc:sldLayoutMkLst>
            <pc:docMk/>
            <pc:sldMasterMk cId="2276988979" sldId="2147483700"/>
            <pc:sldLayoutMk cId="4159405676" sldId="2147483702"/>
          </pc:sldLayoutMkLst>
        </pc:sldLayoutChg>
        <pc:sldLayoutChg chg="del">
          <pc:chgData name="Soheil Abbasloo" userId="d71572ce-aea6-4a3a-9d7a-c1bc96c12f67" providerId="ADAL" clId="{5A221130-90B4-4FFD-B26D-E6AAC359A9C7}" dt="2022-10-16T22:01:54.749" v="615" actId="47"/>
          <pc:sldLayoutMkLst>
            <pc:docMk/>
            <pc:sldMasterMk cId="2276988979" sldId="2147483700"/>
            <pc:sldLayoutMk cId="3123717838" sldId="2147483703"/>
          </pc:sldLayoutMkLst>
        </pc:sldLayoutChg>
        <pc:sldLayoutChg chg="del">
          <pc:chgData name="Soheil Abbasloo" userId="d71572ce-aea6-4a3a-9d7a-c1bc96c12f67" providerId="ADAL" clId="{5A221130-90B4-4FFD-B26D-E6AAC359A9C7}" dt="2022-10-16T22:01:54.749" v="615" actId="47"/>
          <pc:sldLayoutMkLst>
            <pc:docMk/>
            <pc:sldMasterMk cId="2276988979" sldId="2147483700"/>
            <pc:sldLayoutMk cId="1926508872" sldId="2147483704"/>
          </pc:sldLayoutMkLst>
        </pc:sldLayoutChg>
        <pc:sldLayoutChg chg="del">
          <pc:chgData name="Soheil Abbasloo" userId="d71572ce-aea6-4a3a-9d7a-c1bc96c12f67" providerId="ADAL" clId="{5A221130-90B4-4FFD-B26D-E6AAC359A9C7}" dt="2022-10-16T22:01:54.749" v="615" actId="47"/>
          <pc:sldLayoutMkLst>
            <pc:docMk/>
            <pc:sldMasterMk cId="2276988979" sldId="2147483700"/>
            <pc:sldLayoutMk cId="683426086" sldId="2147483705"/>
          </pc:sldLayoutMkLst>
        </pc:sldLayoutChg>
        <pc:sldLayoutChg chg="del">
          <pc:chgData name="Soheil Abbasloo" userId="d71572ce-aea6-4a3a-9d7a-c1bc96c12f67" providerId="ADAL" clId="{5A221130-90B4-4FFD-B26D-E6AAC359A9C7}" dt="2022-10-16T22:01:54.749" v="615" actId="47"/>
          <pc:sldLayoutMkLst>
            <pc:docMk/>
            <pc:sldMasterMk cId="2276988979" sldId="2147483700"/>
            <pc:sldLayoutMk cId="4130826989" sldId="2147483706"/>
          </pc:sldLayoutMkLst>
        </pc:sldLayoutChg>
        <pc:sldLayoutChg chg="del">
          <pc:chgData name="Soheil Abbasloo" userId="d71572ce-aea6-4a3a-9d7a-c1bc96c12f67" providerId="ADAL" clId="{5A221130-90B4-4FFD-B26D-E6AAC359A9C7}" dt="2022-10-16T22:01:54.749" v="615" actId="47"/>
          <pc:sldLayoutMkLst>
            <pc:docMk/>
            <pc:sldMasterMk cId="2276988979" sldId="2147483700"/>
            <pc:sldLayoutMk cId="1046172687" sldId="2147483707"/>
          </pc:sldLayoutMkLst>
        </pc:sldLayoutChg>
        <pc:sldLayoutChg chg="del">
          <pc:chgData name="Soheil Abbasloo" userId="d71572ce-aea6-4a3a-9d7a-c1bc96c12f67" providerId="ADAL" clId="{5A221130-90B4-4FFD-B26D-E6AAC359A9C7}" dt="2022-10-16T22:01:54.749" v="615" actId="47"/>
          <pc:sldLayoutMkLst>
            <pc:docMk/>
            <pc:sldMasterMk cId="2276988979" sldId="2147483700"/>
            <pc:sldLayoutMk cId="4204600460" sldId="2147483708"/>
          </pc:sldLayoutMkLst>
        </pc:sldLayoutChg>
        <pc:sldLayoutChg chg="del">
          <pc:chgData name="Soheil Abbasloo" userId="d71572ce-aea6-4a3a-9d7a-c1bc96c12f67" providerId="ADAL" clId="{5A221130-90B4-4FFD-B26D-E6AAC359A9C7}" dt="2022-10-16T22:01:54.749" v="615" actId="47"/>
          <pc:sldLayoutMkLst>
            <pc:docMk/>
            <pc:sldMasterMk cId="2276988979" sldId="2147483700"/>
            <pc:sldLayoutMk cId="2518751080" sldId="2147483709"/>
          </pc:sldLayoutMkLst>
        </pc:sldLayoutChg>
        <pc:sldLayoutChg chg="del">
          <pc:chgData name="Soheil Abbasloo" userId="d71572ce-aea6-4a3a-9d7a-c1bc96c12f67" providerId="ADAL" clId="{5A221130-90B4-4FFD-B26D-E6AAC359A9C7}" dt="2022-10-16T22:01:54.749" v="615" actId="47"/>
          <pc:sldLayoutMkLst>
            <pc:docMk/>
            <pc:sldMasterMk cId="2276988979" sldId="2147483700"/>
            <pc:sldLayoutMk cId="1262157522" sldId="2147483710"/>
          </pc:sldLayoutMkLst>
        </pc:sldLayoutChg>
        <pc:sldLayoutChg chg="del">
          <pc:chgData name="Soheil Abbasloo" userId="d71572ce-aea6-4a3a-9d7a-c1bc96c12f67" providerId="ADAL" clId="{5A221130-90B4-4FFD-B26D-E6AAC359A9C7}" dt="2022-10-16T22:01:54.749" v="615" actId="47"/>
          <pc:sldLayoutMkLst>
            <pc:docMk/>
            <pc:sldMasterMk cId="2276988979" sldId="2147483700"/>
            <pc:sldLayoutMk cId="3130455098" sldId="2147483711"/>
          </pc:sldLayoutMkLst>
        </pc:sldLayoutChg>
        <pc:sldLayoutChg chg="del">
          <pc:chgData name="Soheil Abbasloo" userId="d71572ce-aea6-4a3a-9d7a-c1bc96c12f67" providerId="ADAL" clId="{5A221130-90B4-4FFD-B26D-E6AAC359A9C7}" dt="2022-10-16T22:01:54.749" v="615" actId="47"/>
          <pc:sldLayoutMkLst>
            <pc:docMk/>
            <pc:sldMasterMk cId="2276988979" sldId="2147483700"/>
            <pc:sldLayoutMk cId="3621972772" sldId="2147483712"/>
          </pc:sldLayoutMkLst>
        </pc:sldLayoutChg>
        <pc:sldLayoutChg chg="del">
          <pc:chgData name="Soheil Abbasloo" userId="d71572ce-aea6-4a3a-9d7a-c1bc96c12f67" providerId="ADAL" clId="{5A221130-90B4-4FFD-B26D-E6AAC359A9C7}" dt="2022-10-16T22:01:54.749" v="615" actId="47"/>
          <pc:sldLayoutMkLst>
            <pc:docMk/>
            <pc:sldMasterMk cId="2276988979" sldId="2147483700"/>
            <pc:sldLayoutMk cId="3687506528" sldId="2147483713"/>
          </pc:sldLayoutMkLst>
        </pc:sldLayoutChg>
        <pc:sldLayoutChg chg="del">
          <pc:chgData name="Soheil Abbasloo" userId="d71572ce-aea6-4a3a-9d7a-c1bc96c12f67" providerId="ADAL" clId="{5A221130-90B4-4FFD-B26D-E6AAC359A9C7}" dt="2022-10-16T22:01:54.749" v="615" actId="47"/>
          <pc:sldLayoutMkLst>
            <pc:docMk/>
            <pc:sldMasterMk cId="2276988979" sldId="2147483700"/>
            <pc:sldLayoutMk cId="406428477" sldId="2147483714"/>
          </pc:sldLayoutMkLst>
        </pc:sldLayoutChg>
      </pc:sldMasterChg>
      <pc:sldMasterChg chg="delSldLayout">
        <pc:chgData name="Soheil Abbasloo" userId="d71572ce-aea6-4a3a-9d7a-c1bc96c12f67" providerId="ADAL" clId="{5A221130-90B4-4FFD-B26D-E6AAC359A9C7}" dt="2022-10-16T22:53:27.883" v="1173" actId="2696"/>
        <pc:sldMasterMkLst>
          <pc:docMk/>
          <pc:sldMasterMk cId="4216264492" sldId="2147483701"/>
        </pc:sldMasterMkLst>
        <pc:sldLayoutChg chg="del">
          <pc:chgData name="Soheil Abbasloo" userId="d71572ce-aea6-4a3a-9d7a-c1bc96c12f67" providerId="ADAL" clId="{5A221130-90B4-4FFD-B26D-E6AAC359A9C7}" dt="2022-10-16T22:53:27.883" v="1173" actId="2696"/>
          <pc:sldLayoutMkLst>
            <pc:docMk/>
            <pc:sldMasterMk cId="4216264492" sldId="2147483701"/>
            <pc:sldLayoutMk cId="1860135400" sldId="2147483712"/>
          </pc:sldLayoutMkLst>
        </pc:sldLayoutChg>
      </pc:sldMasterChg>
      <pc:sldMasterChg chg="del delSldLayout">
        <pc:chgData name="Soheil Abbasloo" userId="d71572ce-aea6-4a3a-9d7a-c1bc96c12f67" providerId="ADAL" clId="{5A221130-90B4-4FFD-B26D-E6AAC359A9C7}" dt="2022-10-16T23:58:30.526" v="1256" actId="700"/>
        <pc:sldMasterMkLst>
          <pc:docMk/>
          <pc:sldMasterMk cId="2517516262" sldId="2147483720"/>
        </pc:sldMasterMkLst>
        <pc:sldLayoutChg chg="del">
          <pc:chgData name="Soheil Abbasloo" userId="d71572ce-aea6-4a3a-9d7a-c1bc96c12f67" providerId="ADAL" clId="{5A221130-90B4-4FFD-B26D-E6AAC359A9C7}" dt="2022-10-16T23:58:30.526" v="1256" actId="700"/>
          <pc:sldLayoutMkLst>
            <pc:docMk/>
            <pc:sldMasterMk cId="2517516262" sldId="2147483720"/>
            <pc:sldLayoutMk cId="1062711543" sldId="2147483721"/>
          </pc:sldLayoutMkLst>
        </pc:sldLayoutChg>
        <pc:sldLayoutChg chg="del">
          <pc:chgData name="Soheil Abbasloo" userId="d71572ce-aea6-4a3a-9d7a-c1bc96c12f67" providerId="ADAL" clId="{5A221130-90B4-4FFD-B26D-E6AAC359A9C7}" dt="2022-10-16T23:58:30.526" v="1256" actId="700"/>
          <pc:sldLayoutMkLst>
            <pc:docMk/>
            <pc:sldMasterMk cId="2517516262" sldId="2147483720"/>
            <pc:sldLayoutMk cId="2313418839" sldId="2147483722"/>
          </pc:sldLayoutMkLst>
        </pc:sldLayoutChg>
        <pc:sldLayoutChg chg="del">
          <pc:chgData name="Soheil Abbasloo" userId="d71572ce-aea6-4a3a-9d7a-c1bc96c12f67" providerId="ADAL" clId="{5A221130-90B4-4FFD-B26D-E6AAC359A9C7}" dt="2022-10-16T23:58:30.526" v="1256" actId="700"/>
          <pc:sldLayoutMkLst>
            <pc:docMk/>
            <pc:sldMasterMk cId="2517516262" sldId="2147483720"/>
            <pc:sldLayoutMk cId="886564437" sldId="2147483723"/>
          </pc:sldLayoutMkLst>
        </pc:sldLayoutChg>
        <pc:sldLayoutChg chg="del">
          <pc:chgData name="Soheil Abbasloo" userId="d71572ce-aea6-4a3a-9d7a-c1bc96c12f67" providerId="ADAL" clId="{5A221130-90B4-4FFD-B26D-E6AAC359A9C7}" dt="2022-10-16T23:58:30.526" v="1256" actId="700"/>
          <pc:sldLayoutMkLst>
            <pc:docMk/>
            <pc:sldMasterMk cId="2517516262" sldId="2147483720"/>
            <pc:sldLayoutMk cId="181185926" sldId="2147483724"/>
          </pc:sldLayoutMkLst>
        </pc:sldLayoutChg>
        <pc:sldLayoutChg chg="del">
          <pc:chgData name="Soheil Abbasloo" userId="d71572ce-aea6-4a3a-9d7a-c1bc96c12f67" providerId="ADAL" clId="{5A221130-90B4-4FFD-B26D-E6AAC359A9C7}" dt="2022-10-16T23:58:30.526" v="1256" actId="700"/>
          <pc:sldLayoutMkLst>
            <pc:docMk/>
            <pc:sldMasterMk cId="2517516262" sldId="2147483720"/>
            <pc:sldLayoutMk cId="3656242500" sldId="2147483725"/>
          </pc:sldLayoutMkLst>
        </pc:sldLayoutChg>
        <pc:sldLayoutChg chg="del">
          <pc:chgData name="Soheil Abbasloo" userId="d71572ce-aea6-4a3a-9d7a-c1bc96c12f67" providerId="ADAL" clId="{5A221130-90B4-4FFD-B26D-E6AAC359A9C7}" dt="2022-10-16T23:58:30.526" v="1256" actId="700"/>
          <pc:sldLayoutMkLst>
            <pc:docMk/>
            <pc:sldMasterMk cId="2517516262" sldId="2147483720"/>
            <pc:sldLayoutMk cId="1645468230" sldId="2147483726"/>
          </pc:sldLayoutMkLst>
        </pc:sldLayoutChg>
        <pc:sldLayoutChg chg="del">
          <pc:chgData name="Soheil Abbasloo" userId="d71572ce-aea6-4a3a-9d7a-c1bc96c12f67" providerId="ADAL" clId="{5A221130-90B4-4FFD-B26D-E6AAC359A9C7}" dt="2022-10-16T23:58:30.526" v="1256" actId="700"/>
          <pc:sldLayoutMkLst>
            <pc:docMk/>
            <pc:sldMasterMk cId="2517516262" sldId="2147483720"/>
            <pc:sldLayoutMk cId="815282115" sldId="2147483727"/>
          </pc:sldLayoutMkLst>
        </pc:sldLayoutChg>
        <pc:sldLayoutChg chg="del">
          <pc:chgData name="Soheil Abbasloo" userId="d71572ce-aea6-4a3a-9d7a-c1bc96c12f67" providerId="ADAL" clId="{5A221130-90B4-4FFD-B26D-E6AAC359A9C7}" dt="2022-10-16T23:58:30.526" v="1256" actId="700"/>
          <pc:sldLayoutMkLst>
            <pc:docMk/>
            <pc:sldMasterMk cId="2517516262" sldId="2147483720"/>
            <pc:sldLayoutMk cId="859970402" sldId="2147483728"/>
          </pc:sldLayoutMkLst>
        </pc:sldLayoutChg>
        <pc:sldLayoutChg chg="del">
          <pc:chgData name="Soheil Abbasloo" userId="d71572ce-aea6-4a3a-9d7a-c1bc96c12f67" providerId="ADAL" clId="{5A221130-90B4-4FFD-B26D-E6AAC359A9C7}" dt="2022-10-16T23:58:30.526" v="1256" actId="700"/>
          <pc:sldLayoutMkLst>
            <pc:docMk/>
            <pc:sldMasterMk cId="2517516262" sldId="2147483720"/>
            <pc:sldLayoutMk cId="967449607" sldId="2147483729"/>
          </pc:sldLayoutMkLst>
        </pc:sldLayoutChg>
        <pc:sldLayoutChg chg="del">
          <pc:chgData name="Soheil Abbasloo" userId="d71572ce-aea6-4a3a-9d7a-c1bc96c12f67" providerId="ADAL" clId="{5A221130-90B4-4FFD-B26D-E6AAC359A9C7}" dt="2022-10-16T23:58:30.526" v="1256" actId="700"/>
          <pc:sldLayoutMkLst>
            <pc:docMk/>
            <pc:sldMasterMk cId="2517516262" sldId="2147483720"/>
            <pc:sldLayoutMk cId="1592846240" sldId="2147483730"/>
          </pc:sldLayoutMkLst>
        </pc:sldLayoutChg>
        <pc:sldLayoutChg chg="del">
          <pc:chgData name="Soheil Abbasloo" userId="d71572ce-aea6-4a3a-9d7a-c1bc96c12f67" providerId="ADAL" clId="{5A221130-90B4-4FFD-B26D-E6AAC359A9C7}" dt="2022-10-16T23:58:30.526" v="1256" actId="700"/>
          <pc:sldLayoutMkLst>
            <pc:docMk/>
            <pc:sldMasterMk cId="2517516262" sldId="2147483720"/>
            <pc:sldLayoutMk cId="2471113859" sldId="2147483731"/>
          </pc:sldLayoutMkLst>
        </pc:sldLayoutChg>
        <pc:sldLayoutChg chg="del">
          <pc:chgData name="Soheil Abbasloo" userId="d71572ce-aea6-4a3a-9d7a-c1bc96c12f67" providerId="ADAL" clId="{5A221130-90B4-4FFD-B26D-E6AAC359A9C7}" dt="2022-10-16T23:58:30.526" v="1256" actId="700"/>
          <pc:sldLayoutMkLst>
            <pc:docMk/>
            <pc:sldMasterMk cId="2517516262" sldId="2147483720"/>
            <pc:sldLayoutMk cId="3146959470" sldId="2147483732"/>
          </pc:sldLayoutMkLst>
        </pc:sldLayoutChg>
        <pc:sldLayoutChg chg="del">
          <pc:chgData name="Soheil Abbasloo" userId="d71572ce-aea6-4a3a-9d7a-c1bc96c12f67" providerId="ADAL" clId="{5A221130-90B4-4FFD-B26D-E6AAC359A9C7}" dt="2022-10-16T23:58:30.526" v="1256" actId="700"/>
          <pc:sldLayoutMkLst>
            <pc:docMk/>
            <pc:sldMasterMk cId="2517516262" sldId="2147483720"/>
            <pc:sldLayoutMk cId="1427125984" sldId="2147483733"/>
          </pc:sldLayoutMkLst>
        </pc:sldLayoutChg>
        <pc:sldLayoutChg chg="del">
          <pc:chgData name="Soheil Abbasloo" userId="d71572ce-aea6-4a3a-9d7a-c1bc96c12f67" providerId="ADAL" clId="{5A221130-90B4-4FFD-B26D-E6AAC359A9C7}" dt="2022-10-16T23:58:30.526" v="1256" actId="700"/>
          <pc:sldLayoutMkLst>
            <pc:docMk/>
            <pc:sldMasterMk cId="2517516262" sldId="2147483720"/>
            <pc:sldLayoutMk cId="3827032555" sldId="2147483734"/>
          </pc:sldLayoutMkLst>
        </pc:sldLayoutChg>
      </pc:sldMasterChg>
      <pc:sldMasterChg chg="add del addSldLayout delSldLayout">
        <pc:chgData name="Soheil Abbasloo" userId="d71572ce-aea6-4a3a-9d7a-c1bc96c12f67" providerId="ADAL" clId="{5A221130-90B4-4FFD-B26D-E6AAC359A9C7}" dt="2022-10-16T22:54:08.492" v="1181" actId="700"/>
        <pc:sldMasterMkLst>
          <pc:docMk/>
          <pc:sldMasterMk cId="3242339738" sldId="2147483720"/>
        </pc:sldMasterMkLst>
        <pc:sldLayoutChg chg="add del">
          <pc:chgData name="Soheil Abbasloo" userId="d71572ce-aea6-4a3a-9d7a-c1bc96c12f67" providerId="ADAL" clId="{5A221130-90B4-4FFD-B26D-E6AAC359A9C7}" dt="2022-10-16T22:54:08.492" v="1181" actId="700"/>
          <pc:sldLayoutMkLst>
            <pc:docMk/>
            <pc:sldMasterMk cId="3242339738" sldId="2147483720"/>
            <pc:sldLayoutMk cId="1710965837" sldId="2147483721"/>
          </pc:sldLayoutMkLst>
        </pc:sldLayoutChg>
        <pc:sldLayoutChg chg="add del">
          <pc:chgData name="Soheil Abbasloo" userId="d71572ce-aea6-4a3a-9d7a-c1bc96c12f67" providerId="ADAL" clId="{5A221130-90B4-4FFD-B26D-E6AAC359A9C7}" dt="2022-10-16T22:54:08.492" v="1181" actId="700"/>
          <pc:sldLayoutMkLst>
            <pc:docMk/>
            <pc:sldMasterMk cId="3242339738" sldId="2147483720"/>
            <pc:sldLayoutMk cId="2388209563" sldId="2147483722"/>
          </pc:sldLayoutMkLst>
        </pc:sldLayoutChg>
        <pc:sldLayoutChg chg="add del">
          <pc:chgData name="Soheil Abbasloo" userId="d71572ce-aea6-4a3a-9d7a-c1bc96c12f67" providerId="ADAL" clId="{5A221130-90B4-4FFD-B26D-E6AAC359A9C7}" dt="2022-10-16T22:54:08.492" v="1181" actId="700"/>
          <pc:sldLayoutMkLst>
            <pc:docMk/>
            <pc:sldMasterMk cId="3242339738" sldId="2147483720"/>
            <pc:sldLayoutMk cId="383284396" sldId="2147483723"/>
          </pc:sldLayoutMkLst>
        </pc:sldLayoutChg>
        <pc:sldLayoutChg chg="add del">
          <pc:chgData name="Soheil Abbasloo" userId="d71572ce-aea6-4a3a-9d7a-c1bc96c12f67" providerId="ADAL" clId="{5A221130-90B4-4FFD-B26D-E6AAC359A9C7}" dt="2022-10-16T22:54:08.492" v="1181" actId="700"/>
          <pc:sldLayoutMkLst>
            <pc:docMk/>
            <pc:sldMasterMk cId="3242339738" sldId="2147483720"/>
            <pc:sldLayoutMk cId="2478914969" sldId="2147483724"/>
          </pc:sldLayoutMkLst>
        </pc:sldLayoutChg>
        <pc:sldLayoutChg chg="add del">
          <pc:chgData name="Soheil Abbasloo" userId="d71572ce-aea6-4a3a-9d7a-c1bc96c12f67" providerId="ADAL" clId="{5A221130-90B4-4FFD-B26D-E6AAC359A9C7}" dt="2022-10-16T22:54:08.492" v="1181" actId="700"/>
          <pc:sldLayoutMkLst>
            <pc:docMk/>
            <pc:sldMasterMk cId="3242339738" sldId="2147483720"/>
            <pc:sldLayoutMk cId="38175350" sldId="2147483725"/>
          </pc:sldLayoutMkLst>
        </pc:sldLayoutChg>
        <pc:sldLayoutChg chg="add del">
          <pc:chgData name="Soheil Abbasloo" userId="d71572ce-aea6-4a3a-9d7a-c1bc96c12f67" providerId="ADAL" clId="{5A221130-90B4-4FFD-B26D-E6AAC359A9C7}" dt="2022-10-16T22:54:08.492" v="1181" actId="700"/>
          <pc:sldLayoutMkLst>
            <pc:docMk/>
            <pc:sldMasterMk cId="3242339738" sldId="2147483720"/>
            <pc:sldLayoutMk cId="1715885724" sldId="2147483726"/>
          </pc:sldLayoutMkLst>
        </pc:sldLayoutChg>
        <pc:sldLayoutChg chg="add del">
          <pc:chgData name="Soheil Abbasloo" userId="d71572ce-aea6-4a3a-9d7a-c1bc96c12f67" providerId="ADAL" clId="{5A221130-90B4-4FFD-B26D-E6AAC359A9C7}" dt="2022-10-16T22:54:08.492" v="1181" actId="700"/>
          <pc:sldLayoutMkLst>
            <pc:docMk/>
            <pc:sldMasterMk cId="3242339738" sldId="2147483720"/>
            <pc:sldLayoutMk cId="1828606720" sldId="2147483727"/>
          </pc:sldLayoutMkLst>
        </pc:sldLayoutChg>
        <pc:sldLayoutChg chg="add del">
          <pc:chgData name="Soheil Abbasloo" userId="d71572ce-aea6-4a3a-9d7a-c1bc96c12f67" providerId="ADAL" clId="{5A221130-90B4-4FFD-B26D-E6AAC359A9C7}" dt="2022-10-16T22:54:08.492" v="1181" actId="700"/>
          <pc:sldLayoutMkLst>
            <pc:docMk/>
            <pc:sldMasterMk cId="3242339738" sldId="2147483720"/>
            <pc:sldLayoutMk cId="4034717566" sldId="2147483728"/>
          </pc:sldLayoutMkLst>
        </pc:sldLayoutChg>
        <pc:sldLayoutChg chg="add del">
          <pc:chgData name="Soheil Abbasloo" userId="d71572ce-aea6-4a3a-9d7a-c1bc96c12f67" providerId="ADAL" clId="{5A221130-90B4-4FFD-B26D-E6AAC359A9C7}" dt="2022-10-16T22:54:08.492" v="1181" actId="700"/>
          <pc:sldLayoutMkLst>
            <pc:docMk/>
            <pc:sldMasterMk cId="3242339738" sldId="2147483720"/>
            <pc:sldLayoutMk cId="4052615401" sldId="2147483729"/>
          </pc:sldLayoutMkLst>
        </pc:sldLayoutChg>
        <pc:sldLayoutChg chg="add del">
          <pc:chgData name="Soheil Abbasloo" userId="d71572ce-aea6-4a3a-9d7a-c1bc96c12f67" providerId="ADAL" clId="{5A221130-90B4-4FFD-B26D-E6AAC359A9C7}" dt="2022-10-16T22:54:08.492" v="1181" actId="700"/>
          <pc:sldLayoutMkLst>
            <pc:docMk/>
            <pc:sldMasterMk cId="3242339738" sldId="2147483720"/>
            <pc:sldLayoutMk cId="465870898" sldId="2147483730"/>
          </pc:sldLayoutMkLst>
        </pc:sldLayoutChg>
        <pc:sldLayoutChg chg="add del">
          <pc:chgData name="Soheil Abbasloo" userId="d71572ce-aea6-4a3a-9d7a-c1bc96c12f67" providerId="ADAL" clId="{5A221130-90B4-4FFD-B26D-E6AAC359A9C7}" dt="2022-10-16T22:54:08.492" v="1181" actId="700"/>
          <pc:sldLayoutMkLst>
            <pc:docMk/>
            <pc:sldMasterMk cId="3242339738" sldId="2147483720"/>
            <pc:sldLayoutMk cId="691387220" sldId="2147483731"/>
          </pc:sldLayoutMkLst>
        </pc:sldLayoutChg>
      </pc:sldMasterChg>
      <pc:sldMasterChg chg="del delSldLayout">
        <pc:chgData name="Soheil Abbasloo" userId="d71572ce-aea6-4a3a-9d7a-c1bc96c12f67" providerId="ADAL" clId="{5A221130-90B4-4FFD-B26D-E6AAC359A9C7}" dt="2022-10-17T16:56:06.985" v="4781" actId="700"/>
        <pc:sldMasterMkLst>
          <pc:docMk/>
          <pc:sldMasterMk cId="352195509" sldId="2147483721"/>
        </pc:sldMasterMkLst>
        <pc:sldLayoutChg chg="del">
          <pc:chgData name="Soheil Abbasloo" userId="d71572ce-aea6-4a3a-9d7a-c1bc96c12f67" providerId="ADAL" clId="{5A221130-90B4-4FFD-B26D-E6AAC359A9C7}" dt="2022-10-17T16:56:06.985" v="4781" actId="700"/>
          <pc:sldLayoutMkLst>
            <pc:docMk/>
            <pc:sldMasterMk cId="352195509" sldId="2147483721"/>
            <pc:sldLayoutMk cId="852346616" sldId="2147483722"/>
          </pc:sldLayoutMkLst>
        </pc:sldLayoutChg>
        <pc:sldLayoutChg chg="del">
          <pc:chgData name="Soheil Abbasloo" userId="d71572ce-aea6-4a3a-9d7a-c1bc96c12f67" providerId="ADAL" clId="{5A221130-90B4-4FFD-B26D-E6AAC359A9C7}" dt="2022-10-17T16:56:06.985" v="4781" actId="700"/>
          <pc:sldLayoutMkLst>
            <pc:docMk/>
            <pc:sldMasterMk cId="352195509" sldId="2147483721"/>
            <pc:sldLayoutMk cId="2343773421" sldId="2147483723"/>
          </pc:sldLayoutMkLst>
        </pc:sldLayoutChg>
        <pc:sldLayoutChg chg="del">
          <pc:chgData name="Soheil Abbasloo" userId="d71572ce-aea6-4a3a-9d7a-c1bc96c12f67" providerId="ADAL" clId="{5A221130-90B4-4FFD-B26D-E6AAC359A9C7}" dt="2022-10-17T16:56:06.985" v="4781" actId="700"/>
          <pc:sldLayoutMkLst>
            <pc:docMk/>
            <pc:sldMasterMk cId="352195509" sldId="2147483721"/>
            <pc:sldLayoutMk cId="386576691" sldId="2147483724"/>
          </pc:sldLayoutMkLst>
        </pc:sldLayoutChg>
        <pc:sldLayoutChg chg="del">
          <pc:chgData name="Soheil Abbasloo" userId="d71572ce-aea6-4a3a-9d7a-c1bc96c12f67" providerId="ADAL" clId="{5A221130-90B4-4FFD-B26D-E6AAC359A9C7}" dt="2022-10-17T16:56:06.985" v="4781" actId="700"/>
          <pc:sldLayoutMkLst>
            <pc:docMk/>
            <pc:sldMasterMk cId="352195509" sldId="2147483721"/>
            <pc:sldLayoutMk cId="3041300037" sldId="2147483725"/>
          </pc:sldLayoutMkLst>
        </pc:sldLayoutChg>
        <pc:sldLayoutChg chg="del">
          <pc:chgData name="Soheil Abbasloo" userId="d71572ce-aea6-4a3a-9d7a-c1bc96c12f67" providerId="ADAL" clId="{5A221130-90B4-4FFD-B26D-E6AAC359A9C7}" dt="2022-10-17T16:56:06.985" v="4781" actId="700"/>
          <pc:sldLayoutMkLst>
            <pc:docMk/>
            <pc:sldMasterMk cId="352195509" sldId="2147483721"/>
            <pc:sldLayoutMk cId="2144322903" sldId="2147483726"/>
          </pc:sldLayoutMkLst>
        </pc:sldLayoutChg>
        <pc:sldLayoutChg chg="del">
          <pc:chgData name="Soheil Abbasloo" userId="d71572ce-aea6-4a3a-9d7a-c1bc96c12f67" providerId="ADAL" clId="{5A221130-90B4-4FFD-B26D-E6AAC359A9C7}" dt="2022-10-17T16:56:06.985" v="4781" actId="700"/>
          <pc:sldLayoutMkLst>
            <pc:docMk/>
            <pc:sldMasterMk cId="352195509" sldId="2147483721"/>
            <pc:sldLayoutMk cId="730195238" sldId="2147483727"/>
          </pc:sldLayoutMkLst>
        </pc:sldLayoutChg>
        <pc:sldLayoutChg chg="del">
          <pc:chgData name="Soheil Abbasloo" userId="d71572ce-aea6-4a3a-9d7a-c1bc96c12f67" providerId="ADAL" clId="{5A221130-90B4-4FFD-B26D-E6AAC359A9C7}" dt="2022-10-17T16:56:06.985" v="4781" actId="700"/>
          <pc:sldLayoutMkLst>
            <pc:docMk/>
            <pc:sldMasterMk cId="352195509" sldId="2147483721"/>
            <pc:sldLayoutMk cId="1906487528" sldId="2147483728"/>
          </pc:sldLayoutMkLst>
        </pc:sldLayoutChg>
        <pc:sldLayoutChg chg="del">
          <pc:chgData name="Soheil Abbasloo" userId="d71572ce-aea6-4a3a-9d7a-c1bc96c12f67" providerId="ADAL" clId="{5A221130-90B4-4FFD-B26D-E6AAC359A9C7}" dt="2022-10-17T16:56:06.985" v="4781" actId="700"/>
          <pc:sldLayoutMkLst>
            <pc:docMk/>
            <pc:sldMasterMk cId="352195509" sldId="2147483721"/>
            <pc:sldLayoutMk cId="846008867" sldId="2147483729"/>
          </pc:sldLayoutMkLst>
        </pc:sldLayoutChg>
        <pc:sldLayoutChg chg="del">
          <pc:chgData name="Soheil Abbasloo" userId="d71572ce-aea6-4a3a-9d7a-c1bc96c12f67" providerId="ADAL" clId="{5A221130-90B4-4FFD-B26D-E6AAC359A9C7}" dt="2022-10-17T16:56:06.985" v="4781" actId="700"/>
          <pc:sldLayoutMkLst>
            <pc:docMk/>
            <pc:sldMasterMk cId="352195509" sldId="2147483721"/>
            <pc:sldLayoutMk cId="1631691012" sldId="2147483730"/>
          </pc:sldLayoutMkLst>
        </pc:sldLayoutChg>
        <pc:sldLayoutChg chg="del">
          <pc:chgData name="Soheil Abbasloo" userId="d71572ce-aea6-4a3a-9d7a-c1bc96c12f67" providerId="ADAL" clId="{5A221130-90B4-4FFD-B26D-E6AAC359A9C7}" dt="2022-10-17T16:56:06.985" v="4781" actId="700"/>
          <pc:sldLayoutMkLst>
            <pc:docMk/>
            <pc:sldMasterMk cId="352195509" sldId="2147483721"/>
            <pc:sldLayoutMk cId="2587018744" sldId="2147483731"/>
          </pc:sldLayoutMkLst>
        </pc:sldLayoutChg>
        <pc:sldLayoutChg chg="del">
          <pc:chgData name="Soheil Abbasloo" userId="d71572ce-aea6-4a3a-9d7a-c1bc96c12f67" providerId="ADAL" clId="{5A221130-90B4-4FFD-B26D-E6AAC359A9C7}" dt="2022-10-17T16:56:06.985" v="4781" actId="700"/>
          <pc:sldLayoutMkLst>
            <pc:docMk/>
            <pc:sldMasterMk cId="352195509" sldId="2147483721"/>
            <pc:sldLayoutMk cId="4250584720" sldId="2147483732"/>
          </pc:sldLayoutMkLst>
        </pc:sldLayoutChg>
        <pc:sldLayoutChg chg="del">
          <pc:chgData name="Soheil Abbasloo" userId="d71572ce-aea6-4a3a-9d7a-c1bc96c12f67" providerId="ADAL" clId="{5A221130-90B4-4FFD-B26D-E6AAC359A9C7}" dt="2022-10-17T16:56:06.985" v="4781" actId="700"/>
          <pc:sldLayoutMkLst>
            <pc:docMk/>
            <pc:sldMasterMk cId="352195509" sldId="2147483721"/>
            <pc:sldLayoutMk cId="1720116824" sldId="2147483733"/>
          </pc:sldLayoutMkLst>
        </pc:sldLayoutChg>
      </pc:sldMasterChg>
      <pc:sldMasterChg chg="del delSldLayout">
        <pc:chgData name="Soheil Abbasloo" userId="d71572ce-aea6-4a3a-9d7a-c1bc96c12f67" providerId="ADAL" clId="{5A221130-90B4-4FFD-B26D-E6AAC359A9C7}" dt="2022-10-17T15:11:51.946" v="3157" actId="700"/>
        <pc:sldMasterMkLst>
          <pc:docMk/>
          <pc:sldMasterMk cId="624886170" sldId="2147483721"/>
        </pc:sldMasterMkLst>
        <pc:sldLayoutChg chg="del">
          <pc:chgData name="Soheil Abbasloo" userId="d71572ce-aea6-4a3a-9d7a-c1bc96c12f67" providerId="ADAL" clId="{5A221130-90B4-4FFD-B26D-E6AAC359A9C7}" dt="2022-10-17T15:11:51.946" v="3157" actId="700"/>
          <pc:sldLayoutMkLst>
            <pc:docMk/>
            <pc:sldMasterMk cId="624886170" sldId="2147483721"/>
            <pc:sldLayoutMk cId="3713021896" sldId="2147483722"/>
          </pc:sldLayoutMkLst>
        </pc:sldLayoutChg>
        <pc:sldLayoutChg chg="del">
          <pc:chgData name="Soheil Abbasloo" userId="d71572ce-aea6-4a3a-9d7a-c1bc96c12f67" providerId="ADAL" clId="{5A221130-90B4-4FFD-B26D-E6AAC359A9C7}" dt="2022-10-17T15:11:51.946" v="3157" actId="700"/>
          <pc:sldLayoutMkLst>
            <pc:docMk/>
            <pc:sldMasterMk cId="624886170" sldId="2147483721"/>
            <pc:sldLayoutMk cId="1694301828" sldId="2147483723"/>
          </pc:sldLayoutMkLst>
        </pc:sldLayoutChg>
        <pc:sldLayoutChg chg="del">
          <pc:chgData name="Soheil Abbasloo" userId="d71572ce-aea6-4a3a-9d7a-c1bc96c12f67" providerId="ADAL" clId="{5A221130-90B4-4FFD-B26D-E6AAC359A9C7}" dt="2022-10-17T15:11:51.946" v="3157" actId="700"/>
          <pc:sldLayoutMkLst>
            <pc:docMk/>
            <pc:sldMasterMk cId="624886170" sldId="2147483721"/>
            <pc:sldLayoutMk cId="1251958101" sldId="2147483724"/>
          </pc:sldLayoutMkLst>
        </pc:sldLayoutChg>
        <pc:sldLayoutChg chg="del">
          <pc:chgData name="Soheil Abbasloo" userId="d71572ce-aea6-4a3a-9d7a-c1bc96c12f67" providerId="ADAL" clId="{5A221130-90B4-4FFD-B26D-E6AAC359A9C7}" dt="2022-10-17T15:11:51.946" v="3157" actId="700"/>
          <pc:sldLayoutMkLst>
            <pc:docMk/>
            <pc:sldMasterMk cId="624886170" sldId="2147483721"/>
            <pc:sldLayoutMk cId="1031329783" sldId="2147483725"/>
          </pc:sldLayoutMkLst>
        </pc:sldLayoutChg>
        <pc:sldLayoutChg chg="del">
          <pc:chgData name="Soheil Abbasloo" userId="d71572ce-aea6-4a3a-9d7a-c1bc96c12f67" providerId="ADAL" clId="{5A221130-90B4-4FFD-B26D-E6AAC359A9C7}" dt="2022-10-17T15:11:51.946" v="3157" actId="700"/>
          <pc:sldLayoutMkLst>
            <pc:docMk/>
            <pc:sldMasterMk cId="624886170" sldId="2147483721"/>
            <pc:sldLayoutMk cId="38707899" sldId="2147483726"/>
          </pc:sldLayoutMkLst>
        </pc:sldLayoutChg>
        <pc:sldLayoutChg chg="del">
          <pc:chgData name="Soheil Abbasloo" userId="d71572ce-aea6-4a3a-9d7a-c1bc96c12f67" providerId="ADAL" clId="{5A221130-90B4-4FFD-B26D-E6AAC359A9C7}" dt="2022-10-17T15:11:51.946" v="3157" actId="700"/>
          <pc:sldLayoutMkLst>
            <pc:docMk/>
            <pc:sldMasterMk cId="624886170" sldId="2147483721"/>
            <pc:sldLayoutMk cId="566541932" sldId="2147483727"/>
          </pc:sldLayoutMkLst>
        </pc:sldLayoutChg>
        <pc:sldLayoutChg chg="del">
          <pc:chgData name="Soheil Abbasloo" userId="d71572ce-aea6-4a3a-9d7a-c1bc96c12f67" providerId="ADAL" clId="{5A221130-90B4-4FFD-B26D-E6AAC359A9C7}" dt="2022-10-17T15:11:51.946" v="3157" actId="700"/>
          <pc:sldLayoutMkLst>
            <pc:docMk/>
            <pc:sldMasterMk cId="624886170" sldId="2147483721"/>
            <pc:sldLayoutMk cId="1196855616" sldId="2147483728"/>
          </pc:sldLayoutMkLst>
        </pc:sldLayoutChg>
        <pc:sldLayoutChg chg="del">
          <pc:chgData name="Soheil Abbasloo" userId="d71572ce-aea6-4a3a-9d7a-c1bc96c12f67" providerId="ADAL" clId="{5A221130-90B4-4FFD-B26D-E6AAC359A9C7}" dt="2022-10-17T15:11:51.946" v="3157" actId="700"/>
          <pc:sldLayoutMkLst>
            <pc:docMk/>
            <pc:sldMasterMk cId="624886170" sldId="2147483721"/>
            <pc:sldLayoutMk cId="843877506" sldId="2147483729"/>
          </pc:sldLayoutMkLst>
        </pc:sldLayoutChg>
        <pc:sldLayoutChg chg="del">
          <pc:chgData name="Soheil Abbasloo" userId="d71572ce-aea6-4a3a-9d7a-c1bc96c12f67" providerId="ADAL" clId="{5A221130-90B4-4FFD-B26D-E6AAC359A9C7}" dt="2022-10-17T15:11:51.946" v="3157" actId="700"/>
          <pc:sldLayoutMkLst>
            <pc:docMk/>
            <pc:sldMasterMk cId="624886170" sldId="2147483721"/>
            <pc:sldLayoutMk cId="2877930340" sldId="2147483730"/>
          </pc:sldLayoutMkLst>
        </pc:sldLayoutChg>
        <pc:sldLayoutChg chg="del">
          <pc:chgData name="Soheil Abbasloo" userId="d71572ce-aea6-4a3a-9d7a-c1bc96c12f67" providerId="ADAL" clId="{5A221130-90B4-4FFD-B26D-E6AAC359A9C7}" dt="2022-10-17T15:11:51.946" v="3157" actId="700"/>
          <pc:sldLayoutMkLst>
            <pc:docMk/>
            <pc:sldMasterMk cId="624886170" sldId="2147483721"/>
            <pc:sldLayoutMk cId="2533553252" sldId="2147483731"/>
          </pc:sldLayoutMkLst>
        </pc:sldLayoutChg>
        <pc:sldLayoutChg chg="del">
          <pc:chgData name="Soheil Abbasloo" userId="d71572ce-aea6-4a3a-9d7a-c1bc96c12f67" providerId="ADAL" clId="{5A221130-90B4-4FFD-B26D-E6AAC359A9C7}" dt="2022-10-17T15:11:51.946" v="3157" actId="700"/>
          <pc:sldLayoutMkLst>
            <pc:docMk/>
            <pc:sldMasterMk cId="624886170" sldId="2147483721"/>
            <pc:sldLayoutMk cId="1118341585" sldId="2147483732"/>
          </pc:sldLayoutMkLst>
        </pc:sldLayoutChg>
        <pc:sldLayoutChg chg="del">
          <pc:chgData name="Soheil Abbasloo" userId="d71572ce-aea6-4a3a-9d7a-c1bc96c12f67" providerId="ADAL" clId="{5A221130-90B4-4FFD-B26D-E6AAC359A9C7}" dt="2022-10-17T15:11:51.946" v="3157" actId="700"/>
          <pc:sldLayoutMkLst>
            <pc:docMk/>
            <pc:sldMasterMk cId="624886170" sldId="2147483721"/>
            <pc:sldLayoutMk cId="2757704965" sldId="2147483733"/>
          </pc:sldLayoutMkLst>
        </pc:sldLayoutChg>
        <pc:sldLayoutChg chg="del">
          <pc:chgData name="Soheil Abbasloo" userId="d71572ce-aea6-4a3a-9d7a-c1bc96c12f67" providerId="ADAL" clId="{5A221130-90B4-4FFD-B26D-E6AAC359A9C7}" dt="2022-10-17T15:11:51.946" v="3157" actId="700"/>
          <pc:sldLayoutMkLst>
            <pc:docMk/>
            <pc:sldMasterMk cId="624886170" sldId="2147483721"/>
            <pc:sldLayoutMk cId="2094763820" sldId="2147483734"/>
          </pc:sldLayoutMkLst>
        </pc:sldLayoutChg>
        <pc:sldLayoutChg chg="del">
          <pc:chgData name="Soheil Abbasloo" userId="d71572ce-aea6-4a3a-9d7a-c1bc96c12f67" providerId="ADAL" clId="{5A221130-90B4-4FFD-B26D-E6AAC359A9C7}" dt="2022-10-17T15:11:51.946" v="3157" actId="700"/>
          <pc:sldLayoutMkLst>
            <pc:docMk/>
            <pc:sldMasterMk cId="624886170" sldId="2147483721"/>
            <pc:sldLayoutMk cId="434984597" sldId="2147483735"/>
          </pc:sldLayoutMkLst>
        </pc:sldLayoutChg>
      </pc:sldMasterChg>
      <pc:sldMasterChg chg="del delSldLayout">
        <pc:chgData name="Soheil Abbasloo" userId="d71572ce-aea6-4a3a-9d7a-c1bc96c12f67" providerId="ADAL" clId="{5A221130-90B4-4FFD-B26D-E6AAC359A9C7}" dt="2022-10-17T16:30:08.437" v="4416" actId="700"/>
        <pc:sldMasterMkLst>
          <pc:docMk/>
          <pc:sldMasterMk cId="726674688" sldId="2147483721"/>
        </pc:sldMasterMkLst>
        <pc:sldLayoutChg chg="del">
          <pc:chgData name="Soheil Abbasloo" userId="d71572ce-aea6-4a3a-9d7a-c1bc96c12f67" providerId="ADAL" clId="{5A221130-90B4-4FFD-B26D-E6AAC359A9C7}" dt="2022-10-17T16:30:08.437" v="4416" actId="700"/>
          <pc:sldLayoutMkLst>
            <pc:docMk/>
            <pc:sldMasterMk cId="726674688" sldId="2147483721"/>
            <pc:sldLayoutMk cId="1696533175" sldId="2147483722"/>
          </pc:sldLayoutMkLst>
        </pc:sldLayoutChg>
        <pc:sldLayoutChg chg="del">
          <pc:chgData name="Soheil Abbasloo" userId="d71572ce-aea6-4a3a-9d7a-c1bc96c12f67" providerId="ADAL" clId="{5A221130-90B4-4FFD-B26D-E6AAC359A9C7}" dt="2022-10-17T16:30:08.437" v="4416" actId="700"/>
          <pc:sldLayoutMkLst>
            <pc:docMk/>
            <pc:sldMasterMk cId="726674688" sldId="2147483721"/>
            <pc:sldLayoutMk cId="1849191104" sldId="2147483723"/>
          </pc:sldLayoutMkLst>
        </pc:sldLayoutChg>
        <pc:sldLayoutChg chg="del">
          <pc:chgData name="Soheil Abbasloo" userId="d71572ce-aea6-4a3a-9d7a-c1bc96c12f67" providerId="ADAL" clId="{5A221130-90B4-4FFD-B26D-E6AAC359A9C7}" dt="2022-10-17T16:30:08.437" v="4416" actId="700"/>
          <pc:sldLayoutMkLst>
            <pc:docMk/>
            <pc:sldMasterMk cId="726674688" sldId="2147483721"/>
            <pc:sldLayoutMk cId="611132879" sldId="2147483724"/>
          </pc:sldLayoutMkLst>
        </pc:sldLayoutChg>
        <pc:sldLayoutChg chg="del">
          <pc:chgData name="Soheil Abbasloo" userId="d71572ce-aea6-4a3a-9d7a-c1bc96c12f67" providerId="ADAL" clId="{5A221130-90B4-4FFD-B26D-E6AAC359A9C7}" dt="2022-10-17T16:30:08.437" v="4416" actId="700"/>
          <pc:sldLayoutMkLst>
            <pc:docMk/>
            <pc:sldMasterMk cId="726674688" sldId="2147483721"/>
            <pc:sldLayoutMk cId="3662889142" sldId="2147483725"/>
          </pc:sldLayoutMkLst>
        </pc:sldLayoutChg>
        <pc:sldLayoutChg chg="del">
          <pc:chgData name="Soheil Abbasloo" userId="d71572ce-aea6-4a3a-9d7a-c1bc96c12f67" providerId="ADAL" clId="{5A221130-90B4-4FFD-B26D-E6AAC359A9C7}" dt="2022-10-17T16:30:08.437" v="4416" actId="700"/>
          <pc:sldLayoutMkLst>
            <pc:docMk/>
            <pc:sldMasterMk cId="726674688" sldId="2147483721"/>
            <pc:sldLayoutMk cId="3844587879" sldId="2147483726"/>
          </pc:sldLayoutMkLst>
        </pc:sldLayoutChg>
        <pc:sldLayoutChg chg="del">
          <pc:chgData name="Soheil Abbasloo" userId="d71572ce-aea6-4a3a-9d7a-c1bc96c12f67" providerId="ADAL" clId="{5A221130-90B4-4FFD-B26D-E6AAC359A9C7}" dt="2022-10-17T16:30:08.437" v="4416" actId="700"/>
          <pc:sldLayoutMkLst>
            <pc:docMk/>
            <pc:sldMasterMk cId="726674688" sldId="2147483721"/>
            <pc:sldLayoutMk cId="2056353979" sldId="2147483727"/>
          </pc:sldLayoutMkLst>
        </pc:sldLayoutChg>
        <pc:sldLayoutChg chg="del">
          <pc:chgData name="Soheil Abbasloo" userId="d71572ce-aea6-4a3a-9d7a-c1bc96c12f67" providerId="ADAL" clId="{5A221130-90B4-4FFD-B26D-E6AAC359A9C7}" dt="2022-10-17T16:30:08.437" v="4416" actId="700"/>
          <pc:sldLayoutMkLst>
            <pc:docMk/>
            <pc:sldMasterMk cId="726674688" sldId="2147483721"/>
            <pc:sldLayoutMk cId="2126706595" sldId="2147483728"/>
          </pc:sldLayoutMkLst>
        </pc:sldLayoutChg>
        <pc:sldLayoutChg chg="del">
          <pc:chgData name="Soheil Abbasloo" userId="d71572ce-aea6-4a3a-9d7a-c1bc96c12f67" providerId="ADAL" clId="{5A221130-90B4-4FFD-B26D-E6AAC359A9C7}" dt="2022-10-17T16:30:08.437" v="4416" actId="700"/>
          <pc:sldLayoutMkLst>
            <pc:docMk/>
            <pc:sldMasterMk cId="726674688" sldId="2147483721"/>
            <pc:sldLayoutMk cId="2516078407" sldId="2147483729"/>
          </pc:sldLayoutMkLst>
        </pc:sldLayoutChg>
        <pc:sldLayoutChg chg="del">
          <pc:chgData name="Soheil Abbasloo" userId="d71572ce-aea6-4a3a-9d7a-c1bc96c12f67" providerId="ADAL" clId="{5A221130-90B4-4FFD-B26D-E6AAC359A9C7}" dt="2022-10-17T16:30:08.437" v="4416" actId="700"/>
          <pc:sldLayoutMkLst>
            <pc:docMk/>
            <pc:sldMasterMk cId="726674688" sldId="2147483721"/>
            <pc:sldLayoutMk cId="4132772373" sldId="2147483730"/>
          </pc:sldLayoutMkLst>
        </pc:sldLayoutChg>
        <pc:sldLayoutChg chg="del">
          <pc:chgData name="Soheil Abbasloo" userId="d71572ce-aea6-4a3a-9d7a-c1bc96c12f67" providerId="ADAL" clId="{5A221130-90B4-4FFD-B26D-E6AAC359A9C7}" dt="2022-10-17T16:30:08.437" v="4416" actId="700"/>
          <pc:sldLayoutMkLst>
            <pc:docMk/>
            <pc:sldMasterMk cId="726674688" sldId="2147483721"/>
            <pc:sldLayoutMk cId="3614546305" sldId="2147483731"/>
          </pc:sldLayoutMkLst>
        </pc:sldLayoutChg>
        <pc:sldLayoutChg chg="del">
          <pc:chgData name="Soheil Abbasloo" userId="d71572ce-aea6-4a3a-9d7a-c1bc96c12f67" providerId="ADAL" clId="{5A221130-90B4-4FFD-B26D-E6AAC359A9C7}" dt="2022-10-17T16:30:08.437" v="4416" actId="700"/>
          <pc:sldLayoutMkLst>
            <pc:docMk/>
            <pc:sldMasterMk cId="726674688" sldId="2147483721"/>
            <pc:sldLayoutMk cId="473828735" sldId="2147483732"/>
          </pc:sldLayoutMkLst>
        </pc:sldLayoutChg>
        <pc:sldLayoutChg chg="del">
          <pc:chgData name="Soheil Abbasloo" userId="d71572ce-aea6-4a3a-9d7a-c1bc96c12f67" providerId="ADAL" clId="{5A221130-90B4-4FFD-B26D-E6AAC359A9C7}" dt="2022-10-17T16:30:08.437" v="4416" actId="700"/>
          <pc:sldLayoutMkLst>
            <pc:docMk/>
            <pc:sldMasterMk cId="726674688" sldId="2147483721"/>
            <pc:sldLayoutMk cId="1682098604" sldId="2147483733"/>
          </pc:sldLayoutMkLst>
        </pc:sldLayoutChg>
      </pc:sldMasterChg>
      <pc:sldMasterChg chg="del delSldLayout">
        <pc:chgData name="Soheil Abbasloo" userId="d71572ce-aea6-4a3a-9d7a-c1bc96c12f67" providerId="ADAL" clId="{5A221130-90B4-4FFD-B26D-E6AAC359A9C7}" dt="2022-10-17T16:48:19.124" v="4657" actId="700"/>
        <pc:sldMasterMkLst>
          <pc:docMk/>
          <pc:sldMasterMk cId="1214745767" sldId="2147483721"/>
        </pc:sldMasterMkLst>
        <pc:sldLayoutChg chg="del">
          <pc:chgData name="Soheil Abbasloo" userId="d71572ce-aea6-4a3a-9d7a-c1bc96c12f67" providerId="ADAL" clId="{5A221130-90B4-4FFD-B26D-E6AAC359A9C7}" dt="2022-10-17T16:48:19.124" v="4657" actId="700"/>
          <pc:sldLayoutMkLst>
            <pc:docMk/>
            <pc:sldMasterMk cId="1214745767" sldId="2147483721"/>
            <pc:sldLayoutMk cId="3019523286" sldId="2147483722"/>
          </pc:sldLayoutMkLst>
        </pc:sldLayoutChg>
        <pc:sldLayoutChg chg="del">
          <pc:chgData name="Soheil Abbasloo" userId="d71572ce-aea6-4a3a-9d7a-c1bc96c12f67" providerId="ADAL" clId="{5A221130-90B4-4FFD-B26D-E6AAC359A9C7}" dt="2022-10-17T16:48:19.124" v="4657" actId="700"/>
          <pc:sldLayoutMkLst>
            <pc:docMk/>
            <pc:sldMasterMk cId="1214745767" sldId="2147483721"/>
            <pc:sldLayoutMk cId="1477701352" sldId="2147483723"/>
          </pc:sldLayoutMkLst>
        </pc:sldLayoutChg>
        <pc:sldLayoutChg chg="del">
          <pc:chgData name="Soheil Abbasloo" userId="d71572ce-aea6-4a3a-9d7a-c1bc96c12f67" providerId="ADAL" clId="{5A221130-90B4-4FFD-B26D-E6AAC359A9C7}" dt="2022-10-17T16:48:19.124" v="4657" actId="700"/>
          <pc:sldLayoutMkLst>
            <pc:docMk/>
            <pc:sldMasterMk cId="1214745767" sldId="2147483721"/>
            <pc:sldLayoutMk cId="2078261051" sldId="2147483724"/>
          </pc:sldLayoutMkLst>
        </pc:sldLayoutChg>
        <pc:sldLayoutChg chg="del">
          <pc:chgData name="Soheil Abbasloo" userId="d71572ce-aea6-4a3a-9d7a-c1bc96c12f67" providerId="ADAL" clId="{5A221130-90B4-4FFD-B26D-E6AAC359A9C7}" dt="2022-10-17T16:48:19.124" v="4657" actId="700"/>
          <pc:sldLayoutMkLst>
            <pc:docMk/>
            <pc:sldMasterMk cId="1214745767" sldId="2147483721"/>
            <pc:sldLayoutMk cId="3447949660" sldId="2147483725"/>
          </pc:sldLayoutMkLst>
        </pc:sldLayoutChg>
        <pc:sldLayoutChg chg="del">
          <pc:chgData name="Soheil Abbasloo" userId="d71572ce-aea6-4a3a-9d7a-c1bc96c12f67" providerId="ADAL" clId="{5A221130-90B4-4FFD-B26D-E6AAC359A9C7}" dt="2022-10-17T16:48:19.124" v="4657" actId="700"/>
          <pc:sldLayoutMkLst>
            <pc:docMk/>
            <pc:sldMasterMk cId="1214745767" sldId="2147483721"/>
            <pc:sldLayoutMk cId="341927317" sldId="2147483726"/>
          </pc:sldLayoutMkLst>
        </pc:sldLayoutChg>
        <pc:sldLayoutChg chg="del">
          <pc:chgData name="Soheil Abbasloo" userId="d71572ce-aea6-4a3a-9d7a-c1bc96c12f67" providerId="ADAL" clId="{5A221130-90B4-4FFD-B26D-E6AAC359A9C7}" dt="2022-10-17T16:48:19.124" v="4657" actId="700"/>
          <pc:sldLayoutMkLst>
            <pc:docMk/>
            <pc:sldMasterMk cId="1214745767" sldId="2147483721"/>
            <pc:sldLayoutMk cId="3272590416" sldId="2147483727"/>
          </pc:sldLayoutMkLst>
        </pc:sldLayoutChg>
        <pc:sldLayoutChg chg="del">
          <pc:chgData name="Soheil Abbasloo" userId="d71572ce-aea6-4a3a-9d7a-c1bc96c12f67" providerId="ADAL" clId="{5A221130-90B4-4FFD-B26D-E6AAC359A9C7}" dt="2022-10-17T16:48:19.124" v="4657" actId="700"/>
          <pc:sldLayoutMkLst>
            <pc:docMk/>
            <pc:sldMasterMk cId="1214745767" sldId="2147483721"/>
            <pc:sldLayoutMk cId="2265476588" sldId="2147483728"/>
          </pc:sldLayoutMkLst>
        </pc:sldLayoutChg>
        <pc:sldLayoutChg chg="del">
          <pc:chgData name="Soheil Abbasloo" userId="d71572ce-aea6-4a3a-9d7a-c1bc96c12f67" providerId="ADAL" clId="{5A221130-90B4-4FFD-B26D-E6AAC359A9C7}" dt="2022-10-17T16:48:19.124" v="4657" actId="700"/>
          <pc:sldLayoutMkLst>
            <pc:docMk/>
            <pc:sldMasterMk cId="1214745767" sldId="2147483721"/>
            <pc:sldLayoutMk cId="2453887311" sldId="2147483729"/>
          </pc:sldLayoutMkLst>
        </pc:sldLayoutChg>
        <pc:sldLayoutChg chg="del">
          <pc:chgData name="Soheil Abbasloo" userId="d71572ce-aea6-4a3a-9d7a-c1bc96c12f67" providerId="ADAL" clId="{5A221130-90B4-4FFD-B26D-E6AAC359A9C7}" dt="2022-10-17T16:48:19.124" v="4657" actId="700"/>
          <pc:sldLayoutMkLst>
            <pc:docMk/>
            <pc:sldMasterMk cId="1214745767" sldId="2147483721"/>
            <pc:sldLayoutMk cId="1285820121" sldId="2147483730"/>
          </pc:sldLayoutMkLst>
        </pc:sldLayoutChg>
        <pc:sldLayoutChg chg="del">
          <pc:chgData name="Soheil Abbasloo" userId="d71572ce-aea6-4a3a-9d7a-c1bc96c12f67" providerId="ADAL" clId="{5A221130-90B4-4FFD-B26D-E6AAC359A9C7}" dt="2022-10-17T16:48:19.124" v="4657" actId="700"/>
          <pc:sldLayoutMkLst>
            <pc:docMk/>
            <pc:sldMasterMk cId="1214745767" sldId="2147483721"/>
            <pc:sldLayoutMk cId="1848430716" sldId="2147483731"/>
          </pc:sldLayoutMkLst>
        </pc:sldLayoutChg>
        <pc:sldLayoutChg chg="del">
          <pc:chgData name="Soheil Abbasloo" userId="d71572ce-aea6-4a3a-9d7a-c1bc96c12f67" providerId="ADAL" clId="{5A221130-90B4-4FFD-B26D-E6AAC359A9C7}" dt="2022-10-17T16:48:19.124" v="4657" actId="700"/>
          <pc:sldLayoutMkLst>
            <pc:docMk/>
            <pc:sldMasterMk cId="1214745767" sldId="2147483721"/>
            <pc:sldLayoutMk cId="3253718392" sldId="2147483732"/>
          </pc:sldLayoutMkLst>
        </pc:sldLayoutChg>
        <pc:sldLayoutChg chg="del">
          <pc:chgData name="Soheil Abbasloo" userId="d71572ce-aea6-4a3a-9d7a-c1bc96c12f67" providerId="ADAL" clId="{5A221130-90B4-4FFD-B26D-E6AAC359A9C7}" dt="2022-10-17T16:48:19.124" v="4657" actId="700"/>
          <pc:sldLayoutMkLst>
            <pc:docMk/>
            <pc:sldMasterMk cId="1214745767" sldId="2147483721"/>
            <pc:sldLayoutMk cId="3320534653" sldId="2147483733"/>
          </pc:sldLayoutMkLst>
        </pc:sldLayoutChg>
      </pc:sldMasterChg>
      <pc:sldMasterChg chg="del delSldLayout">
        <pc:chgData name="Soheil Abbasloo" userId="d71572ce-aea6-4a3a-9d7a-c1bc96c12f67" providerId="ADAL" clId="{5A221130-90B4-4FFD-B26D-E6AAC359A9C7}" dt="2022-10-17T16:04:40.587" v="4178" actId="700"/>
        <pc:sldMasterMkLst>
          <pc:docMk/>
          <pc:sldMasterMk cId="1401882455" sldId="2147483721"/>
        </pc:sldMasterMkLst>
        <pc:sldLayoutChg chg="del">
          <pc:chgData name="Soheil Abbasloo" userId="d71572ce-aea6-4a3a-9d7a-c1bc96c12f67" providerId="ADAL" clId="{5A221130-90B4-4FFD-B26D-E6AAC359A9C7}" dt="2022-10-17T16:04:40.587" v="4178" actId="700"/>
          <pc:sldLayoutMkLst>
            <pc:docMk/>
            <pc:sldMasterMk cId="1401882455" sldId="2147483721"/>
            <pc:sldLayoutMk cId="1989789933" sldId="2147483722"/>
          </pc:sldLayoutMkLst>
        </pc:sldLayoutChg>
        <pc:sldLayoutChg chg="del">
          <pc:chgData name="Soheil Abbasloo" userId="d71572ce-aea6-4a3a-9d7a-c1bc96c12f67" providerId="ADAL" clId="{5A221130-90B4-4FFD-B26D-E6AAC359A9C7}" dt="2022-10-17T16:04:40.587" v="4178" actId="700"/>
          <pc:sldLayoutMkLst>
            <pc:docMk/>
            <pc:sldMasterMk cId="1401882455" sldId="2147483721"/>
            <pc:sldLayoutMk cId="2502474209" sldId="2147483723"/>
          </pc:sldLayoutMkLst>
        </pc:sldLayoutChg>
        <pc:sldLayoutChg chg="del">
          <pc:chgData name="Soheil Abbasloo" userId="d71572ce-aea6-4a3a-9d7a-c1bc96c12f67" providerId="ADAL" clId="{5A221130-90B4-4FFD-B26D-E6AAC359A9C7}" dt="2022-10-17T16:04:40.587" v="4178" actId="700"/>
          <pc:sldLayoutMkLst>
            <pc:docMk/>
            <pc:sldMasterMk cId="1401882455" sldId="2147483721"/>
            <pc:sldLayoutMk cId="1099779107" sldId="2147483724"/>
          </pc:sldLayoutMkLst>
        </pc:sldLayoutChg>
        <pc:sldLayoutChg chg="del">
          <pc:chgData name="Soheil Abbasloo" userId="d71572ce-aea6-4a3a-9d7a-c1bc96c12f67" providerId="ADAL" clId="{5A221130-90B4-4FFD-B26D-E6AAC359A9C7}" dt="2022-10-17T16:04:40.587" v="4178" actId="700"/>
          <pc:sldLayoutMkLst>
            <pc:docMk/>
            <pc:sldMasterMk cId="1401882455" sldId="2147483721"/>
            <pc:sldLayoutMk cId="2792440415" sldId="2147483725"/>
          </pc:sldLayoutMkLst>
        </pc:sldLayoutChg>
        <pc:sldLayoutChg chg="del">
          <pc:chgData name="Soheil Abbasloo" userId="d71572ce-aea6-4a3a-9d7a-c1bc96c12f67" providerId="ADAL" clId="{5A221130-90B4-4FFD-B26D-E6AAC359A9C7}" dt="2022-10-17T16:04:40.587" v="4178" actId="700"/>
          <pc:sldLayoutMkLst>
            <pc:docMk/>
            <pc:sldMasterMk cId="1401882455" sldId="2147483721"/>
            <pc:sldLayoutMk cId="606418447" sldId="2147483726"/>
          </pc:sldLayoutMkLst>
        </pc:sldLayoutChg>
        <pc:sldLayoutChg chg="del">
          <pc:chgData name="Soheil Abbasloo" userId="d71572ce-aea6-4a3a-9d7a-c1bc96c12f67" providerId="ADAL" clId="{5A221130-90B4-4FFD-B26D-E6AAC359A9C7}" dt="2022-10-17T16:04:40.587" v="4178" actId="700"/>
          <pc:sldLayoutMkLst>
            <pc:docMk/>
            <pc:sldMasterMk cId="1401882455" sldId="2147483721"/>
            <pc:sldLayoutMk cId="1397991798" sldId="2147483727"/>
          </pc:sldLayoutMkLst>
        </pc:sldLayoutChg>
        <pc:sldLayoutChg chg="del">
          <pc:chgData name="Soheil Abbasloo" userId="d71572ce-aea6-4a3a-9d7a-c1bc96c12f67" providerId="ADAL" clId="{5A221130-90B4-4FFD-B26D-E6AAC359A9C7}" dt="2022-10-17T16:04:40.587" v="4178" actId="700"/>
          <pc:sldLayoutMkLst>
            <pc:docMk/>
            <pc:sldMasterMk cId="1401882455" sldId="2147483721"/>
            <pc:sldLayoutMk cId="1505293353" sldId="2147483728"/>
          </pc:sldLayoutMkLst>
        </pc:sldLayoutChg>
        <pc:sldLayoutChg chg="del">
          <pc:chgData name="Soheil Abbasloo" userId="d71572ce-aea6-4a3a-9d7a-c1bc96c12f67" providerId="ADAL" clId="{5A221130-90B4-4FFD-B26D-E6AAC359A9C7}" dt="2022-10-17T16:04:40.587" v="4178" actId="700"/>
          <pc:sldLayoutMkLst>
            <pc:docMk/>
            <pc:sldMasterMk cId="1401882455" sldId="2147483721"/>
            <pc:sldLayoutMk cId="3650267280" sldId="2147483729"/>
          </pc:sldLayoutMkLst>
        </pc:sldLayoutChg>
        <pc:sldLayoutChg chg="del">
          <pc:chgData name="Soheil Abbasloo" userId="d71572ce-aea6-4a3a-9d7a-c1bc96c12f67" providerId="ADAL" clId="{5A221130-90B4-4FFD-B26D-E6AAC359A9C7}" dt="2022-10-17T16:04:40.587" v="4178" actId="700"/>
          <pc:sldLayoutMkLst>
            <pc:docMk/>
            <pc:sldMasterMk cId="1401882455" sldId="2147483721"/>
            <pc:sldLayoutMk cId="1731774571" sldId="2147483730"/>
          </pc:sldLayoutMkLst>
        </pc:sldLayoutChg>
        <pc:sldLayoutChg chg="del">
          <pc:chgData name="Soheil Abbasloo" userId="d71572ce-aea6-4a3a-9d7a-c1bc96c12f67" providerId="ADAL" clId="{5A221130-90B4-4FFD-B26D-E6AAC359A9C7}" dt="2022-10-17T16:04:40.587" v="4178" actId="700"/>
          <pc:sldLayoutMkLst>
            <pc:docMk/>
            <pc:sldMasterMk cId="1401882455" sldId="2147483721"/>
            <pc:sldLayoutMk cId="4195627341" sldId="2147483731"/>
          </pc:sldLayoutMkLst>
        </pc:sldLayoutChg>
        <pc:sldLayoutChg chg="del">
          <pc:chgData name="Soheil Abbasloo" userId="d71572ce-aea6-4a3a-9d7a-c1bc96c12f67" providerId="ADAL" clId="{5A221130-90B4-4FFD-B26D-E6AAC359A9C7}" dt="2022-10-17T16:04:40.587" v="4178" actId="700"/>
          <pc:sldLayoutMkLst>
            <pc:docMk/>
            <pc:sldMasterMk cId="1401882455" sldId="2147483721"/>
            <pc:sldLayoutMk cId="1473061845" sldId="2147483732"/>
          </pc:sldLayoutMkLst>
        </pc:sldLayoutChg>
        <pc:sldLayoutChg chg="del">
          <pc:chgData name="Soheil Abbasloo" userId="d71572ce-aea6-4a3a-9d7a-c1bc96c12f67" providerId="ADAL" clId="{5A221130-90B4-4FFD-B26D-E6AAC359A9C7}" dt="2022-10-17T16:04:40.587" v="4178" actId="700"/>
          <pc:sldLayoutMkLst>
            <pc:docMk/>
            <pc:sldMasterMk cId="1401882455" sldId="2147483721"/>
            <pc:sldLayoutMk cId="476102421" sldId="2147483733"/>
          </pc:sldLayoutMkLst>
        </pc:sldLayoutChg>
        <pc:sldLayoutChg chg="del">
          <pc:chgData name="Soheil Abbasloo" userId="d71572ce-aea6-4a3a-9d7a-c1bc96c12f67" providerId="ADAL" clId="{5A221130-90B4-4FFD-B26D-E6AAC359A9C7}" dt="2022-10-17T16:04:40.587" v="4178" actId="700"/>
          <pc:sldLayoutMkLst>
            <pc:docMk/>
            <pc:sldMasterMk cId="1401882455" sldId="2147483721"/>
            <pc:sldLayoutMk cId="2545535399" sldId="2147483734"/>
          </pc:sldLayoutMkLst>
        </pc:sldLayoutChg>
        <pc:sldLayoutChg chg="del">
          <pc:chgData name="Soheil Abbasloo" userId="d71572ce-aea6-4a3a-9d7a-c1bc96c12f67" providerId="ADAL" clId="{5A221130-90B4-4FFD-B26D-E6AAC359A9C7}" dt="2022-10-17T16:04:40.587" v="4178" actId="700"/>
          <pc:sldLayoutMkLst>
            <pc:docMk/>
            <pc:sldMasterMk cId="1401882455" sldId="2147483721"/>
            <pc:sldLayoutMk cId="865469340" sldId="2147483735"/>
          </pc:sldLayoutMkLst>
        </pc:sldLayoutChg>
      </pc:sldMasterChg>
      <pc:sldMasterChg chg="del delSldLayout">
        <pc:chgData name="Soheil Abbasloo" userId="d71572ce-aea6-4a3a-9d7a-c1bc96c12f67" providerId="ADAL" clId="{5A221130-90B4-4FFD-B26D-E6AAC359A9C7}" dt="2022-10-17T14:37:54.349" v="3003" actId="700"/>
        <pc:sldMasterMkLst>
          <pc:docMk/>
          <pc:sldMasterMk cId="1942151876" sldId="2147483721"/>
        </pc:sldMasterMkLst>
        <pc:sldLayoutChg chg="del">
          <pc:chgData name="Soheil Abbasloo" userId="d71572ce-aea6-4a3a-9d7a-c1bc96c12f67" providerId="ADAL" clId="{5A221130-90B4-4FFD-B26D-E6AAC359A9C7}" dt="2022-10-17T14:37:54.349" v="3003" actId="700"/>
          <pc:sldLayoutMkLst>
            <pc:docMk/>
            <pc:sldMasterMk cId="1942151876" sldId="2147483721"/>
            <pc:sldLayoutMk cId="4148279899" sldId="2147483722"/>
          </pc:sldLayoutMkLst>
        </pc:sldLayoutChg>
        <pc:sldLayoutChg chg="del">
          <pc:chgData name="Soheil Abbasloo" userId="d71572ce-aea6-4a3a-9d7a-c1bc96c12f67" providerId="ADAL" clId="{5A221130-90B4-4FFD-B26D-E6AAC359A9C7}" dt="2022-10-17T14:37:54.349" v="3003" actId="700"/>
          <pc:sldLayoutMkLst>
            <pc:docMk/>
            <pc:sldMasterMk cId="1942151876" sldId="2147483721"/>
            <pc:sldLayoutMk cId="1023315810" sldId="2147483723"/>
          </pc:sldLayoutMkLst>
        </pc:sldLayoutChg>
        <pc:sldLayoutChg chg="del">
          <pc:chgData name="Soheil Abbasloo" userId="d71572ce-aea6-4a3a-9d7a-c1bc96c12f67" providerId="ADAL" clId="{5A221130-90B4-4FFD-B26D-E6AAC359A9C7}" dt="2022-10-17T14:37:54.349" v="3003" actId="700"/>
          <pc:sldLayoutMkLst>
            <pc:docMk/>
            <pc:sldMasterMk cId="1942151876" sldId="2147483721"/>
            <pc:sldLayoutMk cId="2162202303" sldId="2147483724"/>
          </pc:sldLayoutMkLst>
        </pc:sldLayoutChg>
        <pc:sldLayoutChg chg="del">
          <pc:chgData name="Soheil Abbasloo" userId="d71572ce-aea6-4a3a-9d7a-c1bc96c12f67" providerId="ADAL" clId="{5A221130-90B4-4FFD-B26D-E6AAC359A9C7}" dt="2022-10-17T14:37:54.349" v="3003" actId="700"/>
          <pc:sldLayoutMkLst>
            <pc:docMk/>
            <pc:sldMasterMk cId="1942151876" sldId="2147483721"/>
            <pc:sldLayoutMk cId="972353845" sldId="2147483725"/>
          </pc:sldLayoutMkLst>
        </pc:sldLayoutChg>
        <pc:sldLayoutChg chg="del">
          <pc:chgData name="Soheil Abbasloo" userId="d71572ce-aea6-4a3a-9d7a-c1bc96c12f67" providerId="ADAL" clId="{5A221130-90B4-4FFD-B26D-E6AAC359A9C7}" dt="2022-10-17T14:37:54.349" v="3003" actId="700"/>
          <pc:sldLayoutMkLst>
            <pc:docMk/>
            <pc:sldMasterMk cId="1942151876" sldId="2147483721"/>
            <pc:sldLayoutMk cId="3188794824" sldId="2147483726"/>
          </pc:sldLayoutMkLst>
        </pc:sldLayoutChg>
        <pc:sldLayoutChg chg="del">
          <pc:chgData name="Soheil Abbasloo" userId="d71572ce-aea6-4a3a-9d7a-c1bc96c12f67" providerId="ADAL" clId="{5A221130-90B4-4FFD-B26D-E6AAC359A9C7}" dt="2022-10-17T14:37:54.349" v="3003" actId="700"/>
          <pc:sldLayoutMkLst>
            <pc:docMk/>
            <pc:sldMasterMk cId="1942151876" sldId="2147483721"/>
            <pc:sldLayoutMk cId="2611372707" sldId="2147483727"/>
          </pc:sldLayoutMkLst>
        </pc:sldLayoutChg>
        <pc:sldLayoutChg chg="del">
          <pc:chgData name="Soheil Abbasloo" userId="d71572ce-aea6-4a3a-9d7a-c1bc96c12f67" providerId="ADAL" clId="{5A221130-90B4-4FFD-B26D-E6AAC359A9C7}" dt="2022-10-17T14:37:54.349" v="3003" actId="700"/>
          <pc:sldLayoutMkLst>
            <pc:docMk/>
            <pc:sldMasterMk cId="1942151876" sldId="2147483721"/>
            <pc:sldLayoutMk cId="4043823149" sldId="2147483728"/>
          </pc:sldLayoutMkLst>
        </pc:sldLayoutChg>
        <pc:sldLayoutChg chg="del">
          <pc:chgData name="Soheil Abbasloo" userId="d71572ce-aea6-4a3a-9d7a-c1bc96c12f67" providerId="ADAL" clId="{5A221130-90B4-4FFD-B26D-E6AAC359A9C7}" dt="2022-10-17T14:37:54.349" v="3003" actId="700"/>
          <pc:sldLayoutMkLst>
            <pc:docMk/>
            <pc:sldMasterMk cId="1942151876" sldId="2147483721"/>
            <pc:sldLayoutMk cId="138846350" sldId="2147483729"/>
          </pc:sldLayoutMkLst>
        </pc:sldLayoutChg>
        <pc:sldLayoutChg chg="del">
          <pc:chgData name="Soheil Abbasloo" userId="d71572ce-aea6-4a3a-9d7a-c1bc96c12f67" providerId="ADAL" clId="{5A221130-90B4-4FFD-B26D-E6AAC359A9C7}" dt="2022-10-17T14:37:54.349" v="3003" actId="700"/>
          <pc:sldLayoutMkLst>
            <pc:docMk/>
            <pc:sldMasterMk cId="1942151876" sldId="2147483721"/>
            <pc:sldLayoutMk cId="2190841488" sldId="2147483730"/>
          </pc:sldLayoutMkLst>
        </pc:sldLayoutChg>
        <pc:sldLayoutChg chg="del">
          <pc:chgData name="Soheil Abbasloo" userId="d71572ce-aea6-4a3a-9d7a-c1bc96c12f67" providerId="ADAL" clId="{5A221130-90B4-4FFD-B26D-E6AAC359A9C7}" dt="2022-10-17T14:37:54.349" v="3003" actId="700"/>
          <pc:sldLayoutMkLst>
            <pc:docMk/>
            <pc:sldMasterMk cId="1942151876" sldId="2147483721"/>
            <pc:sldLayoutMk cId="2100572428" sldId="2147483731"/>
          </pc:sldLayoutMkLst>
        </pc:sldLayoutChg>
        <pc:sldLayoutChg chg="del">
          <pc:chgData name="Soheil Abbasloo" userId="d71572ce-aea6-4a3a-9d7a-c1bc96c12f67" providerId="ADAL" clId="{5A221130-90B4-4FFD-B26D-E6AAC359A9C7}" dt="2022-10-17T14:37:54.349" v="3003" actId="700"/>
          <pc:sldLayoutMkLst>
            <pc:docMk/>
            <pc:sldMasterMk cId="1942151876" sldId="2147483721"/>
            <pc:sldLayoutMk cId="3072906140" sldId="2147483732"/>
          </pc:sldLayoutMkLst>
        </pc:sldLayoutChg>
        <pc:sldLayoutChg chg="del">
          <pc:chgData name="Soheil Abbasloo" userId="d71572ce-aea6-4a3a-9d7a-c1bc96c12f67" providerId="ADAL" clId="{5A221130-90B4-4FFD-B26D-E6AAC359A9C7}" dt="2022-10-17T14:37:54.349" v="3003" actId="700"/>
          <pc:sldLayoutMkLst>
            <pc:docMk/>
            <pc:sldMasterMk cId="1942151876" sldId="2147483721"/>
            <pc:sldLayoutMk cId="2680936858" sldId="2147483733"/>
          </pc:sldLayoutMkLst>
        </pc:sldLayoutChg>
        <pc:sldLayoutChg chg="del">
          <pc:chgData name="Soheil Abbasloo" userId="d71572ce-aea6-4a3a-9d7a-c1bc96c12f67" providerId="ADAL" clId="{5A221130-90B4-4FFD-B26D-E6AAC359A9C7}" dt="2022-10-17T14:37:54.349" v="3003" actId="700"/>
          <pc:sldLayoutMkLst>
            <pc:docMk/>
            <pc:sldMasterMk cId="1942151876" sldId="2147483721"/>
            <pc:sldLayoutMk cId="2818822645" sldId="2147483734"/>
          </pc:sldLayoutMkLst>
        </pc:sldLayoutChg>
        <pc:sldLayoutChg chg="del">
          <pc:chgData name="Soheil Abbasloo" userId="d71572ce-aea6-4a3a-9d7a-c1bc96c12f67" providerId="ADAL" clId="{5A221130-90B4-4FFD-B26D-E6AAC359A9C7}" dt="2022-10-17T14:37:54.349" v="3003" actId="700"/>
          <pc:sldLayoutMkLst>
            <pc:docMk/>
            <pc:sldMasterMk cId="1942151876" sldId="2147483721"/>
            <pc:sldLayoutMk cId="3111805402" sldId="2147483735"/>
          </pc:sldLayoutMkLst>
        </pc:sldLayoutChg>
      </pc:sldMasterChg>
      <pc:sldMasterChg chg="del delSldLayout">
        <pc:chgData name="Soheil Abbasloo" userId="d71572ce-aea6-4a3a-9d7a-c1bc96c12f67" providerId="ADAL" clId="{5A221130-90B4-4FFD-B26D-E6AAC359A9C7}" dt="2022-10-17T15:39:34.653" v="3775" actId="700"/>
        <pc:sldMasterMkLst>
          <pc:docMk/>
          <pc:sldMasterMk cId="2066122295" sldId="2147483721"/>
        </pc:sldMasterMkLst>
        <pc:sldLayoutChg chg="del">
          <pc:chgData name="Soheil Abbasloo" userId="d71572ce-aea6-4a3a-9d7a-c1bc96c12f67" providerId="ADAL" clId="{5A221130-90B4-4FFD-B26D-E6AAC359A9C7}" dt="2022-10-17T15:39:34.653" v="3775" actId="700"/>
          <pc:sldLayoutMkLst>
            <pc:docMk/>
            <pc:sldMasterMk cId="2066122295" sldId="2147483721"/>
            <pc:sldLayoutMk cId="2035401988" sldId="2147483722"/>
          </pc:sldLayoutMkLst>
        </pc:sldLayoutChg>
        <pc:sldLayoutChg chg="del">
          <pc:chgData name="Soheil Abbasloo" userId="d71572ce-aea6-4a3a-9d7a-c1bc96c12f67" providerId="ADAL" clId="{5A221130-90B4-4FFD-B26D-E6AAC359A9C7}" dt="2022-10-17T15:39:34.653" v="3775" actId="700"/>
          <pc:sldLayoutMkLst>
            <pc:docMk/>
            <pc:sldMasterMk cId="2066122295" sldId="2147483721"/>
            <pc:sldLayoutMk cId="1951907785" sldId="2147483723"/>
          </pc:sldLayoutMkLst>
        </pc:sldLayoutChg>
        <pc:sldLayoutChg chg="del">
          <pc:chgData name="Soheil Abbasloo" userId="d71572ce-aea6-4a3a-9d7a-c1bc96c12f67" providerId="ADAL" clId="{5A221130-90B4-4FFD-B26D-E6AAC359A9C7}" dt="2022-10-17T15:39:34.653" v="3775" actId="700"/>
          <pc:sldLayoutMkLst>
            <pc:docMk/>
            <pc:sldMasterMk cId="2066122295" sldId="2147483721"/>
            <pc:sldLayoutMk cId="955861855" sldId="2147483724"/>
          </pc:sldLayoutMkLst>
        </pc:sldLayoutChg>
        <pc:sldLayoutChg chg="del">
          <pc:chgData name="Soheil Abbasloo" userId="d71572ce-aea6-4a3a-9d7a-c1bc96c12f67" providerId="ADAL" clId="{5A221130-90B4-4FFD-B26D-E6AAC359A9C7}" dt="2022-10-17T15:39:34.653" v="3775" actId="700"/>
          <pc:sldLayoutMkLst>
            <pc:docMk/>
            <pc:sldMasterMk cId="2066122295" sldId="2147483721"/>
            <pc:sldLayoutMk cId="2999667547" sldId="2147483725"/>
          </pc:sldLayoutMkLst>
        </pc:sldLayoutChg>
        <pc:sldLayoutChg chg="del">
          <pc:chgData name="Soheil Abbasloo" userId="d71572ce-aea6-4a3a-9d7a-c1bc96c12f67" providerId="ADAL" clId="{5A221130-90B4-4FFD-B26D-E6AAC359A9C7}" dt="2022-10-17T15:39:34.653" v="3775" actId="700"/>
          <pc:sldLayoutMkLst>
            <pc:docMk/>
            <pc:sldMasterMk cId="2066122295" sldId="2147483721"/>
            <pc:sldLayoutMk cId="489821945" sldId="2147483726"/>
          </pc:sldLayoutMkLst>
        </pc:sldLayoutChg>
        <pc:sldLayoutChg chg="del">
          <pc:chgData name="Soheil Abbasloo" userId="d71572ce-aea6-4a3a-9d7a-c1bc96c12f67" providerId="ADAL" clId="{5A221130-90B4-4FFD-B26D-E6AAC359A9C7}" dt="2022-10-17T15:39:34.653" v="3775" actId="700"/>
          <pc:sldLayoutMkLst>
            <pc:docMk/>
            <pc:sldMasterMk cId="2066122295" sldId="2147483721"/>
            <pc:sldLayoutMk cId="2641036159" sldId="2147483727"/>
          </pc:sldLayoutMkLst>
        </pc:sldLayoutChg>
        <pc:sldLayoutChg chg="del">
          <pc:chgData name="Soheil Abbasloo" userId="d71572ce-aea6-4a3a-9d7a-c1bc96c12f67" providerId="ADAL" clId="{5A221130-90B4-4FFD-B26D-E6AAC359A9C7}" dt="2022-10-17T15:39:34.653" v="3775" actId="700"/>
          <pc:sldLayoutMkLst>
            <pc:docMk/>
            <pc:sldMasterMk cId="2066122295" sldId="2147483721"/>
            <pc:sldLayoutMk cId="2579798870" sldId="2147483728"/>
          </pc:sldLayoutMkLst>
        </pc:sldLayoutChg>
        <pc:sldLayoutChg chg="del">
          <pc:chgData name="Soheil Abbasloo" userId="d71572ce-aea6-4a3a-9d7a-c1bc96c12f67" providerId="ADAL" clId="{5A221130-90B4-4FFD-B26D-E6AAC359A9C7}" dt="2022-10-17T15:39:34.653" v="3775" actId="700"/>
          <pc:sldLayoutMkLst>
            <pc:docMk/>
            <pc:sldMasterMk cId="2066122295" sldId="2147483721"/>
            <pc:sldLayoutMk cId="1050568060" sldId="2147483729"/>
          </pc:sldLayoutMkLst>
        </pc:sldLayoutChg>
        <pc:sldLayoutChg chg="del">
          <pc:chgData name="Soheil Abbasloo" userId="d71572ce-aea6-4a3a-9d7a-c1bc96c12f67" providerId="ADAL" clId="{5A221130-90B4-4FFD-B26D-E6AAC359A9C7}" dt="2022-10-17T15:39:34.653" v="3775" actId="700"/>
          <pc:sldLayoutMkLst>
            <pc:docMk/>
            <pc:sldMasterMk cId="2066122295" sldId="2147483721"/>
            <pc:sldLayoutMk cId="859169648" sldId="2147483730"/>
          </pc:sldLayoutMkLst>
        </pc:sldLayoutChg>
        <pc:sldLayoutChg chg="del">
          <pc:chgData name="Soheil Abbasloo" userId="d71572ce-aea6-4a3a-9d7a-c1bc96c12f67" providerId="ADAL" clId="{5A221130-90B4-4FFD-B26D-E6AAC359A9C7}" dt="2022-10-17T15:39:34.653" v="3775" actId="700"/>
          <pc:sldLayoutMkLst>
            <pc:docMk/>
            <pc:sldMasterMk cId="2066122295" sldId="2147483721"/>
            <pc:sldLayoutMk cId="1037523075" sldId="2147483731"/>
          </pc:sldLayoutMkLst>
        </pc:sldLayoutChg>
        <pc:sldLayoutChg chg="del">
          <pc:chgData name="Soheil Abbasloo" userId="d71572ce-aea6-4a3a-9d7a-c1bc96c12f67" providerId="ADAL" clId="{5A221130-90B4-4FFD-B26D-E6AAC359A9C7}" dt="2022-10-17T15:39:34.653" v="3775" actId="700"/>
          <pc:sldLayoutMkLst>
            <pc:docMk/>
            <pc:sldMasterMk cId="2066122295" sldId="2147483721"/>
            <pc:sldLayoutMk cId="1773571272" sldId="2147483732"/>
          </pc:sldLayoutMkLst>
        </pc:sldLayoutChg>
        <pc:sldLayoutChg chg="del">
          <pc:chgData name="Soheil Abbasloo" userId="d71572ce-aea6-4a3a-9d7a-c1bc96c12f67" providerId="ADAL" clId="{5A221130-90B4-4FFD-B26D-E6AAC359A9C7}" dt="2022-10-17T15:39:34.653" v="3775" actId="700"/>
          <pc:sldLayoutMkLst>
            <pc:docMk/>
            <pc:sldMasterMk cId="2066122295" sldId="2147483721"/>
            <pc:sldLayoutMk cId="2457844181" sldId="2147483733"/>
          </pc:sldLayoutMkLst>
        </pc:sldLayoutChg>
      </pc:sldMasterChg>
      <pc:sldMasterChg chg="del delSldLayout">
        <pc:chgData name="Soheil Abbasloo" userId="d71572ce-aea6-4a3a-9d7a-c1bc96c12f67" providerId="ADAL" clId="{5A221130-90B4-4FFD-B26D-E6AAC359A9C7}" dt="2022-10-17T15:25:20.518" v="3290" actId="700"/>
        <pc:sldMasterMkLst>
          <pc:docMk/>
          <pc:sldMasterMk cId="2516494797" sldId="2147483721"/>
        </pc:sldMasterMkLst>
        <pc:sldLayoutChg chg="del">
          <pc:chgData name="Soheil Abbasloo" userId="d71572ce-aea6-4a3a-9d7a-c1bc96c12f67" providerId="ADAL" clId="{5A221130-90B4-4FFD-B26D-E6AAC359A9C7}" dt="2022-10-17T15:25:20.518" v="3290" actId="700"/>
          <pc:sldLayoutMkLst>
            <pc:docMk/>
            <pc:sldMasterMk cId="2516494797" sldId="2147483721"/>
            <pc:sldLayoutMk cId="3771948335" sldId="2147483722"/>
          </pc:sldLayoutMkLst>
        </pc:sldLayoutChg>
        <pc:sldLayoutChg chg="del">
          <pc:chgData name="Soheil Abbasloo" userId="d71572ce-aea6-4a3a-9d7a-c1bc96c12f67" providerId="ADAL" clId="{5A221130-90B4-4FFD-B26D-E6AAC359A9C7}" dt="2022-10-17T15:25:20.518" v="3290" actId="700"/>
          <pc:sldLayoutMkLst>
            <pc:docMk/>
            <pc:sldMasterMk cId="2516494797" sldId="2147483721"/>
            <pc:sldLayoutMk cId="2141765038" sldId="2147483723"/>
          </pc:sldLayoutMkLst>
        </pc:sldLayoutChg>
        <pc:sldLayoutChg chg="del">
          <pc:chgData name="Soheil Abbasloo" userId="d71572ce-aea6-4a3a-9d7a-c1bc96c12f67" providerId="ADAL" clId="{5A221130-90B4-4FFD-B26D-E6AAC359A9C7}" dt="2022-10-17T15:25:20.518" v="3290" actId="700"/>
          <pc:sldLayoutMkLst>
            <pc:docMk/>
            <pc:sldMasterMk cId="2516494797" sldId="2147483721"/>
            <pc:sldLayoutMk cId="1041916024" sldId="2147483724"/>
          </pc:sldLayoutMkLst>
        </pc:sldLayoutChg>
        <pc:sldLayoutChg chg="del">
          <pc:chgData name="Soheil Abbasloo" userId="d71572ce-aea6-4a3a-9d7a-c1bc96c12f67" providerId="ADAL" clId="{5A221130-90B4-4FFD-B26D-E6AAC359A9C7}" dt="2022-10-17T15:25:20.518" v="3290" actId="700"/>
          <pc:sldLayoutMkLst>
            <pc:docMk/>
            <pc:sldMasterMk cId="2516494797" sldId="2147483721"/>
            <pc:sldLayoutMk cId="712367564" sldId="2147483725"/>
          </pc:sldLayoutMkLst>
        </pc:sldLayoutChg>
        <pc:sldLayoutChg chg="del">
          <pc:chgData name="Soheil Abbasloo" userId="d71572ce-aea6-4a3a-9d7a-c1bc96c12f67" providerId="ADAL" clId="{5A221130-90B4-4FFD-B26D-E6AAC359A9C7}" dt="2022-10-17T15:25:20.518" v="3290" actId="700"/>
          <pc:sldLayoutMkLst>
            <pc:docMk/>
            <pc:sldMasterMk cId="2516494797" sldId="2147483721"/>
            <pc:sldLayoutMk cId="3819309762" sldId="2147483726"/>
          </pc:sldLayoutMkLst>
        </pc:sldLayoutChg>
        <pc:sldLayoutChg chg="del">
          <pc:chgData name="Soheil Abbasloo" userId="d71572ce-aea6-4a3a-9d7a-c1bc96c12f67" providerId="ADAL" clId="{5A221130-90B4-4FFD-B26D-E6AAC359A9C7}" dt="2022-10-17T15:25:20.518" v="3290" actId="700"/>
          <pc:sldLayoutMkLst>
            <pc:docMk/>
            <pc:sldMasterMk cId="2516494797" sldId="2147483721"/>
            <pc:sldLayoutMk cId="2225456298" sldId="2147483727"/>
          </pc:sldLayoutMkLst>
        </pc:sldLayoutChg>
        <pc:sldLayoutChg chg="del">
          <pc:chgData name="Soheil Abbasloo" userId="d71572ce-aea6-4a3a-9d7a-c1bc96c12f67" providerId="ADAL" clId="{5A221130-90B4-4FFD-B26D-E6AAC359A9C7}" dt="2022-10-17T15:25:20.518" v="3290" actId="700"/>
          <pc:sldLayoutMkLst>
            <pc:docMk/>
            <pc:sldMasterMk cId="2516494797" sldId="2147483721"/>
            <pc:sldLayoutMk cId="1098252789" sldId="2147483728"/>
          </pc:sldLayoutMkLst>
        </pc:sldLayoutChg>
        <pc:sldLayoutChg chg="del">
          <pc:chgData name="Soheil Abbasloo" userId="d71572ce-aea6-4a3a-9d7a-c1bc96c12f67" providerId="ADAL" clId="{5A221130-90B4-4FFD-B26D-E6AAC359A9C7}" dt="2022-10-17T15:25:20.518" v="3290" actId="700"/>
          <pc:sldLayoutMkLst>
            <pc:docMk/>
            <pc:sldMasterMk cId="2516494797" sldId="2147483721"/>
            <pc:sldLayoutMk cId="2929227739" sldId="2147483729"/>
          </pc:sldLayoutMkLst>
        </pc:sldLayoutChg>
        <pc:sldLayoutChg chg="del">
          <pc:chgData name="Soheil Abbasloo" userId="d71572ce-aea6-4a3a-9d7a-c1bc96c12f67" providerId="ADAL" clId="{5A221130-90B4-4FFD-B26D-E6AAC359A9C7}" dt="2022-10-17T15:25:20.518" v="3290" actId="700"/>
          <pc:sldLayoutMkLst>
            <pc:docMk/>
            <pc:sldMasterMk cId="2516494797" sldId="2147483721"/>
            <pc:sldLayoutMk cId="372782111" sldId="2147483730"/>
          </pc:sldLayoutMkLst>
        </pc:sldLayoutChg>
        <pc:sldLayoutChg chg="del">
          <pc:chgData name="Soheil Abbasloo" userId="d71572ce-aea6-4a3a-9d7a-c1bc96c12f67" providerId="ADAL" clId="{5A221130-90B4-4FFD-B26D-E6AAC359A9C7}" dt="2022-10-17T15:25:20.518" v="3290" actId="700"/>
          <pc:sldLayoutMkLst>
            <pc:docMk/>
            <pc:sldMasterMk cId="2516494797" sldId="2147483721"/>
            <pc:sldLayoutMk cId="397184477" sldId="2147483731"/>
          </pc:sldLayoutMkLst>
        </pc:sldLayoutChg>
        <pc:sldLayoutChg chg="del">
          <pc:chgData name="Soheil Abbasloo" userId="d71572ce-aea6-4a3a-9d7a-c1bc96c12f67" providerId="ADAL" clId="{5A221130-90B4-4FFD-B26D-E6AAC359A9C7}" dt="2022-10-17T15:25:20.518" v="3290" actId="700"/>
          <pc:sldLayoutMkLst>
            <pc:docMk/>
            <pc:sldMasterMk cId="2516494797" sldId="2147483721"/>
            <pc:sldLayoutMk cId="4255666851" sldId="2147483732"/>
          </pc:sldLayoutMkLst>
        </pc:sldLayoutChg>
        <pc:sldLayoutChg chg="del">
          <pc:chgData name="Soheil Abbasloo" userId="d71572ce-aea6-4a3a-9d7a-c1bc96c12f67" providerId="ADAL" clId="{5A221130-90B4-4FFD-B26D-E6AAC359A9C7}" dt="2022-10-17T15:25:20.518" v="3290" actId="700"/>
          <pc:sldLayoutMkLst>
            <pc:docMk/>
            <pc:sldMasterMk cId="2516494797" sldId="2147483721"/>
            <pc:sldLayoutMk cId="2499018697" sldId="2147483733"/>
          </pc:sldLayoutMkLst>
        </pc:sldLayoutChg>
      </pc:sldMasterChg>
      <pc:sldMasterChg chg="del delSldLayout">
        <pc:chgData name="Soheil Abbasloo" userId="d71572ce-aea6-4a3a-9d7a-c1bc96c12f67" providerId="ADAL" clId="{5A221130-90B4-4FFD-B26D-E6AAC359A9C7}" dt="2022-10-17T15:14:08.287" v="3186" actId="700"/>
        <pc:sldMasterMkLst>
          <pc:docMk/>
          <pc:sldMasterMk cId="2744929554" sldId="2147483721"/>
        </pc:sldMasterMkLst>
        <pc:sldLayoutChg chg="del">
          <pc:chgData name="Soheil Abbasloo" userId="d71572ce-aea6-4a3a-9d7a-c1bc96c12f67" providerId="ADAL" clId="{5A221130-90B4-4FFD-B26D-E6AAC359A9C7}" dt="2022-10-17T15:14:08.287" v="3186" actId="700"/>
          <pc:sldLayoutMkLst>
            <pc:docMk/>
            <pc:sldMasterMk cId="2744929554" sldId="2147483721"/>
            <pc:sldLayoutMk cId="3208224667" sldId="2147483722"/>
          </pc:sldLayoutMkLst>
        </pc:sldLayoutChg>
        <pc:sldLayoutChg chg="del">
          <pc:chgData name="Soheil Abbasloo" userId="d71572ce-aea6-4a3a-9d7a-c1bc96c12f67" providerId="ADAL" clId="{5A221130-90B4-4FFD-B26D-E6AAC359A9C7}" dt="2022-10-17T15:14:08.287" v="3186" actId="700"/>
          <pc:sldLayoutMkLst>
            <pc:docMk/>
            <pc:sldMasterMk cId="2744929554" sldId="2147483721"/>
            <pc:sldLayoutMk cId="2489014778" sldId="2147483723"/>
          </pc:sldLayoutMkLst>
        </pc:sldLayoutChg>
        <pc:sldLayoutChg chg="del">
          <pc:chgData name="Soheil Abbasloo" userId="d71572ce-aea6-4a3a-9d7a-c1bc96c12f67" providerId="ADAL" clId="{5A221130-90B4-4FFD-B26D-E6AAC359A9C7}" dt="2022-10-17T15:14:08.287" v="3186" actId="700"/>
          <pc:sldLayoutMkLst>
            <pc:docMk/>
            <pc:sldMasterMk cId="2744929554" sldId="2147483721"/>
            <pc:sldLayoutMk cId="1650533267" sldId="2147483724"/>
          </pc:sldLayoutMkLst>
        </pc:sldLayoutChg>
        <pc:sldLayoutChg chg="del">
          <pc:chgData name="Soheil Abbasloo" userId="d71572ce-aea6-4a3a-9d7a-c1bc96c12f67" providerId="ADAL" clId="{5A221130-90B4-4FFD-B26D-E6AAC359A9C7}" dt="2022-10-17T15:14:08.287" v="3186" actId="700"/>
          <pc:sldLayoutMkLst>
            <pc:docMk/>
            <pc:sldMasterMk cId="2744929554" sldId="2147483721"/>
            <pc:sldLayoutMk cId="2798164899" sldId="2147483725"/>
          </pc:sldLayoutMkLst>
        </pc:sldLayoutChg>
        <pc:sldLayoutChg chg="del">
          <pc:chgData name="Soheil Abbasloo" userId="d71572ce-aea6-4a3a-9d7a-c1bc96c12f67" providerId="ADAL" clId="{5A221130-90B4-4FFD-B26D-E6AAC359A9C7}" dt="2022-10-17T15:14:08.287" v="3186" actId="700"/>
          <pc:sldLayoutMkLst>
            <pc:docMk/>
            <pc:sldMasterMk cId="2744929554" sldId="2147483721"/>
            <pc:sldLayoutMk cId="3190981614" sldId="2147483726"/>
          </pc:sldLayoutMkLst>
        </pc:sldLayoutChg>
        <pc:sldLayoutChg chg="del">
          <pc:chgData name="Soheil Abbasloo" userId="d71572ce-aea6-4a3a-9d7a-c1bc96c12f67" providerId="ADAL" clId="{5A221130-90B4-4FFD-B26D-E6AAC359A9C7}" dt="2022-10-17T15:14:08.287" v="3186" actId="700"/>
          <pc:sldLayoutMkLst>
            <pc:docMk/>
            <pc:sldMasterMk cId="2744929554" sldId="2147483721"/>
            <pc:sldLayoutMk cId="2267820435" sldId="2147483727"/>
          </pc:sldLayoutMkLst>
        </pc:sldLayoutChg>
        <pc:sldLayoutChg chg="del">
          <pc:chgData name="Soheil Abbasloo" userId="d71572ce-aea6-4a3a-9d7a-c1bc96c12f67" providerId="ADAL" clId="{5A221130-90B4-4FFD-B26D-E6AAC359A9C7}" dt="2022-10-17T15:14:08.287" v="3186" actId="700"/>
          <pc:sldLayoutMkLst>
            <pc:docMk/>
            <pc:sldMasterMk cId="2744929554" sldId="2147483721"/>
            <pc:sldLayoutMk cId="1676931350" sldId="2147483728"/>
          </pc:sldLayoutMkLst>
        </pc:sldLayoutChg>
        <pc:sldLayoutChg chg="del">
          <pc:chgData name="Soheil Abbasloo" userId="d71572ce-aea6-4a3a-9d7a-c1bc96c12f67" providerId="ADAL" clId="{5A221130-90B4-4FFD-B26D-E6AAC359A9C7}" dt="2022-10-17T15:14:08.287" v="3186" actId="700"/>
          <pc:sldLayoutMkLst>
            <pc:docMk/>
            <pc:sldMasterMk cId="2744929554" sldId="2147483721"/>
            <pc:sldLayoutMk cId="2294068318" sldId="2147483729"/>
          </pc:sldLayoutMkLst>
        </pc:sldLayoutChg>
        <pc:sldLayoutChg chg="del">
          <pc:chgData name="Soheil Abbasloo" userId="d71572ce-aea6-4a3a-9d7a-c1bc96c12f67" providerId="ADAL" clId="{5A221130-90B4-4FFD-B26D-E6AAC359A9C7}" dt="2022-10-17T15:14:08.287" v="3186" actId="700"/>
          <pc:sldLayoutMkLst>
            <pc:docMk/>
            <pc:sldMasterMk cId="2744929554" sldId="2147483721"/>
            <pc:sldLayoutMk cId="3841193391" sldId="2147483730"/>
          </pc:sldLayoutMkLst>
        </pc:sldLayoutChg>
        <pc:sldLayoutChg chg="del">
          <pc:chgData name="Soheil Abbasloo" userId="d71572ce-aea6-4a3a-9d7a-c1bc96c12f67" providerId="ADAL" clId="{5A221130-90B4-4FFD-B26D-E6AAC359A9C7}" dt="2022-10-17T15:14:08.287" v="3186" actId="700"/>
          <pc:sldLayoutMkLst>
            <pc:docMk/>
            <pc:sldMasterMk cId="2744929554" sldId="2147483721"/>
            <pc:sldLayoutMk cId="1379176994" sldId="2147483731"/>
          </pc:sldLayoutMkLst>
        </pc:sldLayoutChg>
        <pc:sldLayoutChg chg="del">
          <pc:chgData name="Soheil Abbasloo" userId="d71572ce-aea6-4a3a-9d7a-c1bc96c12f67" providerId="ADAL" clId="{5A221130-90B4-4FFD-B26D-E6AAC359A9C7}" dt="2022-10-17T15:14:08.287" v="3186" actId="700"/>
          <pc:sldLayoutMkLst>
            <pc:docMk/>
            <pc:sldMasterMk cId="2744929554" sldId="2147483721"/>
            <pc:sldLayoutMk cId="4058224897" sldId="2147483732"/>
          </pc:sldLayoutMkLst>
        </pc:sldLayoutChg>
      </pc:sldMasterChg>
      <pc:sldMasterChg chg="del delSldLayout">
        <pc:chgData name="Soheil Abbasloo" userId="d71572ce-aea6-4a3a-9d7a-c1bc96c12f67" providerId="ADAL" clId="{5A221130-90B4-4FFD-B26D-E6AAC359A9C7}" dt="2022-10-17T20:21:59.316" v="7117" actId="700"/>
        <pc:sldMasterMkLst>
          <pc:docMk/>
          <pc:sldMasterMk cId="2836823846" sldId="2147483721"/>
        </pc:sldMasterMkLst>
        <pc:sldLayoutChg chg="del">
          <pc:chgData name="Soheil Abbasloo" userId="d71572ce-aea6-4a3a-9d7a-c1bc96c12f67" providerId="ADAL" clId="{5A221130-90B4-4FFD-B26D-E6AAC359A9C7}" dt="2022-10-17T20:21:59.316" v="7117" actId="700"/>
          <pc:sldLayoutMkLst>
            <pc:docMk/>
            <pc:sldMasterMk cId="2836823846" sldId="2147483721"/>
            <pc:sldLayoutMk cId="2591889909" sldId="2147483722"/>
          </pc:sldLayoutMkLst>
        </pc:sldLayoutChg>
        <pc:sldLayoutChg chg="del">
          <pc:chgData name="Soheil Abbasloo" userId="d71572ce-aea6-4a3a-9d7a-c1bc96c12f67" providerId="ADAL" clId="{5A221130-90B4-4FFD-B26D-E6AAC359A9C7}" dt="2022-10-17T20:21:59.316" v="7117" actId="700"/>
          <pc:sldLayoutMkLst>
            <pc:docMk/>
            <pc:sldMasterMk cId="2836823846" sldId="2147483721"/>
            <pc:sldLayoutMk cId="1991767760" sldId="2147483723"/>
          </pc:sldLayoutMkLst>
        </pc:sldLayoutChg>
        <pc:sldLayoutChg chg="del">
          <pc:chgData name="Soheil Abbasloo" userId="d71572ce-aea6-4a3a-9d7a-c1bc96c12f67" providerId="ADAL" clId="{5A221130-90B4-4FFD-B26D-E6AAC359A9C7}" dt="2022-10-17T20:21:59.316" v="7117" actId="700"/>
          <pc:sldLayoutMkLst>
            <pc:docMk/>
            <pc:sldMasterMk cId="2836823846" sldId="2147483721"/>
            <pc:sldLayoutMk cId="2781861273" sldId="2147483724"/>
          </pc:sldLayoutMkLst>
        </pc:sldLayoutChg>
        <pc:sldLayoutChg chg="del">
          <pc:chgData name="Soheil Abbasloo" userId="d71572ce-aea6-4a3a-9d7a-c1bc96c12f67" providerId="ADAL" clId="{5A221130-90B4-4FFD-B26D-E6AAC359A9C7}" dt="2022-10-17T20:21:59.316" v="7117" actId="700"/>
          <pc:sldLayoutMkLst>
            <pc:docMk/>
            <pc:sldMasterMk cId="2836823846" sldId="2147483721"/>
            <pc:sldLayoutMk cId="632491535" sldId="2147483725"/>
          </pc:sldLayoutMkLst>
        </pc:sldLayoutChg>
        <pc:sldLayoutChg chg="del">
          <pc:chgData name="Soheil Abbasloo" userId="d71572ce-aea6-4a3a-9d7a-c1bc96c12f67" providerId="ADAL" clId="{5A221130-90B4-4FFD-B26D-E6AAC359A9C7}" dt="2022-10-17T20:21:59.316" v="7117" actId="700"/>
          <pc:sldLayoutMkLst>
            <pc:docMk/>
            <pc:sldMasterMk cId="2836823846" sldId="2147483721"/>
            <pc:sldLayoutMk cId="2370295071" sldId="2147483726"/>
          </pc:sldLayoutMkLst>
        </pc:sldLayoutChg>
        <pc:sldLayoutChg chg="del">
          <pc:chgData name="Soheil Abbasloo" userId="d71572ce-aea6-4a3a-9d7a-c1bc96c12f67" providerId="ADAL" clId="{5A221130-90B4-4FFD-B26D-E6AAC359A9C7}" dt="2022-10-17T20:21:59.316" v="7117" actId="700"/>
          <pc:sldLayoutMkLst>
            <pc:docMk/>
            <pc:sldMasterMk cId="2836823846" sldId="2147483721"/>
            <pc:sldLayoutMk cId="2267041363" sldId="2147483727"/>
          </pc:sldLayoutMkLst>
        </pc:sldLayoutChg>
        <pc:sldLayoutChg chg="del">
          <pc:chgData name="Soheil Abbasloo" userId="d71572ce-aea6-4a3a-9d7a-c1bc96c12f67" providerId="ADAL" clId="{5A221130-90B4-4FFD-B26D-E6AAC359A9C7}" dt="2022-10-17T20:21:59.316" v="7117" actId="700"/>
          <pc:sldLayoutMkLst>
            <pc:docMk/>
            <pc:sldMasterMk cId="2836823846" sldId="2147483721"/>
            <pc:sldLayoutMk cId="283877251" sldId="2147483728"/>
          </pc:sldLayoutMkLst>
        </pc:sldLayoutChg>
        <pc:sldLayoutChg chg="del">
          <pc:chgData name="Soheil Abbasloo" userId="d71572ce-aea6-4a3a-9d7a-c1bc96c12f67" providerId="ADAL" clId="{5A221130-90B4-4FFD-B26D-E6AAC359A9C7}" dt="2022-10-17T20:21:59.316" v="7117" actId="700"/>
          <pc:sldLayoutMkLst>
            <pc:docMk/>
            <pc:sldMasterMk cId="2836823846" sldId="2147483721"/>
            <pc:sldLayoutMk cId="3970615576" sldId="2147483729"/>
          </pc:sldLayoutMkLst>
        </pc:sldLayoutChg>
        <pc:sldLayoutChg chg="del">
          <pc:chgData name="Soheil Abbasloo" userId="d71572ce-aea6-4a3a-9d7a-c1bc96c12f67" providerId="ADAL" clId="{5A221130-90B4-4FFD-B26D-E6AAC359A9C7}" dt="2022-10-17T20:21:59.316" v="7117" actId="700"/>
          <pc:sldLayoutMkLst>
            <pc:docMk/>
            <pc:sldMasterMk cId="2836823846" sldId="2147483721"/>
            <pc:sldLayoutMk cId="1752000159" sldId="2147483730"/>
          </pc:sldLayoutMkLst>
        </pc:sldLayoutChg>
        <pc:sldLayoutChg chg="del">
          <pc:chgData name="Soheil Abbasloo" userId="d71572ce-aea6-4a3a-9d7a-c1bc96c12f67" providerId="ADAL" clId="{5A221130-90B4-4FFD-B26D-E6AAC359A9C7}" dt="2022-10-17T20:21:59.316" v="7117" actId="700"/>
          <pc:sldLayoutMkLst>
            <pc:docMk/>
            <pc:sldMasterMk cId="2836823846" sldId="2147483721"/>
            <pc:sldLayoutMk cId="3841454690" sldId="2147483731"/>
          </pc:sldLayoutMkLst>
        </pc:sldLayoutChg>
        <pc:sldLayoutChg chg="del">
          <pc:chgData name="Soheil Abbasloo" userId="d71572ce-aea6-4a3a-9d7a-c1bc96c12f67" providerId="ADAL" clId="{5A221130-90B4-4FFD-B26D-E6AAC359A9C7}" dt="2022-10-17T20:21:59.316" v="7117" actId="700"/>
          <pc:sldLayoutMkLst>
            <pc:docMk/>
            <pc:sldMasterMk cId="2836823846" sldId="2147483721"/>
            <pc:sldLayoutMk cId="1833703969" sldId="2147483732"/>
          </pc:sldLayoutMkLst>
        </pc:sldLayoutChg>
        <pc:sldLayoutChg chg="del">
          <pc:chgData name="Soheil Abbasloo" userId="d71572ce-aea6-4a3a-9d7a-c1bc96c12f67" providerId="ADAL" clId="{5A221130-90B4-4FFD-B26D-E6AAC359A9C7}" dt="2022-10-17T20:21:59.316" v="7117" actId="700"/>
          <pc:sldLayoutMkLst>
            <pc:docMk/>
            <pc:sldMasterMk cId="2836823846" sldId="2147483721"/>
            <pc:sldLayoutMk cId="3927761269" sldId="2147483733"/>
          </pc:sldLayoutMkLst>
        </pc:sldLayoutChg>
        <pc:sldLayoutChg chg="del">
          <pc:chgData name="Soheil Abbasloo" userId="d71572ce-aea6-4a3a-9d7a-c1bc96c12f67" providerId="ADAL" clId="{5A221130-90B4-4FFD-B26D-E6AAC359A9C7}" dt="2022-10-17T20:21:59.316" v="7117" actId="700"/>
          <pc:sldLayoutMkLst>
            <pc:docMk/>
            <pc:sldMasterMk cId="2836823846" sldId="2147483721"/>
            <pc:sldLayoutMk cId="104869705" sldId="2147483734"/>
          </pc:sldLayoutMkLst>
        </pc:sldLayoutChg>
        <pc:sldLayoutChg chg="del">
          <pc:chgData name="Soheil Abbasloo" userId="d71572ce-aea6-4a3a-9d7a-c1bc96c12f67" providerId="ADAL" clId="{5A221130-90B4-4FFD-B26D-E6AAC359A9C7}" dt="2022-10-17T20:21:59.316" v="7117" actId="700"/>
          <pc:sldLayoutMkLst>
            <pc:docMk/>
            <pc:sldMasterMk cId="2836823846" sldId="2147483721"/>
            <pc:sldLayoutMk cId="1156321488" sldId="2147483735"/>
          </pc:sldLayoutMkLst>
        </pc:sldLayoutChg>
      </pc:sldMasterChg>
      <pc:sldMasterChg chg="del delSldLayout">
        <pc:chgData name="Soheil Abbasloo" userId="d71572ce-aea6-4a3a-9d7a-c1bc96c12f67" providerId="ADAL" clId="{5A221130-90B4-4FFD-B26D-E6AAC359A9C7}" dt="2022-10-17T16:28:07.777" v="4338" actId="700"/>
        <pc:sldMasterMkLst>
          <pc:docMk/>
          <pc:sldMasterMk cId="2867616140" sldId="2147483721"/>
        </pc:sldMasterMkLst>
        <pc:sldLayoutChg chg="del">
          <pc:chgData name="Soheil Abbasloo" userId="d71572ce-aea6-4a3a-9d7a-c1bc96c12f67" providerId="ADAL" clId="{5A221130-90B4-4FFD-B26D-E6AAC359A9C7}" dt="2022-10-17T16:28:07.777" v="4338" actId="700"/>
          <pc:sldLayoutMkLst>
            <pc:docMk/>
            <pc:sldMasterMk cId="2867616140" sldId="2147483721"/>
            <pc:sldLayoutMk cId="1624102508" sldId="2147483722"/>
          </pc:sldLayoutMkLst>
        </pc:sldLayoutChg>
        <pc:sldLayoutChg chg="del">
          <pc:chgData name="Soheil Abbasloo" userId="d71572ce-aea6-4a3a-9d7a-c1bc96c12f67" providerId="ADAL" clId="{5A221130-90B4-4FFD-B26D-E6AAC359A9C7}" dt="2022-10-17T16:28:07.777" v="4338" actId="700"/>
          <pc:sldLayoutMkLst>
            <pc:docMk/>
            <pc:sldMasterMk cId="2867616140" sldId="2147483721"/>
            <pc:sldLayoutMk cId="3856952144" sldId="2147483723"/>
          </pc:sldLayoutMkLst>
        </pc:sldLayoutChg>
        <pc:sldLayoutChg chg="del">
          <pc:chgData name="Soheil Abbasloo" userId="d71572ce-aea6-4a3a-9d7a-c1bc96c12f67" providerId="ADAL" clId="{5A221130-90B4-4FFD-B26D-E6AAC359A9C7}" dt="2022-10-17T16:28:07.777" v="4338" actId="700"/>
          <pc:sldLayoutMkLst>
            <pc:docMk/>
            <pc:sldMasterMk cId="2867616140" sldId="2147483721"/>
            <pc:sldLayoutMk cId="2308766500" sldId="2147483724"/>
          </pc:sldLayoutMkLst>
        </pc:sldLayoutChg>
        <pc:sldLayoutChg chg="del">
          <pc:chgData name="Soheil Abbasloo" userId="d71572ce-aea6-4a3a-9d7a-c1bc96c12f67" providerId="ADAL" clId="{5A221130-90B4-4FFD-B26D-E6AAC359A9C7}" dt="2022-10-17T16:28:07.777" v="4338" actId="700"/>
          <pc:sldLayoutMkLst>
            <pc:docMk/>
            <pc:sldMasterMk cId="2867616140" sldId="2147483721"/>
            <pc:sldLayoutMk cId="2245917292" sldId="2147483725"/>
          </pc:sldLayoutMkLst>
        </pc:sldLayoutChg>
        <pc:sldLayoutChg chg="del">
          <pc:chgData name="Soheil Abbasloo" userId="d71572ce-aea6-4a3a-9d7a-c1bc96c12f67" providerId="ADAL" clId="{5A221130-90B4-4FFD-B26D-E6AAC359A9C7}" dt="2022-10-17T16:28:07.777" v="4338" actId="700"/>
          <pc:sldLayoutMkLst>
            <pc:docMk/>
            <pc:sldMasterMk cId="2867616140" sldId="2147483721"/>
            <pc:sldLayoutMk cId="2075818274" sldId="2147483726"/>
          </pc:sldLayoutMkLst>
        </pc:sldLayoutChg>
        <pc:sldLayoutChg chg="del">
          <pc:chgData name="Soheil Abbasloo" userId="d71572ce-aea6-4a3a-9d7a-c1bc96c12f67" providerId="ADAL" clId="{5A221130-90B4-4FFD-B26D-E6AAC359A9C7}" dt="2022-10-17T16:28:07.777" v="4338" actId="700"/>
          <pc:sldLayoutMkLst>
            <pc:docMk/>
            <pc:sldMasterMk cId="2867616140" sldId="2147483721"/>
            <pc:sldLayoutMk cId="2229492109" sldId="2147483727"/>
          </pc:sldLayoutMkLst>
        </pc:sldLayoutChg>
        <pc:sldLayoutChg chg="del">
          <pc:chgData name="Soheil Abbasloo" userId="d71572ce-aea6-4a3a-9d7a-c1bc96c12f67" providerId="ADAL" clId="{5A221130-90B4-4FFD-B26D-E6AAC359A9C7}" dt="2022-10-17T16:28:07.777" v="4338" actId="700"/>
          <pc:sldLayoutMkLst>
            <pc:docMk/>
            <pc:sldMasterMk cId="2867616140" sldId="2147483721"/>
            <pc:sldLayoutMk cId="3832120184" sldId="2147483728"/>
          </pc:sldLayoutMkLst>
        </pc:sldLayoutChg>
        <pc:sldLayoutChg chg="del">
          <pc:chgData name="Soheil Abbasloo" userId="d71572ce-aea6-4a3a-9d7a-c1bc96c12f67" providerId="ADAL" clId="{5A221130-90B4-4FFD-B26D-E6AAC359A9C7}" dt="2022-10-17T16:28:07.777" v="4338" actId="700"/>
          <pc:sldLayoutMkLst>
            <pc:docMk/>
            <pc:sldMasterMk cId="2867616140" sldId="2147483721"/>
            <pc:sldLayoutMk cId="272445157" sldId="2147483729"/>
          </pc:sldLayoutMkLst>
        </pc:sldLayoutChg>
        <pc:sldLayoutChg chg="del">
          <pc:chgData name="Soheil Abbasloo" userId="d71572ce-aea6-4a3a-9d7a-c1bc96c12f67" providerId="ADAL" clId="{5A221130-90B4-4FFD-B26D-E6AAC359A9C7}" dt="2022-10-17T16:28:07.777" v="4338" actId="700"/>
          <pc:sldLayoutMkLst>
            <pc:docMk/>
            <pc:sldMasterMk cId="2867616140" sldId="2147483721"/>
            <pc:sldLayoutMk cId="422508628" sldId="2147483730"/>
          </pc:sldLayoutMkLst>
        </pc:sldLayoutChg>
        <pc:sldLayoutChg chg="del">
          <pc:chgData name="Soheil Abbasloo" userId="d71572ce-aea6-4a3a-9d7a-c1bc96c12f67" providerId="ADAL" clId="{5A221130-90B4-4FFD-B26D-E6AAC359A9C7}" dt="2022-10-17T16:28:07.777" v="4338" actId="700"/>
          <pc:sldLayoutMkLst>
            <pc:docMk/>
            <pc:sldMasterMk cId="2867616140" sldId="2147483721"/>
            <pc:sldLayoutMk cId="2688848343" sldId="2147483731"/>
          </pc:sldLayoutMkLst>
        </pc:sldLayoutChg>
        <pc:sldLayoutChg chg="del">
          <pc:chgData name="Soheil Abbasloo" userId="d71572ce-aea6-4a3a-9d7a-c1bc96c12f67" providerId="ADAL" clId="{5A221130-90B4-4FFD-B26D-E6AAC359A9C7}" dt="2022-10-17T16:28:07.777" v="4338" actId="700"/>
          <pc:sldLayoutMkLst>
            <pc:docMk/>
            <pc:sldMasterMk cId="2867616140" sldId="2147483721"/>
            <pc:sldLayoutMk cId="1630653262" sldId="2147483732"/>
          </pc:sldLayoutMkLst>
        </pc:sldLayoutChg>
        <pc:sldLayoutChg chg="del">
          <pc:chgData name="Soheil Abbasloo" userId="d71572ce-aea6-4a3a-9d7a-c1bc96c12f67" providerId="ADAL" clId="{5A221130-90B4-4FFD-B26D-E6AAC359A9C7}" dt="2022-10-17T16:28:07.777" v="4338" actId="700"/>
          <pc:sldLayoutMkLst>
            <pc:docMk/>
            <pc:sldMasterMk cId="2867616140" sldId="2147483721"/>
            <pc:sldLayoutMk cId="477352522" sldId="2147483733"/>
          </pc:sldLayoutMkLst>
        </pc:sldLayoutChg>
      </pc:sldMasterChg>
      <pc:sldMasterChg chg="del delSldLayout">
        <pc:chgData name="Soheil Abbasloo" userId="d71572ce-aea6-4a3a-9d7a-c1bc96c12f67" providerId="ADAL" clId="{5A221130-90B4-4FFD-B26D-E6AAC359A9C7}" dt="2022-10-17T16:36:12.129" v="4449" actId="700"/>
        <pc:sldMasterMkLst>
          <pc:docMk/>
          <pc:sldMasterMk cId="3185546443" sldId="2147483721"/>
        </pc:sldMasterMkLst>
        <pc:sldLayoutChg chg="del">
          <pc:chgData name="Soheil Abbasloo" userId="d71572ce-aea6-4a3a-9d7a-c1bc96c12f67" providerId="ADAL" clId="{5A221130-90B4-4FFD-B26D-E6AAC359A9C7}" dt="2022-10-17T16:36:12.129" v="4449" actId="700"/>
          <pc:sldLayoutMkLst>
            <pc:docMk/>
            <pc:sldMasterMk cId="3185546443" sldId="2147483721"/>
            <pc:sldLayoutMk cId="3172308162" sldId="2147483722"/>
          </pc:sldLayoutMkLst>
        </pc:sldLayoutChg>
        <pc:sldLayoutChg chg="del">
          <pc:chgData name="Soheil Abbasloo" userId="d71572ce-aea6-4a3a-9d7a-c1bc96c12f67" providerId="ADAL" clId="{5A221130-90B4-4FFD-B26D-E6AAC359A9C7}" dt="2022-10-17T16:36:12.129" v="4449" actId="700"/>
          <pc:sldLayoutMkLst>
            <pc:docMk/>
            <pc:sldMasterMk cId="3185546443" sldId="2147483721"/>
            <pc:sldLayoutMk cId="249297126" sldId="2147483723"/>
          </pc:sldLayoutMkLst>
        </pc:sldLayoutChg>
        <pc:sldLayoutChg chg="del">
          <pc:chgData name="Soheil Abbasloo" userId="d71572ce-aea6-4a3a-9d7a-c1bc96c12f67" providerId="ADAL" clId="{5A221130-90B4-4FFD-B26D-E6AAC359A9C7}" dt="2022-10-17T16:36:12.129" v="4449" actId="700"/>
          <pc:sldLayoutMkLst>
            <pc:docMk/>
            <pc:sldMasterMk cId="3185546443" sldId="2147483721"/>
            <pc:sldLayoutMk cId="3607581735" sldId="2147483724"/>
          </pc:sldLayoutMkLst>
        </pc:sldLayoutChg>
        <pc:sldLayoutChg chg="del">
          <pc:chgData name="Soheil Abbasloo" userId="d71572ce-aea6-4a3a-9d7a-c1bc96c12f67" providerId="ADAL" clId="{5A221130-90B4-4FFD-B26D-E6AAC359A9C7}" dt="2022-10-17T16:36:12.129" v="4449" actId="700"/>
          <pc:sldLayoutMkLst>
            <pc:docMk/>
            <pc:sldMasterMk cId="3185546443" sldId="2147483721"/>
            <pc:sldLayoutMk cId="3712204576" sldId="2147483725"/>
          </pc:sldLayoutMkLst>
        </pc:sldLayoutChg>
        <pc:sldLayoutChg chg="del">
          <pc:chgData name="Soheil Abbasloo" userId="d71572ce-aea6-4a3a-9d7a-c1bc96c12f67" providerId="ADAL" clId="{5A221130-90B4-4FFD-B26D-E6AAC359A9C7}" dt="2022-10-17T16:36:12.129" v="4449" actId="700"/>
          <pc:sldLayoutMkLst>
            <pc:docMk/>
            <pc:sldMasterMk cId="3185546443" sldId="2147483721"/>
            <pc:sldLayoutMk cId="1400764888" sldId="2147483726"/>
          </pc:sldLayoutMkLst>
        </pc:sldLayoutChg>
        <pc:sldLayoutChg chg="del">
          <pc:chgData name="Soheil Abbasloo" userId="d71572ce-aea6-4a3a-9d7a-c1bc96c12f67" providerId="ADAL" clId="{5A221130-90B4-4FFD-B26D-E6AAC359A9C7}" dt="2022-10-17T16:36:12.129" v="4449" actId="700"/>
          <pc:sldLayoutMkLst>
            <pc:docMk/>
            <pc:sldMasterMk cId="3185546443" sldId="2147483721"/>
            <pc:sldLayoutMk cId="2593828509" sldId="2147483727"/>
          </pc:sldLayoutMkLst>
        </pc:sldLayoutChg>
        <pc:sldLayoutChg chg="del">
          <pc:chgData name="Soheil Abbasloo" userId="d71572ce-aea6-4a3a-9d7a-c1bc96c12f67" providerId="ADAL" clId="{5A221130-90B4-4FFD-B26D-E6AAC359A9C7}" dt="2022-10-17T16:36:12.129" v="4449" actId="700"/>
          <pc:sldLayoutMkLst>
            <pc:docMk/>
            <pc:sldMasterMk cId="3185546443" sldId="2147483721"/>
            <pc:sldLayoutMk cId="2930185283" sldId="2147483728"/>
          </pc:sldLayoutMkLst>
        </pc:sldLayoutChg>
        <pc:sldLayoutChg chg="del">
          <pc:chgData name="Soheil Abbasloo" userId="d71572ce-aea6-4a3a-9d7a-c1bc96c12f67" providerId="ADAL" clId="{5A221130-90B4-4FFD-B26D-E6AAC359A9C7}" dt="2022-10-17T16:36:12.129" v="4449" actId="700"/>
          <pc:sldLayoutMkLst>
            <pc:docMk/>
            <pc:sldMasterMk cId="3185546443" sldId="2147483721"/>
            <pc:sldLayoutMk cId="1709800722" sldId="2147483729"/>
          </pc:sldLayoutMkLst>
        </pc:sldLayoutChg>
        <pc:sldLayoutChg chg="del">
          <pc:chgData name="Soheil Abbasloo" userId="d71572ce-aea6-4a3a-9d7a-c1bc96c12f67" providerId="ADAL" clId="{5A221130-90B4-4FFD-B26D-E6AAC359A9C7}" dt="2022-10-17T16:36:12.129" v="4449" actId="700"/>
          <pc:sldLayoutMkLst>
            <pc:docMk/>
            <pc:sldMasterMk cId="3185546443" sldId="2147483721"/>
            <pc:sldLayoutMk cId="3700597125" sldId="2147483730"/>
          </pc:sldLayoutMkLst>
        </pc:sldLayoutChg>
        <pc:sldLayoutChg chg="del">
          <pc:chgData name="Soheil Abbasloo" userId="d71572ce-aea6-4a3a-9d7a-c1bc96c12f67" providerId="ADAL" clId="{5A221130-90B4-4FFD-B26D-E6AAC359A9C7}" dt="2022-10-17T16:36:12.129" v="4449" actId="700"/>
          <pc:sldLayoutMkLst>
            <pc:docMk/>
            <pc:sldMasterMk cId="3185546443" sldId="2147483721"/>
            <pc:sldLayoutMk cId="1745659284" sldId="2147483731"/>
          </pc:sldLayoutMkLst>
        </pc:sldLayoutChg>
        <pc:sldLayoutChg chg="del">
          <pc:chgData name="Soheil Abbasloo" userId="d71572ce-aea6-4a3a-9d7a-c1bc96c12f67" providerId="ADAL" clId="{5A221130-90B4-4FFD-B26D-E6AAC359A9C7}" dt="2022-10-17T16:36:12.129" v="4449" actId="700"/>
          <pc:sldLayoutMkLst>
            <pc:docMk/>
            <pc:sldMasterMk cId="3185546443" sldId="2147483721"/>
            <pc:sldLayoutMk cId="1096806176" sldId="2147483732"/>
          </pc:sldLayoutMkLst>
        </pc:sldLayoutChg>
        <pc:sldLayoutChg chg="del">
          <pc:chgData name="Soheil Abbasloo" userId="d71572ce-aea6-4a3a-9d7a-c1bc96c12f67" providerId="ADAL" clId="{5A221130-90B4-4FFD-B26D-E6AAC359A9C7}" dt="2022-10-17T16:36:12.129" v="4449" actId="700"/>
          <pc:sldLayoutMkLst>
            <pc:docMk/>
            <pc:sldMasterMk cId="3185546443" sldId="2147483721"/>
            <pc:sldLayoutMk cId="2080559004" sldId="2147483733"/>
          </pc:sldLayoutMkLst>
        </pc:sldLayoutChg>
      </pc:sldMasterChg>
      <pc:sldMasterChg chg="del delSldLayout">
        <pc:chgData name="Soheil Abbasloo" userId="d71572ce-aea6-4a3a-9d7a-c1bc96c12f67" providerId="ADAL" clId="{5A221130-90B4-4FFD-B26D-E6AAC359A9C7}" dt="2022-10-17T20:05:58.303" v="6915" actId="700"/>
        <pc:sldMasterMkLst>
          <pc:docMk/>
          <pc:sldMasterMk cId="3436490043" sldId="2147483721"/>
        </pc:sldMasterMkLst>
        <pc:sldLayoutChg chg="del">
          <pc:chgData name="Soheil Abbasloo" userId="d71572ce-aea6-4a3a-9d7a-c1bc96c12f67" providerId="ADAL" clId="{5A221130-90B4-4FFD-B26D-E6AAC359A9C7}" dt="2022-10-17T20:05:58.303" v="6915" actId="700"/>
          <pc:sldLayoutMkLst>
            <pc:docMk/>
            <pc:sldMasterMk cId="3436490043" sldId="2147483721"/>
            <pc:sldLayoutMk cId="2501611728" sldId="2147483722"/>
          </pc:sldLayoutMkLst>
        </pc:sldLayoutChg>
        <pc:sldLayoutChg chg="del">
          <pc:chgData name="Soheil Abbasloo" userId="d71572ce-aea6-4a3a-9d7a-c1bc96c12f67" providerId="ADAL" clId="{5A221130-90B4-4FFD-B26D-E6AAC359A9C7}" dt="2022-10-17T20:05:58.303" v="6915" actId="700"/>
          <pc:sldLayoutMkLst>
            <pc:docMk/>
            <pc:sldMasterMk cId="3436490043" sldId="2147483721"/>
            <pc:sldLayoutMk cId="3261944623" sldId="2147483723"/>
          </pc:sldLayoutMkLst>
        </pc:sldLayoutChg>
        <pc:sldLayoutChg chg="del">
          <pc:chgData name="Soheil Abbasloo" userId="d71572ce-aea6-4a3a-9d7a-c1bc96c12f67" providerId="ADAL" clId="{5A221130-90B4-4FFD-B26D-E6AAC359A9C7}" dt="2022-10-17T20:05:58.303" v="6915" actId="700"/>
          <pc:sldLayoutMkLst>
            <pc:docMk/>
            <pc:sldMasterMk cId="3436490043" sldId="2147483721"/>
            <pc:sldLayoutMk cId="4202487010" sldId="2147483724"/>
          </pc:sldLayoutMkLst>
        </pc:sldLayoutChg>
        <pc:sldLayoutChg chg="del">
          <pc:chgData name="Soheil Abbasloo" userId="d71572ce-aea6-4a3a-9d7a-c1bc96c12f67" providerId="ADAL" clId="{5A221130-90B4-4FFD-B26D-E6AAC359A9C7}" dt="2022-10-17T20:05:58.303" v="6915" actId="700"/>
          <pc:sldLayoutMkLst>
            <pc:docMk/>
            <pc:sldMasterMk cId="3436490043" sldId="2147483721"/>
            <pc:sldLayoutMk cId="2926105513" sldId="2147483725"/>
          </pc:sldLayoutMkLst>
        </pc:sldLayoutChg>
        <pc:sldLayoutChg chg="del">
          <pc:chgData name="Soheil Abbasloo" userId="d71572ce-aea6-4a3a-9d7a-c1bc96c12f67" providerId="ADAL" clId="{5A221130-90B4-4FFD-B26D-E6AAC359A9C7}" dt="2022-10-17T20:05:58.303" v="6915" actId="700"/>
          <pc:sldLayoutMkLst>
            <pc:docMk/>
            <pc:sldMasterMk cId="3436490043" sldId="2147483721"/>
            <pc:sldLayoutMk cId="3152850823" sldId="2147483726"/>
          </pc:sldLayoutMkLst>
        </pc:sldLayoutChg>
        <pc:sldLayoutChg chg="del">
          <pc:chgData name="Soheil Abbasloo" userId="d71572ce-aea6-4a3a-9d7a-c1bc96c12f67" providerId="ADAL" clId="{5A221130-90B4-4FFD-B26D-E6AAC359A9C7}" dt="2022-10-17T20:05:58.303" v="6915" actId="700"/>
          <pc:sldLayoutMkLst>
            <pc:docMk/>
            <pc:sldMasterMk cId="3436490043" sldId="2147483721"/>
            <pc:sldLayoutMk cId="537017753" sldId="2147483727"/>
          </pc:sldLayoutMkLst>
        </pc:sldLayoutChg>
        <pc:sldLayoutChg chg="del">
          <pc:chgData name="Soheil Abbasloo" userId="d71572ce-aea6-4a3a-9d7a-c1bc96c12f67" providerId="ADAL" clId="{5A221130-90B4-4FFD-B26D-E6AAC359A9C7}" dt="2022-10-17T20:05:58.303" v="6915" actId="700"/>
          <pc:sldLayoutMkLst>
            <pc:docMk/>
            <pc:sldMasterMk cId="3436490043" sldId="2147483721"/>
            <pc:sldLayoutMk cId="2317815506" sldId="2147483728"/>
          </pc:sldLayoutMkLst>
        </pc:sldLayoutChg>
        <pc:sldLayoutChg chg="del">
          <pc:chgData name="Soheil Abbasloo" userId="d71572ce-aea6-4a3a-9d7a-c1bc96c12f67" providerId="ADAL" clId="{5A221130-90B4-4FFD-B26D-E6AAC359A9C7}" dt="2022-10-17T20:05:58.303" v="6915" actId="700"/>
          <pc:sldLayoutMkLst>
            <pc:docMk/>
            <pc:sldMasterMk cId="3436490043" sldId="2147483721"/>
            <pc:sldLayoutMk cId="2513147794" sldId="2147483729"/>
          </pc:sldLayoutMkLst>
        </pc:sldLayoutChg>
        <pc:sldLayoutChg chg="del">
          <pc:chgData name="Soheil Abbasloo" userId="d71572ce-aea6-4a3a-9d7a-c1bc96c12f67" providerId="ADAL" clId="{5A221130-90B4-4FFD-B26D-E6AAC359A9C7}" dt="2022-10-17T20:05:58.303" v="6915" actId="700"/>
          <pc:sldLayoutMkLst>
            <pc:docMk/>
            <pc:sldMasterMk cId="3436490043" sldId="2147483721"/>
            <pc:sldLayoutMk cId="3875454463" sldId="2147483730"/>
          </pc:sldLayoutMkLst>
        </pc:sldLayoutChg>
        <pc:sldLayoutChg chg="del">
          <pc:chgData name="Soheil Abbasloo" userId="d71572ce-aea6-4a3a-9d7a-c1bc96c12f67" providerId="ADAL" clId="{5A221130-90B4-4FFD-B26D-E6AAC359A9C7}" dt="2022-10-17T20:05:58.303" v="6915" actId="700"/>
          <pc:sldLayoutMkLst>
            <pc:docMk/>
            <pc:sldMasterMk cId="3436490043" sldId="2147483721"/>
            <pc:sldLayoutMk cId="2642051843" sldId="2147483731"/>
          </pc:sldLayoutMkLst>
        </pc:sldLayoutChg>
        <pc:sldLayoutChg chg="del">
          <pc:chgData name="Soheil Abbasloo" userId="d71572ce-aea6-4a3a-9d7a-c1bc96c12f67" providerId="ADAL" clId="{5A221130-90B4-4FFD-B26D-E6AAC359A9C7}" dt="2022-10-17T20:05:58.303" v="6915" actId="700"/>
          <pc:sldLayoutMkLst>
            <pc:docMk/>
            <pc:sldMasterMk cId="3436490043" sldId="2147483721"/>
            <pc:sldLayoutMk cId="171347788" sldId="2147483732"/>
          </pc:sldLayoutMkLst>
        </pc:sldLayoutChg>
        <pc:sldLayoutChg chg="del">
          <pc:chgData name="Soheil Abbasloo" userId="d71572ce-aea6-4a3a-9d7a-c1bc96c12f67" providerId="ADAL" clId="{5A221130-90B4-4FFD-B26D-E6AAC359A9C7}" dt="2022-10-17T20:05:58.303" v="6915" actId="700"/>
          <pc:sldLayoutMkLst>
            <pc:docMk/>
            <pc:sldMasterMk cId="3436490043" sldId="2147483721"/>
            <pc:sldLayoutMk cId="706335325" sldId="2147483733"/>
          </pc:sldLayoutMkLst>
        </pc:sldLayoutChg>
      </pc:sldMasterChg>
      <pc:sldMasterChg chg="del delSldLayout">
        <pc:chgData name="Soheil Abbasloo" userId="d71572ce-aea6-4a3a-9d7a-c1bc96c12f67" providerId="ADAL" clId="{5A221130-90B4-4FFD-B26D-E6AAC359A9C7}" dt="2022-10-17T14:41:12.366" v="3011" actId="47"/>
        <pc:sldMasterMkLst>
          <pc:docMk/>
          <pc:sldMasterMk cId="3437226716" sldId="2147483721"/>
        </pc:sldMasterMkLst>
        <pc:sldLayoutChg chg="del">
          <pc:chgData name="Soheil Abbasloo" userId="d71572ce-aea6-4a3a-9d7a-c1bc96c12f67" providerId="ADAL" clId="{5A221130-90B4-4FFD-B26D-E6AAC359A9C7}" dt="2022-10-17T14:41:12.366" v="3011" actId="47"/>
          <pc:sldLayoutMkLst>
            <pc:docMk/>
            <pc:sldMasterMk cId="3437226716" sldId="2147483721"/>
            <pc:sldLayoutMk cId="3667348136" sldId="2147483722"/>
          </pc:sldLayoutMkLst>
        </pc:sldLayoutChg>
        <pc:sldLayoutChg chg="del">
          <pc:chgData name="Soheil Abbasloo" userId="d71572ce-aea6-4a3a-9d7a-c1bc96c12f67" providerId="ADAL" clId="{5A221130-90B4-4FFD-B26D-E6AAC359A9C7}" dt="2022-10-17T14:41:12.366" v="3011" actId="47"/>
          <pc:sldLayoutMkLst>
            <pc:docMk/>
            <pc:sldMasterMk cId="3437226716" sldId="2147483721"/>
            <pc:sldLayoutMk cId="1083908077" sldId="2147483723"/>
          </pc:sldLayoutMkLst>
        </pc:sldLayoutChg>
        <pc:sldLayoutChg chg="del">
          <pc:chgData name="Soheil Abbasloo" userId="d71572ce-aea6-4a3a-9d7a-c1bc96c12f67" providerId="ADAL" clId="{5A221130-90B4-4FFD-B26D-E6AAC359A9C7}" dt="2022-10-17T14:41:12.366" v="3011" actId="47"/>
          <pc:sldLayoutMkLst>
            <pc:docMk/>
            <pc:sldMasterMk cId="3437226716" sldId="2147483721"/>
            <pc:sldLayoutMk cId="1519874826" sldId="2147483724"/>
          </pc:sldLayoutMkLst>
        </pc:sldLayoutChg>
        <pc:sldLayoutChg chg="del">
          <pc:chgData name="Soheil Abbasloo" userId="d71572ce-aea6-4a3a-9d7a-c1bc96c12f67" providerId="ADAL" clId="{5A221130-90B4-4FFD-B26D-E6AAC359A9C7}" dt="2022-10-17T14:41:12.366" v="3011" actId="47"/>
          <pc:sldLayoutMkLst>
            <pc:docMk/>
            <pc:sldMasterMk cId="3437226716" sldId="2147483721"/>
            <pc:sldLayoutMk cId="3447285159" sldId="2147483725"/>
          </pc:sldLayoutMkLst>
        </pc:sldLayoutChg>
        <pc:sldLayoutChg chg="del">
          <pc:chgData name="Soheil Abbasloo" userId="d71572ce-aea6-4a3a-9d7a-c1bc96c12f67" providerId="ADAL" clId="{5A221130-90B4-4FFD-B26D-E6AAC359A9C7}" dt="2022-10-17T14:41:12.366" v="3011" actId="47"/>
          <pc:sldLayoutMkLst>
            <pc:docMk/>
            <pc:sldMasterMk cId="3437226716" sldId="2147483721"/>
            <pc:sldLayoutMk cId="2916351561" sldId="2147483726"/>
          </pc:sldLayoutMkLst>
        </pc:sldLayoutChg>
        <pc:sldLayoutChg chg="del">
          <pc:chgData name="Soheil Abbasloo" userId="d71572ce-aea6-4a3a-9d7a-c1bc96c12f67" providerId="ADAL" clId="{5A221130-90B4-4FFD-B26D-E6AAC359A9C7}" dt="2022-10-17T14:41:12.366" v="3011" actId="47"/>
          <pc:sldLayoutMkLst>
            <pc:docMk/>
            <pc:sldMasterMk cId="3437226716" sldId="2147483721"/>
            <pc:sldLayoutMk cId="2755324266" sldId="2147483727"/>
          </pc:sldLayoutMkLst>
        </pc:sldLayoutChg>
        <pc:sldLayoutChg chg="del">
          <pc:chgData name="Soheil Abbasloo" userId="d71572ce-aea6-4a3a-9d7a-c1bc96c12f67" providerId="ADAL" clId="{5A221130-90B4-4FFD-B26D-E6AAC359A9C7}" dt="2022-10-17T14:41:12.366" v="3011" actId="47"/>
          <pc:sldLayoutMkLst>
            <pc:docMk/>
            <pc:sldMasterMk cId="3437226716" sldId="2147483721"/>
            <pc:sldLayoutMk cId="3969258205" sldId="2147483728"/>
          </pc:sldLayoutMkLst>
        </pc:sldLayoutChg>
        <pc:sldLayoutChg chg="del">
          <pc:chgData name="Soheil Abbasloo" userId="d71572ce-aea6-4a3a-9d7a-c1bc96c12f67" providerId="ADAL" clId="{5A221130-90B4-4FFD-B26D-E6AAC359A9C7}" dt="2022-10-17T14:41:12.366" v="3011" actId="47"/>
          <pc:sldLayoutMkLst>
            <pc:docMk/>
            <pc:sldMasterMk cId="3437226716" sldId="2147483721"/>
            <pc:sldLayoutMk cId="641345781" sldId="2147483729"/>
          </pc:sldLayoutMkLst>
        </pc:sldLayoutChg>
        <pc:sldLayoutChg chg="del">
          <pc:chgData name="Soheil Abbasloo" userId="d71572ce-aea6-4a3a-9d7a-c1bc96c12f67" providerId="ADAL" clId="{5A221130-90B4-4FFD-B26D-E6AAC359A9C7}" dt="2022-10-17T14:41:12.366" v="3011" actId="47"/>
          <pc:sldLayoutMkLst>
            <pc:docMk/>
            <pc:sldMasterMk cId="3437226716" sldId="2147483721"/>
            <pc:sldLayoutMk cId="759361533" sldId="2147483730"/>
          </pc:sldLayoutMkLst>
        </pc:sldLayoutChg>
        <pc:sldLayoutChg chg="del">
          <pc:chgData name="Soheil Abbasloo" userId="d71572ce-aea6-4a3a-9d7a-c1bc96c12f67" providerId="ADAL" clId="{5A221130-90B4-4FFD-B26D-E6AAC359A9C7}" dt="2022-10-17T14:41:12.366" v="3011" actId="47"/>
          <pc:sldLayoutMkLst>
            <pc:docMk/>
            <pc:sldMasterMk cId="3437226716" sldId="2147483721"/>
            <pc:sldLayoutMk cId="1954029966" sldId="2147483731"/>
          </pc:sldLayoutMkLst>
        </pc:sldLayoutChg>
        <pc:sldLayoutChg chg="del">
          <pc:chgData name="Soheil Abbasloo" userId="d71572ce-aea6-4a3a-9d7a-c1bc96c12f67" providerId="ADAL" clId="{5A221130-90B4-4FFD-B26D-E6AAC359A9C7}" dt="2022-10-17T14:41:12.366" v="3011" actId="47"/>
          <pc:sldLayoutMkLst>
            <pc:docMk/>
            <pc:sldMasterMk cId="3437226716" sldId="2147483721"/>
            <pc:sldLayoutMk cId="2029621618" sldId="2147483732"/>
          </pc:sldLayoutMkLst>
        </pc:sldLayoutChg>
        <pc:sldLayoutChg chg="del">
          <pc:chgData name="Soheil Abbasloo" userId="d71572ce-aea6-4a3a-9d7a-c1bc96c12f67" providerId="ADAL" clId="{5A221130-90B4-4FFD-B26D-E6AAC359A9C7}" dt="2022-10-17T14:41:12.366" v="3011" actId="47"/>
          <pc:sldLayoutMkLst>
            <pc:docMk/>
            <pc:sldMasterMk cId="3437226716" sldId="2147483721"/>
            <pc:sldLayoutMk cId="3894341332" sldId="2147483733"/>
          </pc:sldLayoutMkLst>
        </pc:sldLayoutChg>
        <pc:sldLayoutChg chg="del">
          <pc:chgData name="Soheil Abbasloo" userId="d71572ce-aea6-4a3a-9d7a-c1bc96c12f67" providerId="ADAL" clId="{5A221130-90B4-4FFD-B26D-E6AAC359A9C7}" dt="2022-10-17T14:41:12.366" v="3011" actId="47"/>
          <pc:sldLayoutMkLst>
            <pc:docMk/>
            <pc:sldMasterMk cId="3437226716" sldId="2147483721"/>
            <pc:sldLayoutMk cId="487978652" sldId="2147483734"/>
          </pc:sldLayoutMkLst>
        </pc:sldLayoutChg>
        <pc:sldLayoutChg chg="del">
          <pc:chgData name="Soheil Abbasloo" userId="d71572ce-aea6-4a3a-9d7a-c1bc96c12f67" providerId="ADAL" clId="{5A221130-90B4-4FFD-B26D-E6AAC359A9C7}" dt="2022-10-17T14:41:12.366" v="3011" actId="47"/>
          <pc:sldLayoutMkLst>
            <pc:docMk/>
            <pc:sldMasterMk cId="3437226716" sldId="2147483721"/>
            <pc:sldLayoutMk cId="4110337070" sldId="2147483735"/>
          </pc:sldLayoutMkLst>
        </pc:sldLayoutChg>
        <pc:sldLayoutChg chg="del">
          <pc:chgData name="Soheil Abbasloo" userId="d71572ce-aea6-4a3a-9d7a-c1bc96c12f67" providerId="ADAL" clId="{5A221130-90B4-4FFD-B26D-E6AAC359A9C7}" dt="2022-10-17T14:41:12.366" v="3011" actId="47"/>
          <pc:sldLayoutMkLst>
            <pc:docMk/>
            <pc:sldMasterMk cId="3437226716" sldId="2147483721"/>
            <pc:sldLayoutMk cId="4071691212" sldId="2147483736"/>
          </pc:sldLayoutMkLst>
        </pc:sldLayoutChg>
        <pc:sldLayoutChg chg="del">
          <pc:chgData name="Soheil Abbasloo" userId="d71572ce-aea6-4a3a-9d7a-c1bc96c12f67" providerId="ADAL" clId="{5A221130-90B4-4FFD-B26D-E6AAC359A9C7}" dt="2022-10-17T14:41:12.366" v="3011" actId="47"/>
          <pc:sldLayoutMkLst>
            <pc:docMk/>
            <pc:sldMasterMk cId="3437226716" sldId="2147483721"/>
            <pc:sldLayoutMk cId="124131611" sldId="2147483737"/>
          </pc:sldLayoutMkLst>
        </pc:sldLayoutChg>
      </pc:sldMasterChg>
      <pc:sldMasterChg chg="del delSldLayout">
        <pc:chgData name="Soheil Abbasloo" userId="d71572ce-aea6-4a3a-9d7a-c1bc96c12f67" providerId="ADAL" clId="{5A221130-90B4-4FFD-B26D-E6AAC359A9C7}" dt="2022-10-17T16:32:06.215" v="4422" actId="700"/>
        <pc:sldMasterMkLst>
          <pc:docMk/>
          <pc:sldMasterMk cId="3624380130" sldId="2147483721"/>
        </pc:sldMasterMkLst>
        <pc:sldLayoutChg chg="del">
          <pc:chgData name="Soheil Abbasloo" userId="d71572ce-aea6-4a3a-9d7a-c1bc96c12f67" providerId="ADAL" clId="{5A221130-90B4-4FFD-B26D-E6AAC359A9C7}" dt="2022-10-17T16:32:06.215" v="4422" actId="700"/>
          <pc:sldLayoutMkLst>
            <pc:docMk/>
            <pc:sldMasterMk cId="3624380130" sldId="2147483721"/>
            <pc:sldLayoutMk cId="921303346" sldId="2147483722"/>
          </pc:sldLayoutMkLst>
        </pc:sldLayoutChg>
        <pc:sldLayoutChg chg="del">
          <pc:chgData name="Soheil Abbasloo" userId="d71572ce-aea6-4a3a-9d7a-c1bc96c12f67" providerId="ADAL" clId="{5A221130-90B4-4FFD-B26D-E6AAC359A9C7}" dt="2022-10-17T16:32:06.215" v="4422" actId="700"/>
          <pc:sldLayoutMkLst>
            <pc:docMk/>
            <pc:sldMasterMk cId="3624380130" sldId="2147483721"/>
            <pc:sldLayoutMk cId="2850800608" sldId="2147483723"/>
          </pc:sldLayoutMkLst>
        </pc:sldLayoutChg>
        <pc:sldLayoutChg chg="del">
          <pc:chgData name="Soheil Abbasloo" userId="d71572ce-aea6-4a3a-9d7a-c1bc96c12f67" providerId="ADAL" clId="{5A221130-90B4-4FFD-B26D-E6AAC359A9C7}" dt="2022-10-17T16:32:06.215" v="4422" actId="700"/>
          <pc:sldLayoutMkLst>
            <pc:docMk/>
            <pc:sldMasterMk cId="3624380130" sldId="2147483721"/>
            <pc:sldLayoutMk cId="2984457126" sldId="2147483724"/>
          </pc:sldLayoutMkLst>
        </pc:sldLayoutChg>
        <pc:sldLayoutChg chg="del">
          <pc:chgData name="Soheil Abbasloo" userId="d71572ce-aea6-4a3a-9d7a-c1bc96c12f67" providerId="ADAL" clId="{5A221130-90B4-4FFD-B26D-E6AAC359A9C7}" dt="2022-10-17T16:32:06.215" v="4422" actId="700"/>
          <pc:sldLayoutMkLst>
            <pc:docMk/>
            <pc:sldMasterMk cId="3624380130" sldId="2147483721"/>
            <pc:sldLayoutMk cId="1522780364" sldId="2147483725"/>
          </pc:sldLayoutMkLst>
        </pc:sldLayoutChg>
        <pc:sldLayoutChg chg="del">
          <pc:chgData name="Soheil Abbasloo" userId="d71572ce-aea6-4a3a-9d7a-c1bc96c12f67" providerId="ADAL" clId="{5A221130-90B4-4FFD-B26D-E6AAC359A9C7}" dt="2022-10-17T16:32:06.215" v="4422" actId="700"/>
          <pc:sldLayoutMkLst>
            <pc:docMk/>
            <pc:sldMasterMk cId="3624380130" sldId="2147483721"/>
            <pc:sldLayoutMk cId="1485166068" sldId="2147483726"/>
          </pc:sldLayoutMkLst>
        </pc:sldLayoutChg>
        <pc:sldLayoutChg chg="del">
          <pc:chgData name="Soheil Abbasloo" userId="d71572ce-aea6-4a3a-9d7a-c1bc96c12f67" providerId="ADAL" clId="{5A221130-90B4-4FFD-B26D-E6AAC359A9C7}" dt="2022-10-17T16:32:06.215" v="4422" actId="700"/>
          <pc:sldLayoutMkLst>
            <pc:docMk/>
            <pc:sldMasterMk cId="3624380130" sldId="2147483721"/>
            <pc:sldLayoutMk cId="2003072654" sldId="2147483727"/>
          </pc:sldLayoutMkLst>
        </pc:sldLayoutChg>
        <pc:sldLayoutChg chg="del">
          <pc:chgData name="Soheil Abbasloo" userId="d71572ce-aea6-4a3a-9d7a-c1bc96c12f67" providerId="ADAL" clId="{5A221130-90B4-4FFD-B26D-E6AAC359A9C7}" dt="2022-10-17T16:32:06.215" v="4422" actId="700"/>
          <pc:sldLayoutMkLst>
            <pc:docMk/>
            <pc:sldMasterMk cId="3624380130" sldId="2147483721"/>
            <pc:sldLayoutMk cId="1350952119" sldId="2147483728"/>
          </pc:sldLayoutMkLst>
        </pc:sldLayoutChg>
        <pc:sldLayoutChg chg="del">
          <pc:chgData name="Soheil Abbasloo" userId="d71572ce-aea6-4a3a-9d7a-c1bc96c12f67" providerId="ADAL" clId="{5A221130-90B4-4FFD-B26D-E6AAC359A9C7}" dt="2022-10-17T16:32:06.215" v="4422" actId="700"/>
          <pc:sldLayoutMkLst>
            <pc:docMk/>
            <pc:sldMasterMk cId="3624380130" sldId="2147483721"/>
            <pc:sldLayoutMk cId="1065595107" sldId="2147483729"/>
          </pc:sldLayoutMkLst>
        </pc:sldLayoutChg>
        <pc:sldLayoutChg chg="del">
          <pc:chgData name="Soheil Abbasloo" userId="d71572ce-aea6-4a3a-9d7a-c1bc96c12f67" providerId="ADAL" clId="{5A221130-90B4-4FFD-B26D-E6AAC359A9C7}" dt="2022-10-17T16:32:06.215" v="4422" actId="700"/>
          <pc:sldLayoutMkLst>
            <pc:docMk/>
            <pc:sldMasterMk cId="3624380130" sldId="2147483721"/>
            <pc:sldLayoutMk cId="877384546" sldId="2147483730"/>
          </pc:sldLayoutMkLst>
        </pc:sldLayoutChg>
        <pc:sldLayoutChg chg="del">
          <pc:chgData name="Soheil Abbasloo" userId="d71572ce-aea6-4a3a-9d7a-c1bc96c12f67" providerId="ADAL" clId="{5A221130-90B4-4FFD-B26D-E6AAC359A9C7}" dt="2022-10-17T16:32:06.215" v="4422" actId="700"/>
          <pc:sldLayoutMkLst>
            <pc:docMk/>
            <pc:sldMasterMk cId="3624380130" sldId="2147483721"/>
            <pc:sldLayoutMk cId="1558679817" sldId="2147483731"/>
          </pc:sldLayoutMkLst>
        </pc:sldLayoutChg>
        <pc:sldLayoutChg chg="del">
          <pc:chgData name="Soheil Abbasloo" userId="d71572ce-aea6-4a3a-9d7a-c1bc96c12f67" providerId="ADAL" clId="{5A221130-90B4-4FFD-B26D-E6AAC359A9C7}" dt="2022-10-17T16:32:06.215" v="4422" actId="700"/>
          <pc:sldLayoutMkLst>
            <pc:docMk/>
            <pc:sldMasterMk cId="3624380130" sldId="2147483721"/>
            <pc:sldLayoutMk cId="3851188101" sldId="2147483732"/>
          </pc:sldLayoutMkLst>
        </pc:sldLayoutChg>
        <pc:sldLayoutChg chg="del">
          <pc:chgData name="Soheil Abbasloo" userId="d71572ce-aea6-4a3a-9d7a-c1bc96c12f67" providerId="ADAL" clId="{5A221130-90B4-4FFD-B26D-E6AAC359A9C7}" dt="2022-10-17T16:32:06.215" v="4422" actId="700"/>
          <pc:sldLayoutMkLst>
            <pc:docMk/>
            <pc:sldMasterMk cId="3624380130" sldId="2147483721"/>
            <pc:sldLayoutMk cId="2739587186" sldId="2147483733"/>
          </pc:sldLayoutMkLst>
        </pc:sldLayoutChg>
      </pc:sldMasterChg>
      <pc:sldMasterChg chg="del delSldLayout">
        <pc:chgData name="Soheil Abbasloo" userId="d71572ce-aea6-4a3a-9d7a-c1bc96c12f67" providerId="ADAL" clId="{5A221130-90B4-4FFD-B26D-E6AAC359A9C7}" dt="2022-10-17T16:33:01.606" v="4433" actId="700"/>
        <pc:sldMasterMkLst>
          <pc:docMk/>
          <pc:sldMasterMk cId="3704374799" sldId="2147483721"/>
        </pc:sldMasterMkLst>
        <pc:sldLayoutChg chg="del">
          <pc:chgData name="Soheil Abbasloo" userId="d71572ce-aea6-4a3a-9d7a-c1bc96c12f67" providerId="ADAL" clId="{5A221130-90B4-4FFD-B26D-E6AAC359A9C7}" dt="2022-10-17T16:33:01.606" v="4433" actId="700"/>
          <pc:sldLayoutMkLst>
            <pc:docMk/>
            <pc:sldMasterMk cId="3704374799" sldId="2147483721"/>
            <pc:sldLayoutMk cId="136024077" sldId="2147483722"/>
          </pc:sldLayoutMkLst>
        </pc:sldLayoutChg>
        <pc:sldLayoutChg chg="del">
          <pc:chgData name="Soheil Abbasloo" userId="d71572ce-aea6-4a3a-9d7a-c1bc96c12f67" providerId="ADAL" clId="{5A221130-90B4-4FFD-B26D-E6AAC359A9C7}" dt="2022-10-17T16:33:01.606" v="4433" actId="700"/>
          <pc:sldLayoutMkLst>
            <pc:docMk/>
            <pc:sldMasterMk cId="3704374799" sldId="2147483721"/>
            <pc:sldLayoutMk cId="2148951862" sldId="2147483723"/>
          </pc:sldLayoutMkLst>
        </pc:sldLayoutChg>
        <pc:sldLayoutChg chg="del">
          <pc:chgData name="Soheil Abbasloo" userId="d71572ce-aea6-4a3a-9d7a-c1bc96c12f67" providerId="ADAL" clId="{5A221130-90B4-4FFD-B26D-E6AAC359A9C7}" dt="2022-10-17T16:33:01.606" v="4433" actId="700"/>
          <pc:sldLayoutMkLst>
            <pc:docMk/>
            <pc:sldMasterMk cId="3704374799" sldId="2147483721"/>
            <pc:sldLayoutMk cId="2824625856" sldId="2147483724"/>
          </pc:sldLayoutMkLst>
        </pc:sldLayoutChg>
        <pc:sldLayoutChg chg="del">
          <pc:chgData name="Soheil Abbasloo" userId="d71572ce-aea6-4a3a-9d7a-c1bc96c12f67" providerId="ADAL" clId="{5A221130-90B4-4FFD-B26D-E6AAC359A9C7}" dt="2022-10-17T16:33:01.606" v="4433" actId="700"/>
          <pc:sldLayoutMkLst>
            <pc:docMk/>
            <pc:sldMasterMk cId="3704374799" sldId="2147483721"/>
            <pc:sldLayoutMk cId="1724990631" sldId="2147483725"/>
          </pc:sldLayoutMkLst>
        </pc:sldLayoutChg>
        <pc:sldLayoutChg chg="del">
          <pc:chgData name="Soheil Abbasloo" userId="d71572ce-aea6-4a3a-9d7a-c1bc96c12f67" providerId="ADAL" clId="{5A221130-90B4-4FFD-B26D-E6AAC359A9C7}" dt="2022-10-17T16:33:01.606" v="4433" actId="700"/>
          <pc:sldLayoutMkLst>
            <pc:docMk/>
            <pc:sldMasterMk cId="3704374799" sldId="2147483721"/>
            <pc:sldLayoutMk cId="1219004529" sldId="2147483726"/>
          </pc:sldLayoutMkLst>
        </pc:sldLayoutChg>
        <pc:sldLayoutChg chg="del">
          <pc:chgData name="Soheil Abbasloo" userId="d71572ce-aea6-4a3a-9d7a-c1bc96c12f67" providerId="ADAL" clId="{5A221130-90B4-4FFD-B26D-E6AAC359A9C7}" dt="2022-10-17T16:33:01.606" v="4433" actId="700"/>
          <pc:sldLayoutMkLst>
            <pc:docMk/>
            <pc:sldMasterMk cId="3704374799" sldId="2147483721"/>
            <pc:sldLayoutMk cId="1208756063" sldId="2147483727"/>
          </pc:sldLayoutMkLst>
        </pc:sldLayoutChg>
        <pc:sldLayoutChg chg="del">
          <pc:chgData name="Soheil Abbasloo" userId="d71572ce-aea6-4a3a-9d7a-c1bc96c12f67" providerId="ADAL" clId="{5A221130-90B4-4FFD-B26D-E6AAC359A9C7}" dt="2022-10-17T16:33:01.606" v="4433" actId="700"/>
          <pc:sldLayoutMkLst>
            <pc:docMk/>
            <pc:sldMasterMk cId="3704374799" sldId="2147483721"/>
            <pc:sldLayoutMk cId="2390595937" sldId="2147483728"/>
          </pc:sldLayoutMkLst>
        </pc:sldLayoutChg>
        <pc:sldLayoutChg chg="del">
          <pc:chgData name="Soheil Abbasloo" userId="d71572ce-aea6-4a3a-9d7a-c1bc96c12f67" providerId="ADAL" clId="{5A221130-90B4-4FFD-B26D-E6AAC359A9C7}" dt="2022-10-17T16:33:01.606" v="4433" actId="700"/>
          <pc:sldLayoutMkLst>
            <pc:docMk/>
            <pc:sldMasterMk cId="3704374799" sldId="2147483721"/>
            <pc:sldLayoutMk cId="1976819960" sldId="2147483729"/>
          </pc:sldLayoutMkLst>
        </pc:sldLayoutChg>
        <pc:sldLayoutChg chg="del">
          <pc:chgData name="Soheil Abbasloo" userId="d71572ce-aea6-4a3a-9d7a-c1bc96c12f67" providerId="ADAL" clId="{5A221130-90B4-4FFD-B26D-E6AAC359A9C7}" dt="2022-10-17T16:33:01.606" v="4433" actId="700"/>
          <pc:sldLayoutMkLst>
            <pc:docMk/>
            <pc:sldMasterMk cId="3704374799" sldId="2147483721"/>
            <pc:sldLayoutMk cId="3662726469" sldId="2147483730"/>
          </pc:sldLayoutMkLst>
        </pc:sldLayoutChg>
        <pc:sldLayoutChg chg="del">
          <pc:chgData name="Soheil Abbasloo" userId="d71572ce-aea6-4a3a-9d7a-c1bc96c12f67" providerId="ADAL" clId="{5A221130-90B4-4FFD-B26D-E6AAC359A9C7}" dt="2022-10-17T16:33:01.606" v="4433" actId="700"/>
          <pc:sldLayoutMkLst>
            <pc:docMk/>
            <pc:sldMasterMk cId="3704374799" sldId="2147483721"/>
            <pc:sldLayoutMk cId="3155626291" sldId="2147483731"/>
          </pc:sldLayoutMkLst>
        </pc:sldLayoutChg>
        <pc:sldLayoutChg chg="del">
          <pc:chgData name="Soheil Abbasloo" userId="d71572ce-aea6-4a3a-9d7a-c1bc96c12f67" providerId="ADAL" clId="{5A221130-90B4-4FFD-B26D-E6AAC359A9C7}" dt="2022-10-17T16:33:01.606" v="4433" actId="700"/>
          <pc:sldLayoutMkLst>
            <pc:docMk/>
            <pc:sldMasterMk cId="3704374799" sldId="2147483721"/>
            <pc:sldLayoutMk cId="1647908777" sldId="2147483732"/>
          </pc:sldLayoutMkLst>
        </pc:sldLayoutChg>
        <pc:sldLayoutChg chg="del">
          <pc:chgData name="Soheil Abbasloo" userId="d71572ce-aea6-4a3a-9d7a-c1bc96c12f67" providerId="ADAL" clId="{5A221130-90B4-4FFD-B26D-E6AAC359A9C7}" dt="2022-10-17T16:33:01.606" v="4433" actId="700"/>
          <pc:sldLayoutMkLst>
            <pc:docMk/>
            <pc:sldMasterMk cId="3704374799" sldId="2147483721"/>
            <pc:sldLayoutMk cId="789576778" sldId="2147483733"/>
          </pc:sldLayoutMkLst>
        </pc:sldLayoutChg>
      </pc:sldMasterChg>
      <pc:sldMasterChg chg="del delSldLayout">
        <pc:chgData name="Soheil Abbasloo" userId="d71572ce-aea6-4a3a-9d7a-c1bc96c12f67" providerId="ADAL" clId="{5A221130-90B4-4FFD-B26D-E6AAC359A9C7}" dt="2022-10-17T15:00:09.045" v="3058" actId="700"/>
        <pc:sldMasterMkLst>
          <pc:docMk/>
          <pc:sldMasterMk cId="3938632146" sldId="2147483721"/>
        </pc:sldMasterMkLst>
        <pc:sldLayoutChg chg="del">
          <pc:chgData name="Soheil Abbasloo" userId="d71572ce-aea6-4a3a-9d7a-c1bc96c12f67" providerId="ADAL" clId="{5A221130-90B4-4FFD-B26D-E6AAC359A9C7}" dt="2022-10-17T15:00:09.045" v="3058" actId="700"/>
          <pc:sldLayoutMkLst>
            <pc:docMk/>
            <pc:sldMasterMk cId="3938632146" sldId="2147483721"/>
            <pc:sldLayoutMk cId="603811535" sldId="2147483722"/>
          </pc:sldLayoutMkLst>
        </pc:sldLayoutChg>
        <pc:sldLayoutChg chg="del">
          <pc:chgData name="Soheil Abbasloo" userId="d71572ce-aea6-4a3a-9d7a-c1bc96c12f67" providerId="ADAL" clId="{5A221130-90B4-4FFD-B26D-E6AAC359A9C7}" dt="2022-10-17T15:00:09.045" v="3058" actId="700"/>
          <pc:sldLayoutMkLst>
            <pc:docMk/>
            <pc:sldMasterMk cId="3938632146" sldId="2147483721"/>
            <pc:sldLayoutMk cId="1997910853" sldId="2147483723"/>
          </pc:sldLayoutMkLst>
        </pc:sldLayoutChg>
        <pc:sldLayoutChg chg="del">
          <pc:chgData name="Soheil Abbasloo" userId="d71572ce-aea6-4a3a-9d7a-c1bc96c12f67" providerId="ADAL" clId="{5A221130-90B4-4FFD-B26D-E6AAC359A9C7}" dt="2022-10-17T15:00:09.045" v="3058" actId="700"/>
          <pc:sldLayoutMkLst>
            <pc:docMk/>
            <pc:sldMasterMk cId="3938632146" sldId="2147483721"/>
            <pc:sldLayoutMk cId="2336307877" sldId="2147483724"/>
          </pc:sldLayoutMkLst>
        </pc:sldLayoutChg>
        <pc:sldLayoutChg chg="del">
          <pc:chgData name="Soheil Abbasloo" userId="d71572ce-aea6-4a3a-9d7a-c1bc96c12f67" providerId="ADAL" clId="{5A221130-90B4-4FFD-B26D-E6AAC359A9C7}" dt="2022-10-17T15:00:09.045" v="3058" actId="700"/>
          <pc:sldLayoutMkLst>
            <pc:docMk/>
            <pc:sldMasterMk cId="3938632146" sldId="2147483721"/>
            <pc:sldLayoutMk cId="3348642108" sldId="2147483725"/>
          </pc:sldLayoutMkLst>
        </pc:sldLayoutChg>
        <pc:sldLayoutChg chg="del">
          <pc:chgData name="Soheil Abbasloo" userId="d71572ce-aea6-4a3a-9d7a-c1bc96c12f67" providerId="ADAL" clId="{5A221130-90B4-4FFD-B26D-E6AAC359A9C7}" dt="2022-10-17T15:00:09.045" v="3058" actId="700"/>
          <pc:sldLayoutMkLst>
            <pc:docMk/>
            <pc:sldMasterMk cId="3938632146" sldId="2147483721"/>
            <pc:sldLayoutMk cId="1605871316" sldId="2147483726"/>
          </pc:sldLayoutMkLst>
        </pc:sldLayoutChg>
        <pc:sldLayoutChg chg="del">
          <pc:chgData name="Soheil Abbasloo" userId="d71572ce-aea6-4a3a-9d7a-c1bc96c12f67" providerId="ADAL" clId="{5A221130-90B4-4FFD-B26D-E6AAC359A9C7}" dt="2022-10-17T15:00:09.045" v="3058" actId="700"/>
          <pc:sldLayoutMkLst>
            <pc:docMk/>
            <pc:sldMasterMk cId="3938632146" sldId="2147483721"/>
            <pc:sldLayoutMk cId="602351796" sldId="2147483727"/>
          </pc:sldLayoutMkLst>
        </pc:sldLayoutChg>
        <pc:sldLayoutChg chg="del">
          <pc:chgData name="Soheil Abbasloo" userId="d71572ce-aea6-4a3a-9d7a-c1bc96c12f67" providerId="ADAL" clId="{5A221130-90B4-4FFD-B26D-E6AAC359A9C7}" dt="2022-10-17T15:00:09.045" v="3058" actId="700"/>
          <pc:sldLayoutMkLst>
            <pc:docMk/>
            <pc:sldMasterMk cId="3938632146" sldId="2147483721"/>
            <pc:sldLayoutMk cId="3359068556" sldId="2147483728"/>
          </pc:sldLayoutMkLst>
        </pc:sldLayoutChg>
        <pc:sldLayoutChg chg="del">
          <pc:chgData name="Soheil Abbasloo" userId="d71572ce-aea6-4a3a-9d7a-c1bc96c12f67" providerId="ADAL" clId="{5A221130-90B4-4FFD-B26D-E6AAC359A9C7}" dt="2022-10-17T15:00:09.045" v="3058" actId="700"/>
          <pc:sldLayoutMkLst>
            <pc:docMk/>
            <pc:sldMasterMk cId="3938632146" sldId="2147483721"/>
            <pc:sldLayoutMk cId="2405386974" sldId="2147483729"/>
          </pc:sldLayoutMkLst>
        </pc:sldLayoutChg>
        <pc:sldLayoutChg chg="del">
          <pc:chgData name="Soheil Abbasloo" userId="d71572ce-aea6-4a3a-9d7a-c1bc96c12f67" providerId="ADAL" clId="{5A221130-90B4-4FFD-B26D-E6AAC359A9C7}" dt="2022-10-17T15:00:09.045" v="3058" actId="700"/>
          <pc:sldLayoutMkLst>
            <pc:docMk/>
            <pc:sldMasterMk cId="3938632146" sldId="2147483721"/>
            <pc:sldLayoutMk cId="4081919346" sldId="2147483730"/>
          </pc:sldLayoutMkLst>
        </pc:sldLayoutChg>
        <pc:sldLayoutChg chg="del">
          <pc:chgData name="Soheil Abbasloo" userId="d71572ce-aea6-4a3a-9d7a-c1bc96c12f67" providerId="ADAL" clId="{5A221130-90B4-4FFD-B26D-E6AAC359A9C7}" dt="2022-10-17T15:00:09.045" v="3058" actId="700"/>
          <pc:sldLayoutMkLst>
            <pc:docMk/>
            <pc:sldMasterMk cId="3938632146" sldId="2147483721"/>
            <pc:sldLayoutMk cId="2364164447" sldId="2147483731"/>
          </pc:sldLayoutMkLst>
        </pc:sldLayoutChg>
        <pc:sldLayoutChg chg="del">
          <pc:chgData name="Soheil Abbasloo" userId="d71572ce-aea6-4a3a-9d7a-c1bc96c12f67" providerId="ADAL" clId="{5A221130-90B4-4FFD-B26D-E6AAC359A9C7}" dt="2022-10-17T15:00:09.045" v="3058" actId="700"/>
          <pc:sldLayoutMkLst>
            <pc:docMk/>
            <pc:sldMasterMk cId="3938632146" sldId="2147483721"/>
            <pc:sldLayoutMk cId="2687394712" sldId="2147483732"/>
          </pc:sldLayoutMkLst>
        </pc:sldLayoutChg>
        <pc:sldLayoutChg chg="del">
          <pc:chgData name="Soheil Abbasloo" userId="d71572ce-aea6-4a3a-9d7a-c1bc96c12f67" providerId="ADAL" clId="{5A221130-90B4-4FFD-B26D-E6AAC359A9C7}" dt="2022-10-17T15:00:09.045" v="3058" actId="700"/>
          <pc:sldLayoutMkLst>
            <pc:docMk/>
            <pc:sldMasterMk cId="3938632146" sldId="2147483721"/>
            <pc:sldLayoutMk cId="1717594375" sldId="2147483733"/>
          </pc:sldLayoutMkLst>
        </pc:sldLayoutChg>
      </pc:sldMasterChg>
      <pc:sldMasterChg chg="del delSldLayout">
        <pc:chgData name="Soheil Abbasloo" userId="d71572ce-aea6-4a3a-9d7a-c1bc96c12f67" providerId="ADAL" clId="{5A221130-90B4-4FFD-B26D-E6AAC359A9C7}" dt="2022-10-17T20:05:58.303" v="6915" actId="700"/>
        <pc:sldMasterMkLst>
          <pc:docMk/>
          <pc:sldMasterMk cId="311253299" sldId="2147483734"/>
        </pc:sldMasterMkLst>
        <pc:sldLayoutChg chg="del">
          <pc:chgData name="Soheil Abbasloo" userId="d71572ce-aea6-4a3a-9d7a-c1bc96c12f67" providerId="ADAL" clId="{5A221130-90B4-4FFD-B26D-E6AAC359A9C7}" dt="2022-10-17T20:05:58.303" v="6915" actId="700"/>
          <pc:sldLayoutMkLst>
            <pc:docMk/>
            <pc:sldMasterMk cId="311253299" sldId="2147483734"/>
            <pc:sldLayoutMk cId="180412435" sldId="2147483735"/>
          </pc:sldLayoutMkLst>
        </pc:sldLayoutChg>
        <pc:sldLayoutChg chg="del">
          <pc:chgData name="Soheil Abbasloo" userId="d71572ce-aea6-4a3a-9d7a-c1bc96c12f67" providerId="ADAL" clId="{5A221130-90B4-4FFD-B26D-E6AAC359A9C7}" dt="2022-10-17T20:05:58.303" v="6915" actId="700"/>
          <pc:sldLayoutMkLst>
            <pc:docMk/>
            <pc:sldMasterMk cId="311253299" sldId="2147483734"/>
            <pc:sldLayoutMk cId="934867824" sldId="2147483736"/>
          </pc:sldLayoutMkLst>
        </pc:sldLayoutChg>
        <pc:sldLayoutChg chg="del">
          <pc:chgData name="Soheil Abbasloo" userId="d71572ce-aea6-4a3a-9d7a-c1bc96c12f67" providerId="ADAL" clId="{5A221130-90B4-4FFD-B26D-E6AAC359A9C7}" dt="2022-10-17T20:05:58.303" v="6915" actId="700"/>
          <pc:sldLayoutMkLst>
            <pc:docMk/>
            <pc:sldMasterMk cId="311253299" sldId="2147483734"/>
            <pc:sldLayoutMk cId="2980672602" sldId="2147483737"/>
          </pc:sldLayoutMkLst>
        </pc:sldLayoutChg>
        <pc:sldLayoutChg chg="del">
          <pc:chgData name="Soheil Abbasloo" userId="d71572ce-aea6-4a3a-9d7a-c1bc96c12f67" providerId="ADAL" clId="{5A221130-90B4-4FFD-B26D-E6AAC359A9C7}" dt="2022-10-17T20:05:58.303" v="6915" actId="700"/>
          <pc:sldLayoutMkLst>
            <pc:docMk/>
            <pc:sldMasterMk cId="311253299" sldId="2147483734"/>
            <pc:sldLayoutMk cId="2663253646" sldId="2147483738"/>
          </pc:sldLayoutMkLst>
        </pc:sldLayoutChg>
        <pc:sldLayoutChg chg="del">
          <pc:chgData name="Soheil Abbasloo" userId="d71572ce-aea6-4a3a-9d7a-c1bc96c12f67" providerId="ADAL" clId="{5A221130-90B4-4FFD-B26D-E6AAC359A9C7}" dt="2022-10-17T20:05:58.303" v="6915" actId="700"/>
          <pc:sldLayoutMkLst>
            <pc:docMk/>
            <pc:sldMasterMk cId="311253299" sldId="2147483734"/>
            <pc:sldLayoutMk cId="2129928802" sldId="2147483739"/>
          </pc:sldLayoutMkLst>
        </pc:sldLayoutChg>
        <pc:sldLayoutChg chg="del">
          <pc:chgData name="Soheil Abbasloo" userId="d71572ce-aea6-4a3a-9d7a-c1bc96c12f67" providerId="ADAL" clId="{5A221130-90B4-4FFD-B26D-E6AAC359A9C7}" dt="2022-10-17T20:05:58.303" v="6915" actId="700"/>
          <pc:sldLayoutMkLst>
            <pc:docMk/>
            <pc:sldMasterMk cId="311253299" sldId="2147483734"/>
            <pc:sldLayoutMk cId="347827806" sldId="2147483740"/>
          </pc:sldLayoutMkLst>
        </pc:sldLayoutChg>
        <pc:sldLayoutChg chg="del">
          <pc:chgData name="Soheil Abbasloo" userId="d71572ce-aea6-4a3a-9d7a-c1bc96c12f67" providerId="ADAL" clId="{5A221130-90B4-4FFD-B26D-E6AAC359A9C7}" dt="2022-10-17T20:05:58.303" v="6915" actId="700"/>
          <pc:sldLayoutMkLst>
            <pc:docMk/>
            <pc:sldMasterMk cId="311253299" sldId="2147483734"/>
            <pc:sldLayoutMk cId="3103862465" sldId="2147483741"/>
          </pc:sldLayoutMkLst>
        </pc:sldLayoutChg>
        <pc:sldLayoutChg chg="del">
          <pc:chgData name="Soheil Abbasloo" userId="d71572ce-aea6-4a3a-9d7a-c1bc96c12f67" providerId="ADAL" clId="{5A221130-90B4-4FFD-B26D-E6AAC359A9C7}" dt="2022-10-17T20:05:58.303" v="6915" actId="700"/>
          <pc:sldLayoutMkLst>
            <pc:docMk/>
            <pc:sldMasterMk cId="311253299" sldId="2147483734"/>
            <pc:sldLayoutMk cId="4075730979" sldId="2147483742"/>
          </pc:sldLayoutMkLst>
        </pc:sldLayoutChg>
        <pc:sldLayoutChg chg="del">
          <pc:chgData name="Soheil Abbasloo" userId="d71572ce-aea6-4a3a-9d7a-c1bc96c12f67" providerId="ADAL" clId="{5A221130-90B4-4FFD-B26D-E6AAC359A9C7}" dt="2022-10-17T20:05:58.303" v="6915" actId="700"/>
          <pc:sldLayoutMkLst>
            <pc:docMk/>
            <pc:sldMasterMk cId="311253299" sldId="2147483734"/>
            <pc:sldLayoutMk cId="4105815076" sldId="2147483743"/>
          </pc:sldLayoutMkLst>
        </pc:sldLayoutChg>
        <pc:sldLayoutChg chg="del">
          <pc:chgData name="Soheil Abbasloo" userId="d71572ce-aea6-4a3a-9d7a-c1bc96c12f67" providerId="ADAL" clId="{5A221130-90B4-4FFD-B26D-E6AAC359A9C7}" dt="2022-10-17T20:05:58.303" v="6915" actId="700"/>
          <pc:sldLayoutMkLst>
            <pc:docMk/>
            <pc:sldMasterMk cId="311253299" sldId="2147483734"/>
            <pc:sldLayoutMk cId="510832452" sldId="2147483744"/>
          </pc:sldLayoutMkLst>
        </pc:sldLayoutChg>
        <pc:sldLayoutChg chg="del">
          <pc:chgData name="Soheil Abbasloo" userId="d71572ce-aea6-4a3a-9d7a-c1bc96c12f67" providerId="ADAL" clId="{5A221130-90B4-4FFD-B26D-E6AAC359A9C7}" dt="2022-10-17T20:05:58.303" v="6915" actId="700"/>
          <pc:sldLayoutMkLst>
            <pc:docMk/>
            <pc:sldMasterMk cId="311253299" sldId="2147483734"/>
            <pc:sldLayoutMk cId="2648236331" sldId="2147483745"/>
          </pc:sldLayoutMkLst>
        </pc:sldLayoutChg>
        <pc:sldLayoutChg chg="del">
          <pc:chgData name="Soheil Abbasloo" userId="d71572ce-aea6-4a3a-9d7a-c1bc96c12f67" providerId="ADAL" clId="{5A221130-90B4-4FFD-B26D-E6AAC359A9C7}" dt="2022-10-17T20:05:58.303" v="6915" actId="700"/>
          <pc:sldLayoutMkLst>
            <pc:docMk/>
            <pc:sldMasterMk cId="311253299" sldId="2147483734"/>
            <pc:sldLayoutMk cId="2992033573" sldId="2147483746"/>
          </pc:sldLayoutMkLst>
        </pc:sldLayoutChg>
        <pc:sldLayoutChg chg="del">
          <pc:chgData name="Soheil Abbasloo" userId="d71572ce-aea6-4a3a-9d7a-c1bc96c12f67" providerId="ADAL" clId="{5A221130-90B4-4FFD-B26D-E6AAC359A9C7}" dt="2022-10-17T20:05:58.303" v="6915" actId="700"/>
          <pc:sldLayoutMkLst>
            <pc:docMk/>
            <pc:sldMasterMk cId="311253299" sldId="2147483734"/>
            <pc:sldLayoutMk cId="679165801" sldId="2147483747"/>
          </pc:sldLayoutMkLst>
        </pc:sldLayoutChg>
        <pc:sldLayoutChg chg="del">
          <pc:chgData name="Soheil Abbasloo" userId="d71572ce-aea6-4a3a-9d7a-c1bc96c12f67" providerId="ADAL" clId="{5A221130-90B4-4FFD-B26D-E6AAC359A9C7}" dt="2022-10-17T20:05:58.303" v="6915" actId="700"/>
          <pc:sldLayoutMkLst>
            <pc:docMk/>
            <pc:sldMasterMk cId="311253299" sldId="2147483734"/>
            <pc:sldLayoutMk cId="3639595227" sldId="2147483748"/>
          </pc:sldLayoutMkLst>
        </pc:sldLayoutChg>
      </pc:sldMasterChg>
      <pc:sldMasterChg chg="del delSldLayout">
        <pc:chgData name="Soheil Abbasloo" userId="d71572ce-aea6-4a3a-9d7a-c1bc96c12f67" providerId="ADAL" clId="{5A221130-90B4-4FFD-B26D-E6AAC359A9C7}" dt="2022-10-17T14:36:34.711" v="2997" actId="700"/>
        <pc:sldMasterMkLst>
          <pc:docMk/>
          <pc:sldMasterMk cId="3215546867" sldId="2147483736"/>
        </pc:sldMasterMkLst>
        <pc:sldLayoutChg chg="del">
          <pc:chgData name="Soheil Abbasloo" userId="d71572ce-aea6-4a3a-9d7a-c1bc96c12f67" providerId="ADAL" clId="{5A221130-90B4-4FFD-B26D-E6AAC359A9C7}" dt="2022-10-17T14:36:34.711" v="2997" actId="700"/>
          <pc:sldLayoutMkLst>
            <pc:docMk/>
            <pc:sldMasterMk cId="3215546867" sldId="2147483736"/>
            <pc:sldLayoutMk cId="611169755" sldId="2147483737"/>
          </pc:sldLayoutMkLst>
        </pc:sldLayoutChg>
        <pc:sldLayoutChg chg="del">
          <pc:chgData name="Soheil Abbasloo" userId="d71572ce-aea6-4a3a-9d7a-c1bc96c12f67" providerId="ADAL" clId="{5A221130-90B4-4FFD-B26D-E6AAC359A9C7}" dt="2022-10-17T14:36:34.711" v="2997" actId="700"/>
          <pc:sldLayoutMkLst>
            <pc:docMk/>
            <pc:sldMasterMk cId="3215546867" sldId="2147483736"/>
            <pc:sldLayoutMk cId="2400522619" sldId="2147483738"/>
          </pc:sldLayoutMkLst>
        </pc:sldLayoutChg>
        <pc:sldLayoutChg chg="del">
          <pc:chgData name="Soheil Abbasloo" userId="d71572ce-aea6-4a3a-9d7a-c1bc96c12f67" providerId="ADAL" clId="{5A221130-90B4-4FFD-B26D-E6AAC359A9C7}" dt="2022-10-17T14:36:34.711" v="2997" actId="700"/>
          <pc:sldLayoutMkLst>
            <pc:docMk/>
            <pc:sldMasterMk cId="3215546867" sldId="2147483736"/>
            <pc:sldLayoutMk cId="1204574413" sldId="2147483739"/>
          </pc:sldLayoutMkLst>
        </pc:sldLayoutChg>
        <pc:sldLayoutChg chg="del">
          <pc:chgData name="Soheil Abbasloo" userId="d71572ce-aea6-4a3a-9d7a-c1bc96c12f67" providerId="ADAL" clId="{5A221130-90B4-4FFD-B26D-E6AAC359A9C7}" dt="2022-10-17T14:36:34.711" v="2997" actId="700"/>
          <pc:sldLayoutMkLst>
            <pc:docMk/>
            <pc:sldMasterMk cId="3215546867" sldId="2147483736"/>
            <pc:sldLayoutMk cId="3056963114" sldId="2147483740"/>
          </pc:sldLayoutMkLst>
        </pc:sldLayoutChg>
        <pc:sldLayoutChg chg="del">
          <pc:chgData name="Soheil Abbasloo" userId="d71572ce-aea6-4a3a-9d7a-c1bc96c12f67" providerId="ADAL" clId="{5A221130-90B4-4FFD-B26D-E6AAC359A9C7}" dt="2022-10-17T14:36:34.711" v="2997" actId="700"/>
          <pc:sldLayoutMkLst>
            <pc:docMk/>
            <pc:sldMasterMk cId="3215546867" sldId="2147483736"/>
            <pc:sldLayoutMk cId="1429115434" sldId="2147483741"/>
          </pc:sldLayoutMkLst>
        </pc:sldLayoutChg>
        <pc:sldLayoutChg chg="del">
          <pc:chgData name="Soheil Abbasloo" userId="d71572ce-aea6-4a3a-9d7a-c1bc96c12f67" providerId="ADAL" clId="{5A221130-90B4-4FFD-B26D-E6AAC359A9C7}" dt="2022-10-17T14:36:34.711" v="2997" actId="700"/>
          <pc:sldLayoutMkLst>
            <pc:docMk/>
            <pc:sldMasterMk cId="3215546867" sldId="2147483736"/>
            <pc:sldLayoutMk cId="2607131556" sldId="2147483742"/>
          </pc:sldLayoutMkLst>
        </pc:sldLayoutChg>
        <pc:sldLayoutChg chg="del">
          <pc:chgData name="Soheil Abbasloo" userId="d71572ce-aea6-4a3a-9d7a-c1bc96c12f67" providerId="ADAL" clId="{5A221130-90B4-4FFD-B26D-E6AAC359A9C7}" dt="2022-10-17T14:36:34.711" v="2997" actId="700"/>
          <pc:sldLayoutMkLst>
            <pc:docMk/>
            <pc:sldMasterMk cId="3215546867" sldId="2147483736"/>
            <pc:sldLayoutMk cId="1083622863" sldId="2147483743"/>
          </pc:sldLayoutMkLst>
        </pc:sldLayoutChg>
        <pc:sldLayoutChg chg="del">
          <pc:chgData name="Soheil Abbasloo" userId="d71572ce-aea6-4a3a-9d7a-c1bc96c12f67" providerId="ADAL" clId="{5A221130-90B4-4FFD-B26D-E6AAC359A9C7}" dt="2022-10-17T14:36:34.711" v="2997" actId="700"/>
          <pc:sldLayoutMkLst>
            <pc:docMk/>
            <pc:sldMasterMk cId="3215546867" sldId="2147483736"/>
            <pc:sldLayoutMk cId="1681141046" sldId="2147483744"/>
          </pc:sldLayoutMkLst>
        </pc:sldLayoutChg>
        <pc:sldLayoutChg chg="del">
          <pc:chgData name="Soheil Abbasloo" userId="d71572ce-aea6-4a3a-9d7a-c1bc96c12f67" providerId="ADAL" clId="{5A221130-90B4-4FFD-B26D-E6AAC359A9C7}" dt="2022-10-17T14:36:34.711" v="2997" actId="700"/>
          <pc:sldLayoutMkLst>
            <pc:docMk/>
            <pc:sldMasterMk cId="3215546867" sldId="2147483736"/>
            <pc:sldLayoutMk cId="3441660967" sldId="2147483745"/>
          </pc:sldLayoutMkLst>
        </pc:sldLayoutChg>
        <pc:sldLayoutChg chg="del">
          <pc:chgData name="Soheil Abbasloo" userId="d71572ce-aea6-4a3a-9d7a-c1bc96c12f67" providerId="ADAL" clId="{5A221130-90B4-4FFD-B26D-E6AAC359A9C7}" dt="2022-10-17T14:36:34.711" v="2997" actId="700"/>
          <pc:sldLayoutMkLst>
            <pc:docMk/>
            <pc:sldMasterMk cId="3215546867" sldId="2147483736"/>
            <pc:sldLayoutMk cId="2281159884" sldId="2147483746"/>
          </pc:sldLayoutMkLst>
        </pc:sldLayoutChg>
        <pc:sldLayoutChg chg="del">
          <pc:chgData name="Soheil Abbasloo" userId="d71572ce-aea6-4a3a-9d7a-c1bc96c12f67" providerId="ADAL" clId="{5A221130-90B4-4FFD-B26D-E6AAC359A9C7}" dt="2022-10-17T14:36:34.711" v="2997" actId="700"/>
          <pc:sldLayoutMkLst>
            <pc:docMk/>
            <pc:sldMasterMk cId="3215546867" sldId="2147483736"/>
            <pc:sldLayoutMk cId="2977875922" sldId="2147483747"/>
          </pc:sldLayoutMkLst>
        </pc:sldLayoutChg>
        <pc:sldLayoutChg chg="del">
          <pc:chgData name="Soheil Abbasloo" userId="d71572ce-aea6-4a3a-9d7a-c1bc96c12f67" providerId="ADAL" clId="{5A221130-90B4-4FFD-B26D-E6AAC359A9C7}" dt="2022-10-17T14:36:34.711" v="2997" actId="700"/>
          <pc:sldLayoutMkLst>
            <pc:docMk/>
            <pc:sldMasterMk cId="3215546867" sldId="2147483736"/>
            <pc:sldLayoutMk cId="1446910099" sldId="2147483748"/>
          </pc:sldLayoutMkLst>
        </pc:sldLayoutChg>
        <pc:sldLayoutChg chg="del">
          <pc:chgData name="Soheil Abbasloo" userId="d71572ce-aea6-4a3a-9d7a-c1bc96c12f67" providerId="ADAL" clId="{5A221130-90B4-4FFD-B26D-E6AAC359A9C7}" dt="2022-10-17T14:36:34.711" v="2997" actId="700"/>
          <pc:sldLayoutMkLst>
            <pc:docMk/>
            <pc:sldMasterMk cId="3215546867" sldId="2147483736"/>
            <pc:sldLayoutMk cId="866146205" sldId="2147483749"/>
          </pc:sldLayoutMkLst>
        </pc:sldLayoutChg>
        <pc:sldLayoutChg chg="del">
          <pc:chgData name="Soheil Abbasloo" userId="d71572ce-aea6-4a3a-9d7a-c1bc96c12f67" providerId="ADAL" clId="{5A221130-90B4-4FFD-B26D-E6AAC359A9C7}" dt="2022-10-17T14:36:34.711" v="2997" actId="700"/>
          <pc:sldLayoutMkLst>
            <pc:docMk/>
            <pc:sldMasterMk cId="3215546867" sldId="2147483736"/>
            <pc:sldLayoutMk cId="3439128468" sldId="2147483750"/>
          </pc:sldLayoutMkLst>
        </pc:sldLayoutChg>
        <pc:sldLayoutChg chg="del">
          <pc:chgData name="Soheil Abbasloo" userId="d71572ce-aea6-4a3a-9d7a-c1bc96c12f67" providerId="ADAL" clId="{5A221130-90B4-4FFD-B26D-E6AAC359A9C7}" dt="2022-10-17T14:36:34.711" v="2997" actId="700"/>
          <pc:sldLayoutMkLst>
            <pc:docMk/>
            <pc:sldMasterMk cId="3215546867" sldId="2147483736"/>
            <pc:sldLayoutMk cId="2103987961" sldId="2147483751"/>
          </pc:sldLayoutMkLst>
        </pc:sldLayoutChg>
        <pc:sldLayoutChg chg="del">
          <pc:chgData name="Soheil Abbasloo" userId="d71572ce-aea6-4a3a-9d7a-c1bc96c12f67" providerId="ADAL" clId="{5A221130-90B4-4FFD-B26D-E6AAC359A9C7}" dt="2022-10-17T14:36:34.711" v="2997" actId="700"/>
          <pc:sldLayoutMkLst>
            <pc:docMk/>
            <pc:sldMasterMk cId="3215546867" sldId="2147483736"/>
            <pc:sldLayoutMk cId="3525470700" sldId="2147483752"/>
          </pc:sldLayoutMkLst>
        </pc:sldLayoutChg>
      </pc:sldMasterChg>
    </pc:docChg>
  </pc:docChgLst>
  <pc:docChgLst>
    <pc:chgData name="Siwei Tang" userId="8f908569acef4133" providerId="LiveId" clId="{2C339EBF-9FEA-4446-85E4-727098C3AF4E}"/>
    <pc:docChg chg="modSld">
      <pc:chgData name="Siwei Tang" userId="8f908569acef4133" providerId="LiveId" clId="{2C339EBF-9FEA-4446-85E4-727098C3AF4E}" dt="2022-12-11T17:54:53.505" v="0" actId="1036"/>
      <pc:docMkLst>
        <pc:docMk/>
      </pc:docMkLst>
      <pc:sldChg chg="modSp mod">
        <pc:chgData name="Siwei Tang" userId="8f908569acef4133" providerId="LiveId" clId="{2C339EBF-9FEA-4446-85E4-727098C3AF4E}" dt="2022-12-11T17:54:53.505" v="0" actId="1036"/>
        <pc:sldMkLst>
          <pc:docMk/>
          <pc:sldMk cId="3043112938" sldId="1339"/>
        </pc:sldMkLst>
        <pc:spChg chg="mod">
          <ac:chgData name="Siwei Tang" userId="8f908569acef4133" providerId="LiveId" clId="{2C339EBF-9FEA-4446-85E4-727098C3AF4E}" dt="2022-12-11T17:54:53.505" v="0" actId="1036"/>
          <ac:spMkLst>
            <pc:docMk/>
            <pc:sldMk cId="3043112938" sldId="1339"/>
            <ac:spMk id="1132548" creationId="{00000000-0000-0000-0000-000000000000}"/>
          </ac:spMkLst>
        </pc:spChg>
      </pc:sldChg>
    </pc:docChg>
  </pc:docChgLst>
  <pc:docChgLst>
    <pc:chgData name="Soheil Abbasloo" userId="d71572ce-aea6-4a3a-9d7a-c1bc96c12f67" providerId="ADAL" clId="{7BF43ACD-6BC8-4014-A066-B4B9D43D72FC}"/>
    <pc:docChg chg="undo redo custSel addSld delSld modSld sldOrd modShowInfo">
      <pc:chgData name="Soheil Abbasloo" userId="d71572ce-aea6-4a3a-9d7a-c1bc96c12f67" providerId="ADAL" clId="{7BF43ACD-6BC8-4014-A066-B4B9D43D72FC}" dt="2022-10-11T14:56:43.333" v="782"/>
      <pc:docMkLst>
        <pc:docMk/>
      </pc:docMkLst>
      <pc:sldChg chg="modSp mod">
        <pc:chgData name="Soheil Abbasloo" userId="d71572ce-aea6-4a3a-9d7a-c1bc96c12f67" providerId="ADAL" clId="{7BF43ACD-6BC8-4014-A066-B4B9D43D72FC}" dt="2022-10-10T16:39:56.969" v="634" actId="6549"/>
        <pc:sldMkLst>
          <pc:docMk/>
          <pc:sldMk cId="880369482" sldId="450"/>
        </pc:sldMkLst>
        <pc:spChg chg="mod">
          <ac:chgData name="Soheil Abbasloo" userId="d71572ce-aea6-4a3a-9d7a-c1bc96c12f67" providerId="ADAL" clId="{7BF43ACD-6BC8-4014-A066-B4B9D43D72FC}" dt="2022-10-10T16:39:56.969" v="634" actId="6549"/>
          <ac:spMkLst>
            <pc:docMk/>
            <pc:sldMk cId="880369482" sldId="450"/>
            <ac:spMk id="2" creationId="{09C2587D-5EB9-081D-E718-EE8DC906049E}"/>
          </ac:spMkLst>
        </pc:spChg>
      </pc:sldChg>
      <pc:sldChg chg="del">
        <pc:chgData name="Soheil Abbasloo" userId="d71572ce-aea6-4a3a-9d7a-c1bc96c12f67" providerId="ADAL" clId="{7BF43ACD-6BC8-4014-A066-B4B9D43D72FC}" dt="2022-10-10T16:36:48.849" v="603" actId="47"/>
        <pc:sldMkLst>
          <pc:docMk/>
          <pc:sldMk cId="209406910" sldId="632"/>
        </pc:sldMkLst>
      </pc:sldChg>
      <pc:sldChg chg="modSp add del mod">
        <pc:chgData name="Soheil Abbasloo" userId="d71572ce-aea6-4a3a-9d7a-c1bc96c12f67" providerId="ADAL" clId="{7BF43ACD-6BC8-4014-A066-B4B9D43D72FC}" dt="2022-10-10T16:38:15.355" v="616" actId="20577"/>
        <pc:sldMkLst>
          <pc:docMk/>
          <pc:sldMk cId="1152535195" sldId="632"/>
        </pc:sldMkLst>
        <pc:spChg chg="mod">
          <ac:chgData name="Soheil Abbasloo" userId="d71572ce-aea6-4a3a-9d7a-c1bc96c12f67" providerId="ADAL" clId="{7BF43ACD-6BC8-4014-A066-B4B9D43D72FC}" dt="2022-10-10T16:38:15.355" v="616" actId="20577"/>
          <ac:spMkLst>
            <pc:docMk/>
            <pc:sldMk cId="1152535195" sldId="632"/>
            <ac:spMk id="6" creationId="{50C74F9B-550E-FB6B-2565-4F3F1411F090}"/>
          </ac:spMkLst>
        </pc:spChg>
      </pc:sldChg>
      <pc:sldChg chg="del">
        <pc:chgData name="Soheil Abbasloo" userId="d71572ce-aea6-4a3a-9d7a-c1bc96c12f67" providerId="ADAL" clId="{7BF43ACD-6BC8-4014-A066-B4B9D43D72FC}" dt="2022-10-10T16:38:56.282" v="625" actId="47"/>
        <pc:sldMkLst>
          <pc:docMk/>
          <pc:sldMk cId="662723052" sldId="633"/>
        </pc:sldMkLst>
      </pc:sldChg>
      <pc:sldChg chg="delSp modSp mod setBg modAnim">
        <pc:chgData name="Soheil Abbasloo" userId="d71572ce-aea6-4a3a-9d7a-c1bc96c12f67" providerId="ADAL" clId="{7BF43ACD-6BC8-4014-A066-B4B9D43D72FC}" dt="2022-10-11T14:56:43.333" v="782"/>
        <pc:sldMkLst>
          <pc:docMk/>
          <pc:sldMk cId="1484619680" sldId="635"/>
        </pc:sldMkLst>
        <pc:spChg chg="mod">
          <ac:chgData name="Soheil Abbasloo" userId="d71572ce-aea6-4a3a-9d7a-c1bc96c12f67" providerId="ADAL" clId="{7BF43ACD-6BC8-4014-A066-B4B9D43D72FC}" dt="2022-10-10T16:39:18.908" v="627" actId="207"/>
          <ac:spMkLst>
            <pc:docMk/>
            <pc:sldMk cId="1484619680" sldId="635"/>
            <ac:spMk id="3" creationId="{A40A24A4-FE10-6368-D67B-BC498304C90F}"/>
          </ac:spMkLst>
        </pc:spChg>
        <pc:spChg chg="del">
          <ac:chgData name="Soheil Abbasloo" userId="d71572ce-aea6-4a3a-9d7a-c1bc96c12f67" providerId="ADAL" clId="{7BF43ACD-6BC8-4014-A066-B4B9D43D72FC}" dt="2022-10-03T21:35:56.977" v="19" actId="478"/>
          <ac:spMkLst>
            <pc:docMk/>
            <pc:sldMk cId="1484619680" sldId="635"/>
            <ac:spMk id="4" creationId="{2E13240E-DC4F-D66B-60A8-2B86126067D9}"/>
          </ac:spMkLst>
        </pc:spChg>
        <pc:spChg chg="del">
          <ac:chgData name="Soheil Abbasloo" userId="d71572ce-aea6-4a3a-9d7a-c1bc96c12f67" providerId="ADAL" clId="{7BF43ACD-6BC8-4014-A066-B4B9D43D72FC}" dt="2022-10-03T21:35:56.977" v="19" actId="478"/>
          <ac:spMkLst>
            <pc:docMk/>
            <pc:sldMk cId="1484619680" sldId="635"/>
            <ac:spMk id="5" creationId="{BC8A5ED3-B810-C42F-3182-B9747F2E4993}"/>
          </ac:spMkLst>
        </pc:spChg>
        <pc:spChg chg="del mod">
          <ac:chgData name="Soheil Abbasloo" userId="d71572ce-aea6-4a3a-9d7a-c1bc96c12f67" providerId="ADAL" clId="{7BF43ACD-6BC8-4014-A066-B4B9D43D72FC}" dt="2022-10-03T21:35:58.778" v="21" actId="478"/>
          <ac:spMkLst>
            <pc:docMk/>
            <pc:sldMk cId="1484619680" sldId="635"/>
            <ac:spMk id="6" creationId="{D6A8B7AC-5DE4-553B-E0D8-92F6C3F4845D}"/>
          </ac:spMkLst>
        </pc:spChg>
        <pc:spChg chg="del">
          <ac:chgData name="Soheil Abbasloo" userId="d71572ce-aea6-4a3a-9d7a-c1bc96c12f67" providerId="ADAL" clId="{7BF43ACD-6BC8-4014-A066-B4B9D43D72FC}" dt="2022-10-03T21:35:56.977" v="19" actId="478"/>
          <ac:spMkLst>
            <pc:docMk/>
            <pc:sldMk cId="1484619680" sldId="635"/>
            <ac:spMk id="7" creationId="{1C9D851F-5910-3F7F-A1F4-1A075FC9C65B}"/>
          </ac:spMkLst>
        </pc:spChg>
        <pc:spChg chg="del">
          <ac:chgData name="Soheil Abbasloo" userId="d71572ce-aea6-4a3a-9d7a-c1bc96c12f67" providerId="ADAL" clId="{7BF43ACD-6BC8-4014-A066-B4B9D43D72FC}" dt="2022-10-03T21:35:56.977" v="19" actId="478"/>
          <ac:spMkLst>
            <pc:docMk/>
            <pc:sldMk cId="1484619680" sldId="635"/>
            <ac:spMk id="8" creationId="{3BD75822-0C33-A35D-5131-ED557CA34970}"/>
          </ac:spMkLst>
        </pc:spChg>
        <pc:spChg chg="del">
          <ac:chgData name="Soheil Abbasloo" userId="d71572ce-aea6-4a3a-9d7a-c1bc96c12f67" providerId="ADAL" clId="{7BF43ACD-6BC8-4014-A066-B4B9D43D72FC}" dt="2022-10-03T21:36:01.160" v="23" actId="478"/>
          <ac:spMkLst>
            <pc:docMk/>
            <pc:sldMk cId="1484619680" sldId="635"/>
            <ac:spMk id="9" creationId="{03882599-093A-2100-3F22-C02513872542}"/>
          </ac:spMkLst>
        </pc:spChg>
        <pc:spChg chg="del">
          <ac:chgData name="Soheil Abbasloo" userId="d71572ce-aea6-4a3a-9d7a-c1bc96c12f67" providerId="ADAL" clId="{7BF43ACD-6BC8-4014-A066-B4B9D43D72FC}" dt="2022-10-03T21:36:00.080" v="22" actId="478"/>
          <ac:spMkLst>
            <pc:docMk/>
            <pc:sldMk cId="1484619680" sldId="635"/>
            <ac:spMk id="80" creationId="{45FDBF63-FC23-E206-9BD7-1F1897331373}"/>
          </ac:spMkLst>
        </pc:spChg>
        <pc:picChg chg="mod">
          <ac:chgData name="Soheil Abbasloo" userId="d71572ce-aea6-4a3a-9d7a-c1bc96c12f67" providerId="ADAL" clId="{7BF43ACD-6BC8-4014-A066-B4B9D43D72FC}" dt="2022-10-03T21:37:40.576" v="41" actId="14100"/>
          <ac:picMkLst>
            <pc:docMk/>
            <pc:sldMk cId="1484619680" sldId="635"/>
            <ac:picMk id="84" creationId="{32C7949B-15E5-D36C-C903-D887811559CB}"/>
          </ac:picMkLst>
        </pc:picChg>
        <pc:cxnChg chg="del mod">
          <ac:chgData name="Soheil Abbasloo" userId="d71572ce-aea6-4a3a-9d7a-c1bc96c12f67" providerId="ADAL" clId="{7BF43ACD-6BC8-4014-A066-B4B9D43D72FC}" dt="2022-10-03T21:35:56.977" v="19" actId="478"/>
          <ac:cxnSpMkLst>
            <pc:docMk/>
            <pc:sldMk cId="1484619680" sldId="635"/>
            <ac:cxnSpMk id="11" creationId="{0708362C-9AFF-5A7E-3AEE-46C59A916FC1}"/>
          </ac:cxnSpMkLst>
        </pc:cxnChg>
        <pc:cxnChg chg="del mod">
          <ac:chgData name="Soheil Abbasloo" userId="d71572ce-aea6-4a3a-9d7a-c1bc96c12f67" providerId="ADAL" clId="{7BF43ACD-6BC8-4014-A066-B4B9D43D72FC}" dt="2022-10-03T21:35:56.977" v="19" actId="478"/>
          <ac:cxnSpMkLst>
            <pc:docMk/>
            <pc:sldMk cId="1484619680" sldId="635"/>
            <ac:cxnSpMk id="15" creationId="{0A8C1188-BC9F-B606-A832-2EA4869FAEC8}"/>
          </ac:cxnSpMkLst>
        </pc:cxnChg>
        <pc:cxnChg chg="del mod">
          <ac:chgData name="Soheil Abbasloo" userId="d71572ce-aea6-4a3a-9d7a-c1bc96c12f67" providerId="ADAL" clId="{7BF43ACD-6BC8-4014-A066-B4B9D43D72FC}" dt="2022-10-03T21:35:56.977" v="19" actId="478"/>
          <ac:cxnSpMkLst>
            <pc:docMk/>
            <pc:sldMk cId="1484619680" sldId="635"/>
            <ac:cxnSpMk id="17" creationId="{E4F2F560-2225-BF2A-7F6D-8C532B3EA997}"/>
          </ac:cxnSpMkLst>
        </pc:cxnChg>
        <pc:cxnChg chg="del mod">
          <ac:chgData name="Soheil Abbasloo" userId="d71572ce-aea6-4a3a-9d7a-c1bc96c12f67" providerId="ADAL" clId="{7BF43ACD-6BC8-4014-A066-B4B9D43D72FC}" dt="2022-10-03T21:35:56.977" v="19" actId="478"/>
          <ac:cxnSpMkLst>
            <pc:docMk/>
            <pc:sldMk cId="1484619680" sldId="635"/>
            <ac:cxnSpMk id="23" creationId="{371DE4BC-E696-15A2-11A4-609F3DBA431E}"/>
          </ac:cxnSpMkLst>
        </pc:cxnChg>
        <pc:cxnChg chg="del mod">
          <ac:chgData name="Soheil Abbasloo" userId="d71572ce-aea6-4a3a-9d7a-c1bc96c12f67" providerId="ADAL" clId="{7BF43ACD-6BC8-4014-A066-B4B9D43D72FC}" dt="2022-10-03T21:35:56.977" v="19" actId="478"/>
          <ac:cxnSpMkLst>
            <pc:docMk/>
            <pc:sldMk cId="1484619680" sldId="635"/>
            <ac:cxnSpMk id="29" creationId="{E674C527-99ED-A2E4-7602-BE8E117DA4B1}"/>
          </ac:cxnSpMkLst>
        </pc:cxnChg>
        <pc:cxnChg chg="del mod">
          <ac:chgData name="Soheil Abbasloo" userId="d71572ce-aea6-4a3a-9d7a-c1bc96c12f67" providerId="ADAL" clId="{7BF43ACD-6BC8-4014-A066-B4B9D43D72FC}" dt="2022-10-03T21:35:56.977" v="19" actId="478"/>
          <ac:cxnSpMkLst>
            <pc:docMk/>
            <pc:sldMk cId="1484619680" sldId="635"/>
            <ac:cxnSpMk id="73" creationId="{6A171FDF-7A1B-55C6-13DE-0B2F424651DF}"/>
          </ac:cxnSpMkLst>
        </pc:cxnChg>
        <pc:cxnChg chg="del mod">
          <ac:chgData name="Soheil Abbasloo" userId="d71572ce-aea6-4a3a-9d7a-c1bc96c12f67" providerId="ADAL" clId="{7BF43ACD-6BC8-4014-A066-B4B9D43D72FC}" dt="2022-10-03T21:35:56.977" v="19" actId="478"/>
          <ac:cxnSpMkLst>
            <pc:docMk/>
            <pc:sldMk cId="1484619680" sldId="635"/>
            <ac:cxnSpMk id="82" creationId="{AE992855-3CBA-34EC-8A81-7E968E5B643E}"/>
          </ac:cxnSpMkLst>
        </pc:cxnChg>
      </pc:sldChg>
      <pc:sldChg chg="modAnim">
        <pc:chgData name="Soheil Abbasloo" userId="d71572ce-aea6-4a3a-9d7a-c1bc96c12f67" providerId="ADAL" clId="{7BF43ACD-6BC8-4014-A066-B4B9D43D72FC}" dt="2022-10-11T12:31:47.205" v="691"/>
        <pc:sldMkLst>
          <pc:docMk/>
          <pc:sldMk cId="2467590447" sldId="928"/>
        </pc:sldMkLst>
      </pc:sldChg>
      <pc:sldChg chg="modSp mod modAnim">
        <pc:chgData name="Soheil Abbasloo" userId="d71572ce-aea6-4a3a-9d7a-c1bc96c12f67" providerId="ADAL" clId="{7BF43ACD-6BC8-4014-A066-B4B9D43D72FC}" dt="2022-10-11T12:37:22.654" v="764" actId="1038"/>
        <pc:sldMkLst>
          <pc:docMk/>
          <pc:sldMk cId="3301903470" sldId="929"/>
        </pc:sldMkLst>
        <pc:spChg chg="mod">
          <ac:chgData name="Soheil Abbasloo" userId="d71572ce-aea6-4a3a-9d7a-c1bc96c12f67" providerId="ADAL" clId="{7BF43ACD-6BC8-4014-A066-B4B9D43D72FC}" dt="2022-10-11T12:35:19.869" v="692" actId="1076"/>
          <ac:spMkLst>
            <pc:docMk/>
            <pc:sldMk cId="3301903470" sldId="929"/>
            <ac:spMk id="3" creationId="{73CD0FE9-CF07-8668-923F-376850938B3A}"/>
          </ac:spMkLst>
        </pc:spChg>
        <pc:spChg chg="mod">
          <ac:chgData name="Soheil Abbasloo" userId="d71572ce-aea6-4a3a-9d7a-c1bc96c12f67" providerId="ADAL" clId="{7BF43ACD-6BC8-4014-A066-B4B9D43D72FC}" dt="2022-10-11T12:35:19.869" v="692" actId="1076"/>
          <ac:spMkLst>
            <pc:docMk/>
            <pc:sldMk cId="3301903470" sldId="929"/>
            <ac:spMk id="6" creationId="{EFB84096-602C-5921-9396-E0CC064E6CF9}"/>
          </ac:spMkLst>
        </pc:spChg>
        <pc:spChg chg="mod">
          <ac:chgData name="Soheil Abbasloo" userId="d71572ce-aea6-4a3a-9d7a-c1bc96c12f67" providerId="ADAL" clId="{7BF43ACD-6BC8-4014-A066-B4B9D43D72FC}" dt="2022-10-11T12:37:22.654" v="764" actId="1038"/>
          <ac:spMkLst>
            <pc:docMk/>
            <pc:sldMk cId="3301903470" sldId="929"/>
            <ac:spMk id="7" creationId="{72650A22-9897-5C19-1597-D827295BE664}"/>
          </ac:spMkLst>
        </pc:spChg>
        <pc:spChg chg="mod">
          <ac:chgData name="Soheil Abbasloo" userId="d71572ce-aea6-4a3a-9d7a-c1bc96c12f67" providerId="ADAL" clId="{7BF43ACD-6BC8-4014-A066-B4B9D43D72FC}" dt="2022-10-11T12:37:19.394" v="744" actId="1038"/>
          <ac:spMkLst>
            <pc:docMk/>
            <pc:sldMk cId="3301903470" sldId="929"/>
            <ac:spMk id="8" creationId="{7CC7AB0D-632B-07BB-FDF5-A7D6DA4BB321}"/>
          </ac:spMkLst>
        </pc:spChg>
      </pc:sldChg>
      <pc:sldChg chg="modSp">
        <pc:chgData name="Soheil Abbasloo" userId="d71572ce-aea6-4a3a-9d7a-c1bc96c12f67" providerId="ADAL" clId="{7BF43ACD-6BC8-4014-A066-B4B9D43D72FC}" dt="2022-10-10T13:54:29.374" v="44" actId="114"/>
        <pc:sldMkLst>
          <pc:docMk/>
          <pc:sldMk cId="1621410699" sldId="938"/>
        </pc:sldMkLst>
        <pc:spChg chg="mod">
          <ac:chgData name="Soheil Abbasloo" userId="d71572ce-aea6-4a3a-9d7a-c1bc96c12f67" providerId="ADAL" clId="{7BF43ACD-6BC8-4014-A066-B4B9D43D72FC}" dt="2022-10-10T13:54:29.374" v="44" actId="114"/>
          <ac:spMkLst>
            <pc:docMk/>
            <pc:sldMk cId="1621410699" sldId="938"/>
            <ac:spMk id="1818627" creationId="{00000000-0000-0000-0000-000000000000}"/>
          </ac:spMkLst>
        </pc:spChg>
      </pc:sldChg>
      <pc:sldChg chg="modAnim">
        <pc:chgData name="Soheil Abbasloo" userId="d71572ce-aea6-4a3a-9d7a-c1bc96c12f67" providerId="ADAL" clId="{7BF43ACD-6BC8-4014-A066-B4B9D43D72FC}" dt="2022-10-10T14:59:45.584" v="68"/>
        <pc:sldMkLst>
          <pc:docMk/>
          <pc:sldMk cId="3799088749" sldId="1012"/>
        </pc:sldMkLst>
      </pc:sldChg>
      <pc:sldChg chg="modSp">
        <pc:chgData name="Soheil Abbasloo" userId="d71572ce-aea6-4a3a-9d7a-c1bc96c12f67" providerId="ADAL" clId="{7BF43ACD-6BC8-4014-A066-B4B9D43D72FC}" dt="2022-10-10T14:05:56.619" v="54" actId="404"/>
        <pc:sldMkLst>
          <pc:docMk/>
          <pc:sldMk cId="119696529" sldId="1021"/>
        </pc:sldMkLst>
        <pc:spChg chg="mod">
          <ac:chgData name="Soheil Abbasloo" userId="d71572ce-aea6-4a3a-9d7a-c1bc96c12f67" providerId="ADAL" clId="{7BF43ACD-6BC8-4014-A066-B4B9D43D72FC}" dt="2022-10-10T14:05:56.619" v="54" actId="404"/>
          <ac:spMkLst>
            <pc:docMk/>
            <pc:sldMk cId="119696529" sldId="1021"/>
            <ac:spMk id="20" creationId="{00000000-0000-0000-0000-000000000000}"/>
          </ac:spMkLst>
        </pc:spChg>
      </pc:sldChg>
      <pc:sldChg chg="modSp mod">
        <pc:chgData name="Soheil Abbasloo" userId="d71572ce-aea6-4a3a-9d7a-c1bc96c12f67" providerId="ADAL" clId="{7BF43ACD-6BC8-4014-A066-B4B9D43D72FC}" dt="2022-10-10T14:06:06.778" v="56" actId="404"/>
        <pc:sldMkLst>
          <pc:docMk/>
          <pc:sldMk cId="478231768" sldId="1022"/>
        </pc:sldMkLst>
        <pc:spChg chg="mod">
          <ac:chgData name="Soheil Abbasloo" userId="d71572ce-aea6-4a3a-9d7a-c1bc96c12f67" providerId="ADAL" clId="{7BF43ACD-6BC8-4014-A066-B4B9D43D72FC}" dt="2022-10-10T14:06:06.778" v="56" actId="404"/>
          <ac:spMkLst>
            <pc:docMk/>
            <pc:sldMk cId="478231768" sldId="1022"/>
            <ac:spMk id="20" creationId="{00000000-0000-0000-0000-000000000000}"/>
          </ac:spMkLst>
        </pc:spChg>
      </pc:sldChg>
      <pc:sldChg chg="modSp">
        <pc:chgData name="Soheil Abbasloo" userId="d71572ce-aea6-4a3a-9d7a-c1bc96c12f67" providerId="ADAL" clId="{7BF43ACD-6BC8-4014-A066-B4B9D43D72FC}" dt="2022-10-10T14:06:18.420" v="58" actId="404"/>
        <pc:sldMkLst>
          <pc:docMk/>
          <pc:sldMk cId="391168170" sldId="1025"/>
        </pc:sldMkLst>
        <pc:spChg chg="mod">
          <ac:chgData name="Soheil Abbasloo" userId="d71572ce-aea6-4a3a-9d7a-c1bc96c12f67" providerId="ADAL" clId="{7BF43ACD-6BC8-4014-A066-B4B9D43D72FC}" dt="2022-10-10T14:06:18.420" v="58" actId="404"/>
          <ac:spMkLst>
            <pc:docMk/>
            <pc:sldMk cId="391168170" sldId="1025"/>
            <ac:spMk id="20" creationId="{00000000-0000-0000-0000-000000000000}"/>
          </ac:spMkLst>
        </pc:spChg>
      </pc:sldChg>
      <pc:sldChg chg="modSp mod">
        <pc:chgData name="Soheil Abbasloo" userId="d71572ce-aea6-4a3a-9d7a-c1bc96c12f67" providerId="ADAL" clId="{7BF43ACD-6BC8-4014-A066-B4B9D43D72FC}" dt="2022-10-10T13:58:53.906" v="47" actId="113"/>
        <pc:sldMkLst>
          <pc:docMk/>
          <pc:sldMk cId="140515326" sldId="1033"/>
        </pc:sldMkLst>
        <pc:spChg chg="mod">
          <ac:chgData name="Soheil Abbasloo" userId="d71572ce-aea6-4a3a-9d7a-c1bc96c12f67" providerId="ADAL" clId="{7BF43ACD-6BC8-4014-A066-B4B9D43D72FC}" dt="2022-10-10T13:58:53.906" v="47" actId="113"/>
          <ac:spMkLst>
            <pc:docMk/>
            <pc:sldMk cId="140515326" sldId="1033"/>
            <ac:spMk id="46088" creationId="{00000000-0000-0000-0000-000000000000}"/>
          </ac:spMkLst>
        </pc:spChg>
      </pc:sldChg>
      <pc:sldChg chg="mod modShow">
        <pc:chgData name="Soheil Abbasloo" userId="d71572ce-aea6-4a3a-9d7a-c1bc96c12f67" providerId="ADAL" clId="{7BF43ACD-6BC8-4014-A066-B4B9D43D72FC}" dt="2022-10-11T12:51:36.983" v="765" actId="729"/>
        <pc:sldMkLst>
          <pc:docMk/>
          <pc:sldMk cId="3478666986" sldId="1034"/>
        </pc:sldMkLst>
      </pc:sldChg>
      <pc:sldChg chg="modSp mod">
        <pc:chgData name="Soheil Abbasloo" userId="d71572ce-aea6-4a3a-9d7a-c1bc96c12f67" providerId="ADAL" clId="{7BF43ACD-6BC8-4014-A066-B4B9D43D72FC}" dt="2022-10-10T14:00:22.246" v="48"/>
        <pc:sldMkLst>
          <pc:docMk/>
          <pc:sldMk cId="2059918243" sldId="1038"/>
        </pc:sldMkLst>
        <pc:spChg chg="mod">
          <ac:chgData name="Soheil Abbasloo" userId="d71572ce-aea6-4a3a-9d7a-c1bc96c12f67" providerId="ADAL" clId="{7BF43ACD-6BC8-4014-A066-B4B9D43D72FC}" dt="2022-10-10T14:00:22.246" v="48"/>
          <ac:spMkLst>
            <pc:docMk/>
            <pc:sldMk cId="2059918243" sldId="1038"/>
            <ac:spMk id="46088" creationId="{00000000-0000-0000-0000-000000000000}"/>
          </ac:spMkLst>
        </pc:spChg>
      </pc:sldChg>
      <pc:sldChg chg="modSp mod">
        <pc:chgData name="Soheil Abbasloo" userId="d71572ce-aea6-4a3a-9d7a-c1bc96c12f67" providerId="ADAL" clId="{7BF43ACD-6BC8-4014-A066-B4B9D43D72FC}" dt="2022-10-10T15:45:53.389" v="270" actId="6549"/>
        <pc:sldMkLst>
          <pc:docMk/>
          <pc:sldMk cId="804436738" sldId="1039"/>
        </pc:sldMkLst>
        <pc:spChg chg="mod">
          <ac:chgData name="Soheil Abbasloo" userId="d71572ce-aea6-4a3a-9d7a-c1bc96c12f67" providerId="ADAL" clId="{7BF43ACD-6BC8-4014-A066-B4B9D43D72FC}" dt="2022-10-10T14:00:26.105" v="49"/>
          <ac:spMkLst>
            <pc:docMk/>
            <pc:sldMk cId="804436738" sldId="1039"/>
            <ac:spMk id="46088" creationId="{00000000-0000-0000-0000-000000000000}"/>
          </ac:spMkLst>
        </pc:spChg>
        <pc:spChg chg="mod">
          <ac:chgData name="Soheil Abbasloo" userId="d71572ce-aea6-4a3a-9d7a-c1bc96c12f67" providerId="ADAL" clId="{7BF43ACD-6BC8-4014-A066-B4B9D43D72FC}" dt="2022-10-10T15:45:53.389" v="270" actId="6549"/>
          <ac:spMkLst>
            <pc:docMk/>
            <pc:sldMk cId="804436738" sldId="1039"/>
            <ac:spMk id="46089" creationId="{00000000-0000-0000-0000-000000000000}"/>
          </ac:spMkLst>
        </pc:spChg>
      </pc:sldChg>
      <pc:sldChg chg="modSp mod">
        <pc:chgData name="Soheil Abbasloo" userId="d71572ce-aea6-4a3a-9d7a-c1bc96c12f67" providerId="ADAL" clId="{7BF43ACD-6BC8-4014-A066-B4B9D43D72FC}" dt="2022-10-10T14:05:32.653" v="53" actId="404"/>
        <pc:sldMkLst>
          <pc:docMk/>
          <pc:sldMk cId="2257511476" sldId="1041"/>
        </pc:sldMkLst>
        <pc:spChg chg="mod">
          <ac:chgData name="Soheil Abbasloo" userId="d71572ce-aea6-4a3a-9d7a-c1bc96c12f67" providerId="ADAL" clId="{7BF43ACD-6BC8-4014-A066-B4B9D43D72FC}" dt="2022-10-10T14:05:32.653" v="53" actId="404"/>
          <ac:spMkLst>
            <pc:docMk/>
            <pc:sldMk cId="2257511476" sldId="1041"/>
            <ac:spMk id="3" creationId="{00000000-0000-0000-0000-000000000000}"/>
          </ac:spMkLst>
        </pc:spChg>
      </pc:sldChg>
      <pc:sldChg chg="modSp mod">
        <pc:chgData name="Soheil Abbasloo" userId="d71572ce-aea6-4a3a-9d7a-c1bc96c12f67" providerId="ADAL" clId="{7BF43ACD-6BC8-4014-A066-B4B9D43D72FC}" dt="2022-10-10T14:05:11.912" v="51" actId="404"/>
        <pc:sldMkLst>
          <pc:docMk/>
          <pc:sldMk cId="1529437553" sldId="1042"/>
        </pc:sldMkLst>
        <pc:spChg chg="mod">
          <ac:chgData name="Soheil Abbasloo" userId="d71572ce-aea6-4a3a-9d7a-c1bc96c12f67" providerId="ADAL" clId="{7BF43ACD-6BC8-4014-A066-B4B9D43D72FC}" dt="2022-10-10T14:05:11.912" v="51" actId="404"/>
          <ac:spMkLst>
            <pc:docMk/>
            <pc:sldMk cId="1529437553" sldId="1042"/>
            <ac:spMk id="3" creationId="{00000000-0000-0000-0000-000000000000}"/>
          </ac:spMkLst>
        </pc:spChg>
      </pc:sldChg>
      <pc:sldChg chg="modSp mod">
        <pc:chgData name="Soheil Abbasloo" userId="d71572ce-aea6-4a3a-9d7a-c1bc96c12f67" providerId="ADAL" clId="{7BF43ACD-6BC8-4014-A066-B4B9D43D72FC}" dt="2022-10-10T14:06:30.064" v="62" actId="404"/>
        <pc:sldMkLst>
          <pc:docMk/>
          <pc:sldMk cId="3443503454" sldId="1043"/>
        </pc:sldMkLst>
        <pc:spChg chg="mod">
          <ac:chgData name="Soheil Abbasloo" userId="d71572ce-aea6-4a3a-9d7a-c1bc96c12f67" providerId="ADAL" clId="{7BF43ACD-6BC8-4014-A066-B4B9D43D72FC}" dt="2022-10-10T14:06:30.064" v="62" actId="404"/>
          <ac:spMkLst>
            <pc:docMk/>
            <pc:sldMk cId="3443503454" sldId="1043"/>
            <ac:spMk id="3" creationId="{00000000-0000-0000-0000-000000000000}"/>
          </ac:spMkLst>
        </pc:spChg>
      </pc:sldChg>
      <pc:sldChg chg="modSp mod">
        <pc:chgData name="Soheil Abbasloo" userId="d71572ce-aea6-4a3a-9d7a-c1bc96c12f67" providerId="ADAL" clId="{7BF43ACD-6BC8-4014-A066-B4B9D43D72FC}" dt="2022-10-10T16:31:34.112" v="498" actId="20577"/>
        <pc:sldMkLst>
          <pc:docMk/>
          <pc:sldMk cId="472346919" sldId="1050"/>
        </pc:sldMkLst>
        <pc:spChg chg="mod">
          <ac:chgData name="Soheil Abbasloo" userId="d71572ce-aea6-4a3a-9d7a-c1bc96c12f67" providerId="ADAL" clId="{7BF43ACD-6BC8-4014-A066-B4B9D43D72FC}" dt="2022-10-10T16:31:34.112" v="498" actId="20577"/>
          <ac:spMkLst>
            <pc:docMk/>
            <pc:sldMk cId="472346919" sldId="1050"/>
            <ac:spMk id="4" creationId="{277953C3-598A-B7BE-DE85-1520EB109404}"/>
          </ac:spMkLst>
        </pc:spChg>
      </pc:sldChg>
      <pc:sldChg chg="modSp">
        <pc:chgData name="Soheil Abbasloo" userId="d71572ce-aea6-4a3a-9d7a-c1bc96c12f67" providerId="ADAL" clId="{7BF43ACD-6BC8-4014-A066-B4B9D43D72FC}" dt="2022-10-10T14:07:00.393" v="63" actId="20577"/>
        <pc:sldMkLst>
          <pc:docMk/>
          <pc:sldMk cId="899325350" sldId="1053"/>
        </pc:sldMkLst>
        <pc:spChg chg="mod">
          <ac:chgData name="Soheil Abbasloo" userId="d71572ce-aea6-4a3a-9d7a-c1bc96c12f67" providerId="ADAL" clId="{7BF43ACD-6BC8-4014-A066-B4B9D43D72FC}" dt="2022-10-10T14:07:00.393" v="63" actId="20577"/>
          <ac:spMkLst>
            <pc:docMk/>
            <pc:sldMk cId="899325350" sldId="1053"/>
            <ac:spMk id="3" creationId="{00000000-0000-0000-0000-000000000000}"/>
          </ac:spMkLst>
        </pc:spChg>
      </pc:sldChg>
      <pc:sldChg chg="modSp mod">
        <pc:chgData name="Soheil Abbasloo" userId="d71572ce-aea6-4a3a-9d7a-c1bc96c12f67" providerId="ADAL" clId="{7BF43ACD-6BC8-4014-A066-B4B9D43D72FC}" dt="2022-10-10T14:07:21.253" v="67" actId="166"/>
        <pc:sldMkLst>
          <pc:docMk/>
          <pc:sldMk cId="3810144935" sldId="1054"/>
        </pc:sldMkLst>
        <pc:cxnChg chg="ord">
          <ac:chgData name="Soheil Abbasloo" userId="d71572ce-aea6-4a3a-9d7a-c1bc96c12f67" providerId="ADAL" clId="{7BF43ACD-6BC8-4014-A066-B4B9D43D72FC}" dt="2022-10-10T14:07:21.253" v="67" actId="166"/>
          <ac:cxnSpMkLst>
            <pc:docMk/>
            <pc:sldMk cId="3810144935" sldId="1054"/>
            <ac:cxnSpMk id="73" creationId="{00000000-0000-0000-0000-000000000000}"/>
          </ac:cxnSpMkLst>
        </pc:cxnChg>
      </pc:sldChg>
      <pc:sldChg chg="addSp modSp mod">
        <pc:chgData name="Soheil Abbasloo" userId="d71572ce-aea6-4a3a-9d7a-c1bc96c12f67" providerId="ADAL" clId="{7BF43ACD-6BC8-4014-A066-B4B9D43D72FC}" dt="2022-10-11T14:01:46.781" v="781" actId="166"/>
        <pc:sldMkLst>
          <pc:docMk/>
          <pc:sldMk cId="1395678931" sldId="1055"/>
        </pc:sldMkLst>
        <pc:grpChg chg="ord">
          <ac:chgData name="Soheil Abbasloo" userId="d71572ce-aea6-4a3a-9d7a-c1bc96c12f67" providerId="ADAL" clId="{7BF43ACD-6BC8-4014-A066-B4B9D43D72FC}" dt="2022-10-11T14:01:28.775" v="779" actId="167"/>
          <ac:grpSpMkLst>
            <pc:docMk/>
            <pc:sldMk cId="1395678931" sldId="1055"/>
            <ac:grpSpMk id="36877" creationId="{00000000-0000-0000-0000-000000000000}"/>
          </ac:grpSpMkLst>
        </pc:grpChg>
        <pc:grpChg chg="ord">
          <ac:chgData name="Soheil Abbasloo" userId="d71572ce-aea6-4a3a-9d7a-c1bc96c12f67" providerId="ADAL" clId="{7BF43ACD-6BC8-4014-A066-B4B9D43D72FC}" dt="2022-10-11T14:01:28.775" v="779" actId="167"/>
          <ac:grpSpMkLst>
            <pc:docMk/>
            <pc:sldMk cId="1395678931" sldId="1055"/>
            <ac:grpSpMk id="36878" creationId="{00000000-0000-0000-0000-000000000000}"/>
          </ac:grpSpMkLst>
        </pc:grpChg>
        <pc:graphicFrameChg chg="add mod">
          <ac:chgData name="Soheil Abbasloo" userId="d71572ce-aea6-4a3a-9d7a-c1bc96c12f67" providerId="ADAL" clId="{7BF43ACD-6BC8-4014-A066-B4B9D43D72FC}" dt="2022-10-11T14:01:39.581" v="780"/>
          <ac:graphicFrameMkLst>
            <pc:docMk/>
            <pc:sldMk cId="1395678931" sldId="1055"/>
            <ac:graphicFrameMk id="3" creationId="{1F83813A-72E2-6C92-DC88-9177FA7C4FC5}"/>
          </ac:graphicFrameMkLst>
        </pc:graphicFrameChg>
        <pc:graphicFrameChg chg="add mod">
          <ac:chgData name="Soheil Abbasloo" userId="d71572ce-aea6-4a3a-9d7a-c1bc96c12f67" providerId="ADAL" clId="{7BF43ACD-6BC8-4014-A066-B4B9D43D72FC}" dt="2022-10-11T14:01:39.581" v="780"/>
          <ac:graphicFrameMkLst>
            <pc:docMk/>
            <pc:sldMk cId="1395678931" sldId="1055"/>
            <ac:graphicFrameMk id="5" creationId="{0F447B0B-A54E-82D7-6443-2A06037505DE}"/>
          </ac:graphicFrameMkLst>
        </pc:graphicFrameChg>
        <pc:cxnChg chg="ord">
          <ac:chgData name="Soheil Abbasloo" userId="d71572ce-aea6-4a3a-9d7a-c1bc96c12f67" providerId="ADAL" clId="{7BF43ACD-6BC8-4014-A066-B4B9D43D72FC}" dt="2022-10-11T14:01:46.781" v="781" actId="166"/>
          <ac:cxnSpMkLst>
            <pc:docMk/>
            <pc:sldMk cId="1395678931" sldId="1055"/>
            <ac:cxnSpMk id="73" creationId="{00000000-0000-0000-0000-000000000000}"/>
          </ac:cxnSpMkLst>
        </pc:cxnChg>
        <pc:cxnChg chg="ord">
          <ac:chgData name="Soheil Abbasloo" userId="d71572ce-aea6-4a3a-9d7a-c1bc96c12f67" providerId="ADAL" clId="{7BF43ACD-6BC8-4014-A066-B4B9D43D72FC}" dt="2022-10-11T14:01:46.781" v="781" actId="166"/>
          <ac:cxnSpMkLst>
            <pc:docMk/>
            <pc:sldMk cId="1395678931" sldId="1055"/>
            <ac:cxnSpMk id="74" creationId="{00000000-0000-0000-0000-000000000000}"/>
          </ac:cxnSpMkLst>
        </pc:cxnChg>
      </pc:sldChg>
      <pc:sldChg chg="modSp">
        <pc:chgData name="Soheil Abbasloo" userId="d71572ce-aea6-4a3a-9d7a-c1bc96c12f67" providerId="ADAL" clId="{7BF43ACD-6BC8-4014-A066-B4B9D43D72FC}" dt="2022-10-10T15:08:16.497" v="69" actId="403"/>
        <pc:sldMkLst>
          <pc:docMk/>
          <pc:sldMk cId="3708707512" sldId="1057"/>
        </pc:sldMkLst>
        <pc:spChg chg="mod">
          <ac:chgData name="Soheil Abbasloo" userId="d71572ce-aea6-4a3a-9d7a-c1bc96c12f67" providerId="ADAL" clId="{7BF43ACD-6BC8-4014-A066-B4B9D43D72FC}" dt="2022-10-10T15:08:16.497" v="69" actId="403"/>
          <ac:spMkLst>
            <pc:docMk/>
            <pc:sldMk cId="3708707512" sldId="1057"/>
            <ac:spMk id="1053701" creationId="{00000000-0000-0000-0000-000000000000}"/>
          </ac:spMkLst>
        </pc:spChg>
      </pc:sldChg>
      <pc:sldChg chg="modSp mod modAnim">
        <pc:chgData name="Soheil Abbasloo" userId="d71572ce-aea6-4a3a-9d7a-c1bc96c12f67" providerId="ADAL" clId="{7BF43ACD-6BC8-4014-A066-B4B9D43D72FC}" dt="2022-10-11T12:26:51.397" v="689" actId="20577"/>
        <pc:sldMkLst>
          <pc:docMk/>
          <pc:sldMk cId="2680595294" sldId="1059"/>
        </pc:sldMkLst>
        <pc:spChg chg="mod">
          <ac:chgData name="Soheil Abbasloo" userId="d71572ce-aea6-4a3a-9d7a-c1bc96c12f67" providerId="ADAL" clId="{7BF43ACD-6BC8-4014-A066-B4B9D43D72FC}" dt="2022-10-10T15:14:23.631" v="112" actId="404"/>
          <ac:spMkLst>
            <pc:docMk/>
            <pc:sldMk cId="2680595294" sldId="1059"/>
            <ac:spMk id="132100" creationId="{00000000-0000-0000-0000-000000000000}"/>
          </ac:spMkLst>
        </pc:spChg>
        <pc:spChg chg="mod">
          <ac:chgData name="Soheil Abbasloo" userId="d71572ce-aea6-4a3a-9d7a-c1bc96c12f67" providerId="ADAL" clId="{7BF43ACD-6BC8-4014-A066-B4B9D43D72FC}" dt="2022-10-10T15:11:04.014" v="71" actId="403"/>
          <ac:spMkLst>
            <pc:docMk/>
            <pc:sldMk cId="2680595294" sldId="1059"/>
            <ac:spMk id="132102" creationId="{00000000-0000-0000-0000-000000000000}"/>
          </ac:spMkLst>
        </pc:spChg>
        <pc:spChg chg="mod">
          <ac:chgData name="Soheil Abbasloo" userId="d71572ce-aea6-4a3a-9d7a-c1bc96c12f67" providerId="ADAL" clId="{7BF43ACD-6BC8-4014-A066-B4B9D43D72FC}" dt="2022-10-10T15:13:11.601" v="91" actId="1076"/>
          <ac:spMkLst>
            <pc:docMk/>
            <pc:sldMk cId="2680595294" sldId="1059"/>
            <ac:spMk id="132103" creationId="{00000000-0000-0000-0000-000000000000}"/>
          </ac:spMkLst>
        </pc:spChg>
        <pc:spChg chg="mod">
          <ac:chgData name="Soheil Abbasloo" userId="d71572ce-aea6-4a3a-9d7a-c1bc96c12f67" providerId="ADAL" clId="{7BF43ACD-6BC8-4014-A066-B4B9D43D72FC}" dt="2022-10-10T15:19:14.319" v="193" actId="20577"/>
          <ac:spMkLst>
            <pc:docMk/>
            <pc:sldMk cId="2680595294" sldId="1059"/>
            <ac:spMk id="132104" creationId="{00000000-0000-0000-0000-000000000000}"/>
          </ac:spMkLst>
        </pc:spChg>
        <pc:spChg chg="mod">
          <ac:chgData name="Soheil Abbasloo" userId="d71572ce-aea6-4a3a-9d7a-c1bc96c12f67" providerId="ADAL" clId="{7BF43ACD-6BC8-4014-A066-B4B9D43D72FC}" dt="2022-10-10T15:13:52.472" v="95" actId="1076"/>
          <ac:spMkLst>
            <pc:docMk/>
            <pc:sldMk cId="2680595294" sldId="1059"/>
            <ac:spMk id="132106" creationId="{00000000-0000-0000-0000-000000000000}"/>
          </ac:spMkLst>
        </pc:spChg>
        <pc:spChg chg="mod">
          <ac:chgData name="Soheil Abbasloo" userId="d71572ce-aea6-4a3a-9d7a-c1bc96c12f67" providerId="ADAL" clId="{7BF43ACD-6BC8-4014-A066-B4B9D43D72FC}" dt="2022-10-11T12:26:32.867" v="677" actId="1037"/>
          <ac:spMkLst>
            <pc:docMk/>
            <pc:sldMk cId="2680595294" sldId="1059"/>
            <ac:spMk id="132107" creationId="{00000000-0000-0000-0000-000000000000}"/>
          </ac:spMkLst>
        </pc:spChg>
        <pc:spChg chg="mod">
          <ac:chgData name="Soheil Abbasloo" userId="d71572ce-aea6-4a3a-9d7a-c1bc96c12f67" providerId="ADAL" clId="{7BF43ACD-6BC8-4014-A066-B4B9D43D72FC}" dt="2022-10-11T12:26:51.397" v="689" actId="20577"/>
          <ac:spMkLst>
            <pc:docMk/>
            <pc:sldMk cId="2680595294" sldId="1059"/>
            <ac:spMk id="132120" creationId="{00000000-0000-0000-0000-000000000000}"/>
          </ac:spMkLst>
        </pc:spChg>
      </pc:sldChg>
      <pc:sldChg chg="modSp">
        <pc:chgData name="Soheil Abbasloo" userId="d71572ce-aea6-4a3a-9d7a-c1bc96c12f67" providerId="ADAL" clId="{7BF43ACD-6BC8-4014-A066-B4B9D43D72FC}" dt="2022-10-10T15:14:32.803" v="116" actId="403"/>
        <pc:sldMkLst>
          <pc:docMk/>
          <pc:sldMk cId="240730703" sldId="1060"/>
        </pc:sldMkLst>
        <pc:spChg chg="mod">
          <ac:chgData name="Soheil Abbasloo" userId="d71572ce-aea6-4a3a-9d7a-c1bc96c12f67" providerId="ADAL" clId="{7BF43ACD-6BC8-4014-A066-B4B9D43D72FC}" dt="2022-10-10T15:14:32.803" v="116" actId="403"/>
          <ac:spMkLst>
            <pc:docMk/>
            <pc:sldMk cId="240730703" sldId="1060"/>
            <ac:spMk id="136197" creationId="{00000000-0000-0000-0000-000000000000}"/>
          </ac:spMkLst>
        </pc:spChg>
      </pc:sldChg>
      <pc:sldChg chg="del">
        <pc:chgData name="Soheil Abbasloo" userId="d71572ce-aea6-4a3a-9d7a-c1bc96c12f67" providerId="ADAL" clId="{7BF43ACD-6BC8-4014-A066-B4B9D43D72FC}" dt="2022-10-10T15:44:43.034" v="248" actId="47"/>
        <pc:sldMkLst>
          <pc:docMk/>
          <pc:sldMk cId="1097766653" sldId="1061"/>
        </pc:sldMkLst>
      </pc:sldChg>
      <pc:sldChg chg="modSp mod modAnim">
        <pc:chgData name="Soheil Abbasloo" userId="d71572ce-aea6-4a3a-9d7a-c1bc96c12f67" providerId="ADAL" clId="{7BF43ACD-6BC8-4014-A066-B4B9D43D72FC}" dt="2022-10-10T15:15:21.253" v="184" actId="20577"/>
        <pc:sldMkLst>
          <pc:docMk/>
          <pc:sldMk cId="4294946445" sldId="1062"/>
        </pc:sldMkLst>
        <pc:spChg chg="mod">
          <ac:chgData name="Soheil Abbasloo" userId="d71572ce-aea6-4a3a-9d7a-c1bc96c12f67" providerId="ADAL" clId="{7BF43ACD-6BC8-4014-A066-B4B9D43D72FC}" dt="2022-10-10T15:15:03.371" v="177" actId="1038"/>
          <ac:spMkLst>
            <pc:docMk/>
            <pc:sldMk cId="4294946445" sldId="1062"/>
            <ac:spMk id="2" creationId="{00000000-0000-0000-0000-000000000000}"/>
          </ac:spMkLst>
        </pc:spChg>
        <pc:spChg chg="mod">
          <ac:chgData name="Soheil Abbasloo" userId="d71572ce-aea6-4a3a-9d7a-c1bc96c12f67" providerId="ADAL" clId="{7BF43ACD-6BC8-4014-A066-B4B9D43D72FC}" dt="2022-10-10T15:15:21.253" v="184" actId="20577"/>
          <ac:spMkLst>
            <pc:docMk/>
            <pc:sldMk cId="4294946445" sldId="1062"/>
            <ac:spMk id="142340" creationId="{00000000-0000-0000-0000-000000000000}"/>
          </ac:spMkLst>
        </pc:spChg>
        <pc:spChg chg="mod">
          <ac:chgData name="Soheil Abbasloo" userId="d71572ce-aea6-4a3a-9d7a-c1bc96c12f67" providerId="ADAL" clId="{7BF43ACD-6BC8-4014-A066-B4B9D43D72FC}" dt="2022-10-10T15:15:03.371" v="177" actId="1038"/>
          <ac:spMkLst>
            <pc:docMk/>
            <pc:sldMk cId="4294946445" sldId="1062"/>
            <ac:spMk id="142341" creationId="{00000000-0000-0000-0000-000000000000}"/>
          </ac:spMkLst>
        </pc:spChg>
        <pc:spChg chg="mod">
          <ac:chgData name="Soheil Abbasloo" userId="d71572ce-aea6-4a3a-9d7a-c1bc96c12f67" providerId="ADAL" clId="{7BF43ACD-6BC8-4014-A066-B4B9D43D72FC}" dt="2022-10-10T15:15:03.371" v="177" actId="1038"/>
          <ac:spMkLst>
            <pc:docMk/>
            <pc:sldMk cId="4294946445" sldId="1062"/>
            <ac:spMk id="142342" creationId="{00000000-0000-0000-0000-000000000000}"/>
          </ac:spMkLst>
        </pc:spChg>
        <pc:spChg chg="mod">
          <ac:chgData name="Soheil Abbasloo" userId="d71572ce-aea6-4a3a-9d7a-c1bc96c12f67" providerId="ADAL" clId="{7BF43ACD-6BC8-4014-A066-B4B9D43D72FC}" dt="2022-10-10T15:15:03.371" v="177" actId="1038"/>
          <ac:spMkLst>
            <pc:docMk/>
            <pc:sldMk cId="4294946445" sldId="1062"/>
            <ac:spMk id="142343" creationId="{00000000-0000-0000-0000-000000000000}"/>
          </ac:spMkLst>
        </pc:spChg>
        <pc:spChg chg="mod">
          <ac:chgData name="Soheil Abbasloo" userId="d71572ce-aea6-4a3a-9d7a-c1bc96c12f67" providerId="ADAL" clId="{7BF43ACD-6BC8-4014-A066-B4B9D43D72FC}" dt="2022-10-10T15:15:03.371" v="177" actId="1038"/>
          <ac:spMkLst>
            <pc:docMk/>
            <pc:sldMk cId="4294946445" sldId="1062"/>
            <ac:spMk id="142344" creationId="{00000000-0000-0000-0000-000000000000}"/>
          </ac:spMkLst>
        </pc:spChg>
        <pc:spChg chg="mod">
          <ac:chgData name="Soheil Abbasloo" userId="d71572ce-aea6-4a3a-9d7a-c1bc96c12f67" providerId="ADAL" clId="{7BF43ACD-6BC8-4014-A066-B4B9D43D72FC}" dt="2022-10-10T15:15:03.371" v="177" actId="1038"/>
          <ac:spMkLst>
            <pc:docMk/>
            <pc:sldMk cId="4294946445" sldId="1062"/>
            <ac:spMk id="142345" creationId="{00000000-0000-0000-0000-000000000000}"/>
          </ac:spMkLst>
        </pc:spChg>
        <pc:spChg chg="mod">
          <ac:chgData name="Soheil Abbasloo" userId="d71572ce-aea6-4a3a-9d7a-c1bc96c12f67" providerId="ADAL" clId="{7BF43ACD-6BC8-4014-A066-B4B9D43D72FC}" dt="2022-10-10T15:15:03.371" v="177" actId="1038"/>
          <ac:spMkLst>
            <pc:docMk/>
            <pc:sldMk cId="4294946445" sldId="1062"/>
            <ac:spMk id="142346" creationId="{00000000-0000-0000-0000-000000000000}"/>
          </ac:spMkLst>
        </pc:spChg>
        <pc:spChg chg="mod">
          <ac:chgData name="Soheil Abbasloo" userId="d71572ce-aea6-4a3a-9d7a-c1bc96c12f67" providerId="ADAL" clId="{7BF43ACD-6BC8-4014-A066-B4B9D43D72FC}" dt="2022-10-10T15:15:03.371" v="177" actId="1038"/>
          <ac:spMkLst>
            <pc:docMk/>
            <pc:sldMk cId="4294946445" sldId="1062"/>
            <ac:spMk id="142347" creationId="{00000000-0000-0000-0000-000000000000}"/>
          </ac:spMkLst>
        </pc:spChg>
        <pc:spChg chg="mod">
          <ac:chgData name="Soheil Abbasloo" userId="d71572ce-aea6-4a3a-9d7a-c1bc96c12f67" providerId="ADAL" clId="{7BF43ACD-6BC8-4014-A066-B4B9D43D72FC}" dt="2022-10-10T15:15:03.371" v="177" actId="1038"/>
          <ac:spMkLst>
            <pc:docMk/>
            <pc:sldMk cId="4294946445" sldId="1062"/>
            <ac:spMk id="142348" creationId="{00000000-0000-0000-0000-000000000000}"/>
          </ac:spMkLst>
        </pc:spChg>
        <pc:spChg chg="mod">
          <ac:chgData name="Soheil Abbasloo" userId="d71572ce-aea6-4a3a-9d7a-c1bc96c12f67" providerId="ADAL" clId="{7BF43ACD-6BC8-4014-A066-B4B9D43D72FC}" dt="2022-10-10T15:15:03.371" v="177" actId="1038"/>
          <ac:spMkLst>
            <pc:docMk/>
            <pc:sldMk cId="4294946445" sldId="1062"/>
            <ac:spMk id="142349" creationId="{00000000-0000-0000-0000-000000000000}"/>
          </ac:spMkLst>
        </pc:spChg>
        <pc:spChg chg="mod">
          <ac:chgData name="Soheil Abbasloo" userId="d71572ce-aea6-4a3a-9d7a-c1bc96c12f67" providerId="ADAL" clId="{7BF43ACD-6BC8-4014-A066-B4B9D43D72FC}" dt="2022-10-10T15:15:03.371" v="177" actId="1038"/>
          <ac:spMkLst>
            <pc:docMk/>
            <pc:sldMk cId="4294946445" sldId="1062"/>
            <ac:spMk id="142350" creationId="{00000000-0000-0000-0000-000000000000}"/>
          </ac:spMkLst>
        </pc:spChg>
        <pc:spChg chg="mod">
          <ac:chgData name="Soheil Abbasloo" userId="d71572ce-aea6-4a3a-9d7a-c1bc96c12f67" providerId="ADAL" clId="{7BF43ACD-6BC8-4014-A066-B4B9D43D72FC}" dt="2022-10-10T15:15:03.371" v="177" actId="1038"/>
          <ac:spMkLst>
            <pc:docMk/>
            <pc:sldMk cId="4294946445" sldId="1062"/>
            <ac:spMk id="142351" creationId="{00000000-0000-0000-0000-000000000000}"/>
          </ac:spMkLst>
        </pc:spChg>
        <pc:spChg chg="mod">
          <ac:chgData name="Soheil Abbasloo" userId="d71572ce-aea6-4a3a-9d7a-c1bc96c12f67" providerId="ADAL" clId="{7BF43ACD-6BC8-4014-A066-B4B9D43D72FC}" dt="2022-10-10T15:15:03.371" v="177" actId="1038"/>
          <ac:spMkLst>
            <pc:docMk/>
            <pc:sldMk cId="4294946445" sldId="1062"/>
            <ac:spMk id="142352" creationId="{00000000-0000-0000-0000-000000000000}"/>
          </ac:spMkLst>
        </pc:spChg>
        <pc:spChg chg="mod">
          <ac:chgData name="Soheil Abbasloo" userId="d71572ce-aea6-4a3a-9d7a-c1bc96c12f67" providerId="ADAL" clId="{7BF43ACD-6BC8-4014-A066-B4B9D43D72FC}" dt="2022-10-10T15:15:03.371" v="177" actId="1038"/>
          <ac:spMkLst>
            <pc:docMk/>
            <pc:sldMk cId="4294946445" sldId="1062"/>
            <ac:spMk id="142357" creationId="{00000000-0000-0000-0000-000000000000}"/>
          </ac:spMkLst>
        </pc:spChg>
        <pc:spChg chg="mod">
          <ac:chgData name="Soheil Abbasloo" userId="d71572ce-aea6-4a3a-9d7a-c1bc96c12f67" providerId="ADAL" clId="{7BF43ACD-6BC8-4014-A066-B4B9D43D72FC}" dt="2022-10-10T15:15:03.371" v="177" actId="1038"/>
          <ac:spMkLst>
            <pc:docMk/>
            <pc:sldMk cId="4294946445" sldId="1062"/>
            <ac:spMk id="142358" creationId="{00000000-0000-0000-0000-000000000000}"/>
          </ac:spMkLst>
        </pc:spChg>
        <pc:spChg chg="mod">
          <ac:chgData name="Soheil Abbasloo" userId="d71572ce-aea6-4a3a-9d7a-c1bc96c12f67" providerId="ADAL" clId="{7BF43ACD-6BC8-4014-A066-B4B9D43D72FC}" dt="2022-10-10T15:15:03.371" v="177" actId="1038"/>
          <ac:spMkLst>
            <pc:docMk/>
            <pc:sldMk cId="4294946445" sldId="1062"/>
            <ac:spMk id="142359" creationId="{00000000-0000-0000-0000-000000000000}"/>
          </ac:spMkLst>
        </pc:spChg>
        <pc:spChg chg="mod">
          <ac:chgData name="Soheil Abbasloo" userId="d71572ce-aea6-4a3a-9d7a-c1bc96c12f67" providerId="ADAL" clId="{7BF43ACD-6BC8-4014-A066-B4B9D43D72FC}" dt="2022-10-10T15:15:03.371" v="177" actId="1038"/>
          <ac:spMkLst>
            <pc:docMk/>
            <pc:sldMk cId="4294946445" sldId="1062"/>
            <ac:spMk id="142362" creationId="{00000000-0000-0000-0000-000000000000}"/>
          </ac:spMkLst>
        </pc:spChg>
        <pc:spChg chg="mod">
          <ac:chgData name="Soheil Abbasloo" userId="d71572ce-aea6-4a3a-9d7a-c1bc96c12f67" providerId="ADAL" clId="{7BF43ACD-6BC8-4014-A066-B4B9D43D72FC}" dt="2022-10-10T15:15:03.371" v="177" actId="1038"/>
          <ac:spMkLst>
            <pc:docMk/>
            <pc:sldMk cId="4294946445" sldId="1062"/>
            <ac:spMk id="142364" creationId="{00000000-0000-0000-0000-000000000000}"/>
          </ac:spMkLst>
        </pc:spChg>
        <pc:spChg chg="mod">
          <ac:chgData name="Soheil Abbasloo" userId="d71572ce-aea6-4a3a-9d7a-c1bc96c12f67" providerId="ADAL" clId="{7BF43ACD-6BC8-4014-A066-B4B9D43D72FC}" dt="2022-10-10T15:15:03.371" v="177" actId="1038"/>
          <ac:spMkLst>
            <pc:docMk/>
            <pc:sldMk cId="4294946445" sldId="1062"/>
            <ac:spMk id="2052112" creationId="{00000000-0000-0000-0000-000000000000}"/>
          </ac:spMkLst>
        </pc:spChg>
        <pc:spChg chg="mod">
          <ac:chgData name="Soheil Abbasloo" userId="d71572ce-aea6-4a3a-9d7a-c1bc96c12f67" providerId="ADAL" clId="{7BF43ACD-6BC8-4014-A066-B4B9D43D72FC}" dt="2022-10-10T15:15:03.371" v="177" actId="1038"/>
          <ac:spMkLst>
            <pc:docMk/>
            <pc:sldMk cId="4294946445" sldId="1062"/>
            <ac:spMk id="2052113" creationId="{00000000-0000-0000-0000-000000000000}"/>
          </ac:spMkLst>
        </pc:spChg>
        <pc:spChg chg="mod">
          <ac:chgData name="Soheil Abbasloo" userId="d71572ce-aea6-4a3a-9d7a-c1bc96c12f67" providerId="ADAL" clId="{7BF43ACD-6BC8-4014-A066-B4B9D43D72FC}" dt="2022-10-10T15:15:03.371" v="177" actId="1038"/>
          <ac:spMkLst>
            <pc:docMk/>
            <pc:sldMk cId="4294946445" sldId="1062"/>
            <ac:spMk id="2052114" creationId="{00000000-0000-0000-0000-000000000000}"/>
          </ac:spMkLst>
        </pc:spChg>
        <pc:spChg chg="mod">
          <ac:chgData name="Soheil Abbasloo" userId="d71572ce-aea6-4a3a-9d7a-c1bc96c12f67" providerId="ADAL" clId="{7BF43ACD-6BC8-4014-A066-B4B9D43D72FC}" dt="2022-10-10T15:15:03.371" v="177" actId="1038"/>
          <ac:spMkLst>
            <pc:docMk/>
            <pc:sldMk cId="4294946445" sldId="1062"/>
            <ac:spMk id="2052115" creationId="{00000000-0000-0000-0000-000000000000}"/>
          </ac:spMkLst>
        </pc:spChg>
      </pc:sldChg>
      <pc:sldChg chg="addSp delSp modSp mod delAnim modAnim">
        <pc:chgData name="Soheil Abbasloo" userId="d71572ce-aea6-4a3a-9d7a-c1bc96c12f67" providerId="ADAL" clId="{7BF43ACD-6BC8-4014-A066-B4B9D43D72FC}" dt="2022-10-10T15:39:50.421" v="246"/>
        <pc:sldMkLst>
          <pc:docMk/>
          <pc:sldMk cId="3620782179" sldId="1063"/>
        </pc:sldMkLst>
        <pc:spChg chg="del">
          <ac:chgData name="Soheil Abbasloo" userId="d71572ce-aea6-4a3a-9d7a-c1bc96c12f67" providerId="ADAL" clId="{7BF43ACD-6BC8-4014-A066-B4B9D43D72FC}" dt="2022-10-10T15:26:43.675" v="213" actId="478"/>
          <ac:spMkLst>
            <pc:docMk/>
            <pc:sldMk cId="3620782179" sldId="1063"/>
            <ac:spMk id="144391" creationId="{00000000-0000-0000-0000-000000000000}"/>
          </ac:spMkLst>
        </pc:spChg>
        <pc:picChg chg="add del mod modCrop">
          <ac:chgData name="Soheil Abbasloo" userId="d71572ce-aea6-4a3a-9d7a-c1bc96c12f67" providerId="ADAL" clId="{7BF43ACD-6BC8-4014-A066-B4B9D43D72FC}" dt="2022-10-10T15:30:59.389" v="229" actId="478"/>
          <ac:picMkLst>
            <pc:docMk/>
            <pc:sldMk cId="3620782179" sldId="1063"/>
            <ac:picMk id="3" creationId="{7260A5AC-FC98-285D-42D6-5931AB44ECEC}"/>
          </ac:picMkLst>
        </pc:picChg>
        <pc:picChg chg="add del mod modCrop">
          <ac:chgData name="Soheil Abbasloo" userId="d71572ce-aea6-4a3a-9d7a-c1bc96c12f67" providerId="ADAL" clId="{7BF43ACD-6BC8-4014-A066-B4B9D43D72FC}" dt="2022-10-10T15:39:23.734" v="237" actId="478"/>
          <ac:picMkLst>
            <pc:docMk/>
            <pc:sldMk cId="3620782179" sldId="1063"/>
            <ac:picMk id="5" creationId="{D28BA206-F608-1E7A-7FB9-E8F1CC07BB06}"/>
          </ac:picMkLst>
        </pc:picChg>
        <pc:picChg chg="add mod modCrop">
          <ac:chgData name="Soheil Abbasloo" userId="d71572ce-aea6-4a3a-9d7a-c1bc96c12f67" providerId="ADAL" clId="{7BF43ACD-6BC8-4014-A066-B4B9D43D72FC}" dt="2022-10-10T15:39:38.905" v="244" actId="1076"/>
          <ac:picMkLst>
            <pc:docMk/>
            <pc:sldMk cId="3620782179" sldId="1063"/>
            <ac:picMk id="7" creationId="{4539642B-83B4-D1F6-0C3E-7669E3957A71}"/>
          </ac:picMkLst>
        </pc:picChg>
        <pc:picChg chg="del">
          <ac:chgData name="Soheil Abbasloo" userId="d71572ce-aea6-4a3a-9d7a-c1bc96c12f67" providerId="ADAL" clId="{7BF43ACD-6BC8-4014-A066-B4B9D43D72FC}" dt="2022-10-10T15:26:31.029" v="207" actId="478"/>
          <ac:picMkLst>
            <pc:docMk/>
            <pc:sldMk cId="3620782179" sldId="1063"/>
            <ac:picMk id="144389" creationId="{00000000-0000-0000-0000-000000000000}"/>
          </ac:picMkLst>
        </pc:picChg>
      </pc:sldChg>
      <pc:sldChg chg="del">
        <pc:chgData name="Soheil Abbasloo" userId="d71572ce-aea6-4a3a-9d7a-c1bc96c12f67" providerId="ADAL" clId="{7BF43ACD-6BC8-4014-A066-B4B9D43D72FC}" dt="2022-10-10T15:44:41.160" v="247" actId="47"/>
        <pc:sldMkLst>
          <pc:docMk/>
          <pc:sldMk cId="1321410433" sldId="1064"/>
        </pc:sldMkLst>
      </pc:sldChg>
      <pc:sldChg chg="modSp">
        <pc:chgData name="Soheil Abbasloo" userId="d71572ce-aea6-4a3a-9d7a-c1bc96c12f67" providerId="ADAL" clId="{7BF43ACD-6BC8-4014-A066-B4B9D43D72FC}" dt="2022-10-10T16:43:07.722" v="653" actId="20577"/>
        <pc:sldMkLst>
          <pc:docMk/>
          <pc:sldMk cId="2170694978" sldId="1066"/>
        </pc:sldMkLst>
        <pc:spChg chg="mod">
          <ac:chgData name="Soheil Abbasloo" userId="d71572ce-aea6-4a3a-9d7a-c1bc96c12f67" providerId="ADAL" clId="{7BF43ACD-6BC8-4014-A066-B4B9D43D72FC}" dt="2022-10-10T16:43:07.722" v="653" actId="20577"/>
          <ac:spMkLst>
            <pc:docMk/>
            <pc:sldMk cId="2170694978" sldId="1066"/>
            <ac:spMk id="3" creationId="{00000000-0000-0000-0000-000000000000}"/>
          </ac:spMkLst>
        </pc:spChg>
      </pc:sldChg>
      <pc:sldChg chg="modAnim">
        <pc:chgData name="Soheil Abbasloo" userId="d71572ce-aea6-4a3a-9d7a-c1bc96c12f67" providerId="ADAL" clId="{7BF43ACD-6BC8-4014-A066-B4B9D43D72FC}" dt="2022-10-10T15:52:47.845" v="276"/>
        <pc:sldMkLst>
          <pc:docMk/>
          <pc:sldMk cId="2499371956" sldId="1085"/>
        </pc:sldMkLst>
      </pc:sldChg>
      <pc:sldChg chg="modSp">
        <pc:chgData name="Soheil Abbasloo" userId="d71572ce-aea6-4a3a-9d7a-c1bc96c12f67" providerId="ADAL" clId="{7BF43ACD-6BC8-4014-A066-B4B9D43D72FC}" dt="2022-10-10T15:54:20.206" v="279" actId="113"/>
        <pc:sldMkLst>
          <pc:docMk/>
          <pc:sldMk cId="1540537792" sldId="1087"/>
        </pc:sldMkLst>
        <pc:spChg chg="mod">
          <ac:chgData name="Soheil Abbasloo" userId="d71572ce-aea6-4a3a-9d7a-c1bc96c12f67" providerId="ADAL" clId="{7BF43ACD-6BC8-4014-A066-B4B9D43D72FC}" dt="2022-10-10T15:54:20.206" v="279" actId="113"/>
          <ac:spMkLst>
            <pc:docMk/>
            <pc:sldMk cId="1540537792" sldId="1087"/>
            <ac:spMk id="71684" creationId="{00000000-0000-0000-0000-000000000000}"/>
          </ac:spMkLst>
        </pc:spChg>
      </pc:sldChg>
      <pc:sldChg chg="addSp delSp modSp mod delAnim modAnim">
        <pc:chgData name="Soheil Abbasloo" userId="d71572ce-aea6-4a3a-9d7a-c1bc96c12f67" providerId="ADAL" clId="{7BF43ACD-6BC8-4014-A066-B4B9D43D72FC}" dt="2022-10-10T16:30:41.678" v="483"/>
        <pc:sldMkLst>
          <pc:docMk/>
          <pc:sldMk cId="2001985724" sldId="1088"/>
        </pc:sldMkLst>
        <pc:spChg chg="add mod">
          <ac:chgData name="Soheil Abbasloo" userId="d71572ce-aea6-4a3a-9d7a-c1bc96c12f67" providerId="ADAL" clId="{7BF43ACD-6BC8-4014-A066-B4B9D43D72FC}" dt="2022-10-10T16:30:12.502" v="480" actId="1036"/>
          <ac:spMkLst>
            <pc:docMk/>
            <pc:sldMk cId="2001985724" sldId="1088"/>
            <ac:spMk id="3" creationId="{53D10E06-4FA8-5D73-3303-041151BE42EA}"/>
          </ac:spMkLst>
        </pc:spChg>
        <pc:spChg chg="del mod">
          <ac:chgData name="Soheil Abbasloo" userId="d71572ce-aea6-4a3a-9d7a-c1bc96c12f67" providerId="ADAL" clId="{7BF43ACD-6BC8-4014-A066-B4B9D43D72FC}" dt="2022-10-10T16:26:33.775" v="420" actId="478"/>
          <ac:spMkLst>
            <pc:docMk/>
            <pc:sldMk cId="2001985724" sldId="1088"/>
            <ac:spMk id="4" creationId="{00000000-0000-0000-0000-000000000000}"/>
          </ac:spMkLst>
        </pc:spChg>
        <pc:spChg chg="mod">
          <ac:chgData name="Soheil Abbasloo" userId="d71572ce-aea6-4a3a-9d7a-c1bc96c12f67" providerId="ADAL" clId="{7BF43ACD-6BC8-4014-A066-B4B9D43D72FC}" dt="2022-10-10T16:29:02.886" v="454" actId="20577"/>
          <ac:spMkLst>
            <pc:docMk/>
            <pc:sldMk cId="2001985724" sldId="1088"/>
            <ac:spMk id="71684" creationId="{00000000-0000-0000-0000-000000000000}"/>
          </ac:spMkLst>
        </pc:spChg>
      </pc:sldChg>
      <pc:sldChg chg="modSp mod">
        <pc:chgData name="Soheil Abbasloo" userId="d71572ce-aea6-4a3a-9d7a-c1bc96c12f67" providerId="ADAL" clId="{7BF43ACD-6BC8-4014-A066-B4B9D43D72FC}" dt="2022-10-10T16:35:53.096" v="602" actId="6549"/>
        <pc:sldMkLst>
          <pc:docMk/>
          <pc:sldMk cId="1049531296" sldId="1093"/>
        </pc:sldMkLst>
        <pc:spChg chg="mod">
          <ac:chgData name="Soheil Abbasloo" userId="d71572ce-aea6-4a3a-9d7a-c1bc96c12f67" providerId="ADAL" clId="{7BF43ACD-6BC8-4014-A066-B4B9D43D72FC}" dt="2022-10-10T16:35:53.096" v="602" actId="6549"/>
          <ac:spMkLst>
            <pc:docMk/>
            <pc:sldMk cId="1049531296" sldId="1093"/>
            <ac:spMk id="3" creationId="{00000000-0000-0000-0000-000000000000}"/>
          </ac:spMkLst>
        </pc:spChg>
      </pc:sldChg>
      <pc:sldChg chg="modSp mod">
        <pc:chgData name="Soheil Abbasloo" userId="d71572ce-aea6-4a3a-9d7a-c1bc96c12f67" providerId="ADAL" clId="{7BF43ACD-6BC8-4014-A066-B4B9D43D72FC}" dt="2022-10-10T15:45:29.228" v="268" actId="1036"/>
        <pc:sldMkLst>
          <pc:docMk/>
          <pc:sldMk cId="507723271" sldId="1094"/>
        </pc:sldMkLst>
        <pc:spChg chg="mod">
          <ac:chgData name="Soheil Abbasloo" userId="d71572ce-aea6-4a3a-9d7a-c1bc96c12f67" providerId="ADAL" clId="{7BF43ACD-6BC8-4014-A066-B4B9D43D72FC}" dt="2022-10-10T15:45:29.228" v="268" actId="1036"/>
          <ac:spMkLst>
            <pc:docMk/>
            <pc:sldMk cId="507723271" sldId="1094"/>
            <ac:spMk id="128030" creationId="{00000000-0000-0000-0000-000000000000}"/>
          </ac:spMkLst>
        </pc:spChg>
      </pc:sldChg>
      <pc:sldChg chg="addSp delSp modSp new mod ord modClrScheme modAnim chgLayout">
        <pc:chgData name="Soheil Abbasloo" userId="d71572ce-aea6-4a3a-9d7a-c1bc96c12f67" providerId="ADAL" clId="{7BF43ACD-6BC8-4014-A066-B4B9D43D72FC}" dt="2022-10-10T16:32:16.057" v="500" actId="14100"/>
        <pc:sldMkLst>
          <pc:docMk/>
          <pc:sldMk cId="1119315437" sldId="1100"/>
        </pc:sldMkLst>
        <pc:spChg chg="mod ord">
          <ac:chgData name="Soheil Abbasloo" userId="d71572ce-aea6-4a3a-9d7a-c1bc96c12f67" providerId="ADAL" clId="{7BF43ACD-6BC8-4014-A066-B4B9D43D72FC}" dt="2022-10-10T16:10:25.336" v="293" actId="700"/>
          <ac:spMkLst>
            <pc:docMk/>
            <pc:sldMk cId="1119315437" sldId="1100"/>
            <ac:spMk id="2" creationId="{9198F3D9-6C01-0449-8672-5A37084E5042}"/>
          </ac:spMkLst>
        </pc:spChg>
        <pc:spChg chg="add del">
          <ac:chgData name="Soheil Abbasloo" userId="d71572ce-aea6-4a3a-9d7a-c1bc96c12f67" providerId="ADAL" clId="{7BF43ACD-6BC8-4014-A066-B4B9D43D72FC}" dt="2022-10-10T16:06:25.595" v="282" actId="22"/>
          <ac:spMkLst>
            <pc:docMk/>
            <pc:sldMk cId="1119315437" sldId="1100"/>
            <ac:spMk id="4" creationId="{295E9267-4F36-5525-DB71-CCE340EAED07}"/>
          </ac:spMkLst>
        </pc:spChg>
        <pc:spChg chg="add mod ord">
          <ac:chgData name="Soheil Abbasloo" userId="d71572ce-aea6-4a3a-9d7a-c1bc96c12f67" providerId="ADAL" clId="{7BF43ACD-6BC8-4014-A066-B4B9D43D72FC}" dt="2022-10-10T16:24:27.264" v="417" actId="207"/>
          <ac:spMkLst>
            <pc:docMk/>
            <pc:sldMk cId="1119315437" sldId="1100"/>
            <ac:spMk id="9" creationId="{D107B9A0-3867-EFCE-9EE7-F393FFE51F28}"/>
          </ac:spMkLst>
        </pc:spChg>
        <pc:spChg chg="add del mod ord">
          <ac:chgData name="Soheil Abbasloo" userId="d71572ce-aea6-4a3a-9d7a-c1bc96c12f67" providerId="ADAL" clId="{7BF43ACD-6BC8-4014-A066-B4B9D43D72FC}" dt="2022-10-10T16:11:35.405" v="359" actId="478"/>
          <ac:spMkLst>
            <pc:docMk/>
            <pc:sldMk cId="1119315437" sldId="1100"/>
            <ac:spMk id="10" creationId="{7B35DC4E-3461-7CFF-7C6A-750126353C6A}"/>
          </ac:spMkLst>
        </pc:spChg>
        <pc:spChg chg="add mod">
          <ac:chgData name="Soheil Abbasloo" userId="d71572ce-aea6-4a3a-9d7a-c1bc96c12f67" providerId="ADAL" clId="{7BF43ACD-6BC8-4014-A066-B4B9D43D72FC}" dt="2022-10-10T16:32:16.057" v="500" actId="14100"/>
          <ac:spMkLst>
            <pc:docMk/>
            <pc:sldMk cId="1119315437" sldId="1100"/>
            <ac:spMk id="12" creationId="{4FF8E106-2DF9-B97A-BB7D-D64BCCD78934}"/>
          </ac:spMkLst>
        </pc:spChg>
        <pc:picChg chg="add del mod">
          <ac:chgData name="Soheil Abbasloo" userId="d71572ce-aea6-4a3a-9d7a-c1bc96c12f67" providerId="ADAL" clId="{7BF43ACD-6BC8-4014-A066-B4B9D43D72FC}" dt="2022-10-10T16:10:19.769" v="291" actId="478"/>
          <ac:picMkLst>
            <pc:docMk/>
            <pc:sldMk cId="1119315437" sldId="1100"/>
            <ac:picMk id="6" creationId="{71B40FF3-7C7D-AF2E-B774-BC3B847AA5AD}"/>
          </ac:picMkLst>
        </pc:picChg>
        <pc:picChg chg="add mod">
          <ac:chgData name="Soheil Abbasloo" userId="d71572ce-aea6-4a3a-9d7a-c1bc96c12f67" providerId="ADAL" clId="{7BF43ACD-6BC8-4014-A066-B4B9D43D72FC}" dt="2022-10-10T16:11:43.502" v="364" actId="1076"/>
          <ac:picMkLst>
            <pc:docMk/>
            <pc:sldMk cId="1119315437" sldId="1100"/>
            <ac:picMk id="8" creationId="{2EC98F10-1550-E6F4-443D-6D7BAEF25B81}"/>
          </ac:picMkLst>
        </pc:picChg>
      </pc:sldChg>
      <pc:sldChg chg="add del mod modShow">
        <pc:chgData name="Soheil Abbasloo" userId="d71572ce-aea6-4a3a-9d7a-c1bc96c12f67" providerId="ADAL" clId="{7BF43ACD-6BC8-4014-A066-B4B9D43D72FC}" dt="2022-10-03T21:37:47.613" v="42" actId="47"/>
        <pc:sldMkLst>
          <pc:docMk/>
          <pc:sldMk cId="2881541040" sldId="1100"/>
        </pc:sldMkLst>
      </pc:sldChg>
      <pc:sldChg chg="add del setBg">
        <pc:chgData name="Soheil Abbasloo" userId="d71572ce-aea6-4a3a-9d7a-c1bc96c12f67" providerId="ADAL" clId="{7BF43ACD-6BC8-4014-A066-B4B9D43D72FC}" dt="2022-10-03T21:35:33.659" v="7"/>
        <pc:sldMkLst>
          <pc:docMk/>
          <pc:sldMk cId="3399472010" sldId="1100"/>
        </pc:sldMkLst>
      </pc:sldChg>
      <pc:sldChg chg="new del">
        <pc:chgData name="Soheil Abbasloo" userId="d71572ce-aea6-4a3a-9d7a-c1bc96c12f67" providerId="ADAL" clId="{7BF43ACD-6BC8-4014-A066-B4B9D43D72FC}" dt="2022-10-10T16:38:11.996" v="607" actId="47"/>
        <pc:sldMkLst>
          <pc:docMk/>
          <pc:sldMk cId="1976351306" sldId="1101"/>
        </pc:sldMkLst>
      </pc:sldChg>
      <pc:sldChg chg="modSp add del mod modAnim">
        <pc:chgData name="Soheil Abbasloo" userId="d71572ce-aea6-4a3a-9d7a-c1bc96c12f67" providerId="ADAL" clId="{7BF43ACD-6BC8-4014-A066-B4B9D43D72FC}" dt="2022-10-10T16:39:38.906" v="628"/>
        <pc:sldMkLst>
          <pc:docMk/>
          <pc:sldMk cId="380996824" sldId="1102"/>
        </pc:sldMkLst>
        <pc:spChg chg="mod">
          <ac:chgData name="Soheil Abbasloo" userId="d71572ce-aea6-4a3a-9d7a-c1bc96c12f67" providerId="ADAL" clId="{7BF43ACD-6BC8-4014-A066-B4B9D43D72FC}" dt="2022-10-10T16:38:35.382" v="624"/>
          <ac:spMkLst>
            <pc:docMk/>
            <pc:sldMk cId="380996824" sldId="1102"/>
            <ac:spMk id="8" creationId="{BA0AE907-7F3D-F79B-EF77-EBD9B1EC44F8}"/>
          </ac:spMkLst>
        </pc:spChg>
      </pc:sldChg>
    </pc:docChg>
  </pc:docChgLst>
  <pc:docChgLst>
    <pc:chgData name="ab.soheil@nyu.edu" userId="d71572ce-aea6-4a3a-9d7a-c1bc96c12f67" providerId="ADAL" clId="{ED41F9C1-8274-4F08-8693-1523C4FF26CB}"/>
    <pc:docChg chg="undo redo custSel addSld delSld modSld sldOrd">
      <pc:chgData name="ab.soheil@nyu.edu" userId="d71572ce-aea6-4a3a-9d7a-c1bc96c12f67" providerId="ADAL" clId="{ED41F9C1-8274-4F08-8693-1523C4FF26CB}" dt="2022-08-28T14:48:43.046" v="4469" actId="478"/>
      <pc:docMkLst>
        <pc:docMk/>
      </pc:docMkLst>
      <pc:sldChg chg="del">
        <pc:chgData name="ab.soheil@nyu.edu" userId="d71572ce-aea6-4a3a-9d7a-c1bc96c12f67" providerId="ADAL" clId="{ED41F9C1-8274-4F08-8693-1523C4FF26CB}" dt="2022-08-21T20:11:45.709" v="227" actId="47"/>
        <pc:sldMkLst>
          <pc:docMk/>
          <pc:sldMk cId="0" sldId="271"/>
        </pc:sldMkLst>
      </pc:sldChg>
      <pc:sldChg chg="del">
        <pc:chgData name="ab.soheil@nyu.edu" userId="d71572ce-aea6-4a3a-9d7a-c1bc96c12f67" providerId="ADAL" clId="{ED41F9C1-8274-4F08-8693-1523C4FF26CB}" dt="2022-08-21T20:11:45.709" v="227" actId="47"/>
        <pc:sldMkLst>
          <pc:docMk/>
          <pc:sldMk cId="0" sldId="272"/>
        </pc:sldMkLst>
      </pc:sldChg>
      <pc:sldChg chg="del">
        <pc:chgData name="ab.soheil@nyu.edu" userId="d71572ce-aea6-4a3a-9d7a-c1bc96c12f67" providerId="ADAL" clId="{ED41F9C1-8274-4F08-8693-1523C4FF26CB}" dt="2022-08-21T20:11:45.709" v="227" actId="47"/>
        <pc:sldMkLst>
          <pc:docMk/>
          <pc:sldMk cId="0" sldId="273"/>
        </pc:sldMkLst>
      </pc:sldChg>
      <pc:sldChg chg="del">
        <pc:chgData name="ab.soheil@nyu.edu" userId="d71572ce-aea6-4a3a-9d7a-c1bc96c12f67" providerId="ADAL" clId="{ED41F9C1-8274-4F08-8693-1523C4FF26CB}" dt="2022-08-21T20:11:45.709" v="227" actId="47"/>
        <pc:sldMkLst>
          <pc:docMk/>
          <pc:sldMk cId="0" sldId="274"/>
        </pc:sldMkLst>
      </pc:sldChg>
      <pc:sldChg chg="del">
        <pc:chgData name="ab.soheil@nyu.edu" userId="d71572ce-aea6-4a3a-9d7a-c1bc96c12f67" providerId="ADAL" clId="{ED41F9C1-8274-4F08-8693-1523C4FF26CB}" dt="2022-08-21T20:11:45.709" v="227" actId="47"/>
        <pc:sldMkLst>
          <pc:docMk/>
          <pc:sldMk cId="0" sldId="275"/>
        </pc:sldMkLst>
      </pc:sldChg>
      <pc:sldChg chg="del">
        <pc:chgData name="ab.soheil@nyu.edu" userId="d71572ce-aea6-4a3a-9d7a-c1bc96c12f67" providerId="ADAL" clId="{ED41F9C1-8274-4F08-8693-1523C4FF26CB}" dt="2022-08-21T20:11:45.709" v="227" actId="47"/>
        <pc:sldMkLst>
          <pc:docMk/>
          <pc:sldMk cId="0" sldId="276"/>
        </pc:sldMkLst>
      </pc:sldChg>
      <pc:sldChg chg="del">
        <pc:chgData name="ab.soheil@nyu.edu" userId="d71572ce-aea6-4a3a-9d7a-c1bc96c12f67" providerId="ADAL" clId="{ED41F9C1-8274-4F08-8693-1523C4FF26CB}" dt="2022-08-21T20:11:45.709" v="227" actId="47"/>
        <pc:sldMkLst>
          <pc:docMk/>
          <pc:sldMk cId="0" sldId="277"/>
        </pc:sldMkLst>
      </pc:sldChg>
      <pc:sldChg chg="del">
        <pc:chgData name="ab.soheil@nyu.edu" userId="d71572ce-aea6-4a3a-9d7a-c1bc96c12f67" providerId="ADAL" clId="{ED41F9C1-8274-4F08-8693-1523C4FF26CB}" dt="2022-08-21T20:11:45.709" v="227" actId="47"/>
        <pc:sldMkLst>
          <pc:docMk/>
          <pc:sldMk cId="0" sldId="278"/>
        </pc:sldMkLst>
      </pc:sldChg>
      <pc:sldChg chg="del">
        <pc:chgData name="ab.soheil@nyu.edu" userId="d71572ce-aea6-4a3a-9d7a-c1bc96c12f67" providerId="ADAL" clId="{ED41F9C1-8274-4F08-8693-1523C4FF26CB}" dt="2022-08-21T20:11:45.709" v="227" actId="47"/>
        <pc:sldMkLst>
          <pc:docMk/>
          <pc:sldMk cId="0" sldId="279"/>
        </pc:sldMkLst>
      </pc:sldChg>
      <pc:sldChg chg="del">
        <pc:chgData name="ab.soheil@nyu.edu" userId="d71572ce-aea6-4a3a-9d7a-c1bc96c12f67" providerId="ADAL" clId="{ED41F9C1-8274-4F08-8693-1523C4FF26CB}" dt="2022-08-21T20:11:45.709" v="227" actId="47"/>
        <pc:sldMkLst>
          <pc:docMk/>
          <pc:sldMk cId="0" sldId="280"/>
        </pc:sldMkLst>
      </pc:sldChg>
      <pc:sldChg chg="del">
        <pc:chgData name="ab.soheil@nyu.edu" userId="d71572ce-aea6-4a3a-9d7a-c1bc96c12f67" providerId="ADAL" clId="{ED41F9C1-8274-4F08-8693-1523C4FF26CB}" dt="2022-08-21T20:11:45.709" v="227" actId="47"/>
        <pc:sldMkLst>
          <pc:docMk/>
          <pc:sldMk cId="0" sldId="281"/>
        </pc:sldMkLst>
      </pc:sldChg>
      <pc:sldChg chg="del">
        <pc:chgData name="ab.soheil@nyu.edu" userId="d71572ce-aea6-4a3a-9d7a-c1bc96c12f67" providerId="ADAL" clId="{ED41F9C1-8274-4F08-8693-1523C4FF26CB}" dt="2022-08-21T20:11:45.709" v="227" actId="47"/>
        <pc:sldMkLst>
          <pc:docMk/>
          <pc:sldMk cId="0" sldId="282"/>
        </pc:sldMkLst>
      </pc:sldChg>
      <pc:sldChg chg="del">
        <pc:chgData name="ab.soheil@nyu.edu" userId="d71572ce-aea6-4a3a-9d7a-c1bc96c12f67" providerId="ADAL" clId="{ED41F9C1-8274-4F08-8693-1523C4FF26CB}" dt="2022-08-21T20:11:45.709" v="227" actId="47"/>
        <pc:sldMkLst>
          <pc:docMk/>
          <pc:sldMk cId="0" sldId="283"/>
        </pc:sldMkLst>
      </pc:sldChg>
      <pc:sldChg chg="del">
        <pc:chgData name="ab.soheil@nyu.edu" userId="d71572ce-aea6-4a3a-9d7a-c1bc96c12f67" providerId="ADAL" clId="{ED41F9C1-8274-4F08-8693-1523C4FF26CB}" dt="2022-08-21T20:11:45.709" v="227" actId="47"/>
        <pc:sldMkLst>
          <pc:docMk/>
          <pc:sldMk cId="0" sldId="284"/>
        </pc:sldMkLst>
      </pc:sldChg>
      <pc:sldChg chg="del">
        <pc:chgData name="ab.soheil@nyu.edu" userId="d71572ce-aea6-4a3a-9d7a-c1bc96c12f67" providerId="ADAL" clId="{ED41F9C1-8274-4F08-8693-1523C4FF26CB}" dt="2022-08-21T20:11:45.709" v="227" actId="47"/>
        <pc:sldMkLst>
          <pc:docMk/>
          <pc:sldMk cId="0" sldId="285"/>
        </pc:sldMkLst>
      </pc:sldChg>
      <pc:sldChg chg="del">
        <pc:chgData name="ab.soheil@nyu.edu" userId="d71572ce-aea6-4a3a-9d7a-c1bc96c12f67" providerId="ADAL" clId="{ED41F9C1-8274-4F08-8693-1523C4FF26CB}" dt="2022-08-21T20:11:45.709" v="227" actId="47"/>
        <pc:sldMkLst>
          <pc:docMk/>
          <pc:sldMk cId="0" sldId="286"/>
        </pc:sldMkLst>
      </pc:sldChg>
      <pc:sldChg chg="del">
        <pc:chgData name="ab.soheil@nyu.edu" userId="d71572ce-aea6-4a3a-9d7a-c1bc96c12f67" providerId="ADAL" clId="{ED41F9C1-8274-4F08-8693-1523C4FF26CB}" dt="2022-08-21T20:11:51.841" v="228" actId="47"/>
        <pc:sldMkLst>
          <pc:docMk/>
          <pc:sldMk cId="0" sldId="287"/>
        </pc:sldMkLst>
      </pc:sldChg>
      <pc:sldChg chg="del">
        <pc:chgData name="ab.soheil@nyu.edu" userId="d71572ce-aea6-4a3a-9d7a-c1bc96c12f67" providerId="ADAL" clId="{ED41F9C1-8274-4F08-8693-1523C4FF26CB}" dt="2022-08-21T20:11:45.709" v="227" actId="47"/>
        <pc:sldMkLst>
          <pc:docMk/>
          <pc:sldMk cId="0" sldId="288"/>
        </pc:sldMkLst>
      </pc:sldChg>
      <pc:sldChg chg="del">
        <pc:chgData name="ab.soheil@nyu.edu" userId="d71572ce-aea6-4a3a-9d7a-c1bc96c12f67" providerId="ADAL" clId="{ED41F9C1-8274-4F08-8693-1523C4FF26CB}" dt="2022-08-21T20:11:51.841" v="228" actId="47"/>
        <pc:sldMkLst>
          <pc:docMk/>
          <pc:sldMk cId="0" sldId="289"/>
        </pc:sldMkLst>
      </pc:sldChg>
      <pc:sldChg chg="del">
        <pc:chgData name="ab.soheil@nyu.edu" userId="d71572ce-aea6-4a3a-9d7a-c1bc96c12f67" providerId="ADAL" clId="{ED41F9C1-8274-4F08-8693-1523C4FF26CB}" dt="2022-08-21T20:11:51.841" v="228" actId="47"/>
        <pc:sldMkLst>
          <pc:docMk/>
          <pc:sldMk cId="0" sldId="292"/>
        </pc:sldMkLst>
      </pc:sldChg>
      <pc:sldChg chg="del">
        <pc:chgData name="ab.soheil@nyu.edu" userId="d71572ce-aea6-4a3a-9d7a-c1bc96c12f67" providerId="ADAL" clId="{ED41F9C1-8274-4F08-8693-1523C4FF26CB}" dt="2022-08-21T20:11:51.841" v="228" actId="47"/>
        <pc:sldMkLst>
          <pc:docMk/>
          <pc:sldMk cId="0" sldId="293"/>
        </pc:sldMkLst>
      </pc:sldChg>
      <pc:sldChg chg="del">
        <pc:chgData name="ab.soheil@nyu.edu" userId="d71572ce-aea6-4a3a-9d7a-c1bc96c12f67" providerId="ADAL" clId="{ED41F9C1-8274-4F08-8693-1523C4FF26CB}" dt="2022-08-21T20:11:51.841" v="228" actId="47"/>
        <pc:sldMkLst>
          <pc:docMk/>
          <pc:sldMk cId="0" sldId="294"/>
        </pc:sldMkLst>
      </pc:sldChg>
      <pc:sldChg chg="del">
        <pc:chgData name="ab.soheil@nyu.edu" userId="d71572ce-aea6-4a3a-9d7a-c1bc96c12f67" providerId="ADAL" clId="{ED41F9C1-8274-4F08-8693-1523C4FF26CB}" dt="2022-08-21T20:11:51.841" v="228" actId="47"/>
        <pc:sldMkLst>
          <pc:docMk/>
          <pc:sldMk cId="0" sldId="295"/>
        </pc:sldMkLst>
      </pc:sldChg>
      <pc:sldChg chg="del">
        <pc:chgData name="ab.soheil@nyu.edu" userId="d71572ce-aea6-4a3a-9d7a-c1bc96c12f67" providerId="ADAL" clId="{ED41F9C1-8274-4F08-8693-1523C4FF26CB}" dt="2022-08-21T20:11:51.841" v="228" actId="47"/>
        <pc:sldMkLst>
          <pc:docMk/>
          <pc:sldMk cId="0" sldId="296"/>
        </pc:sldMkLst>
      </pc:sldChg>
      <pc:sldChg chg="del">
        <pc:chgData name="ab.soheil@nyu.edu" userId="d71572ce-aea6-4a3a-9d7a-c1bc96c12f67" providerId="ADAL" clId="{ED41F9C1-8274-4F08-8693-1523C4FF26CB}" dt="2022-08-21T20:11:51.841" v="228" actId="47"/>
        <pc:sldMkLst>
          <pc:docMk/>
          <pc:sldMk cId="0" sldId="297"/>
        </pc:sldMkLst>
      </pc:sldChg>
      <pc:sldChg chg="del">
        <pc:chgData name="ab.soheil@nyu.edu" userId="d71572ce-aea6-4a3a-9d7a-c1bc96c12f67" providerId="ADAL" clId="{ED41F9C1-8274-4F08-8693-1523C4FF26CB}" dt="2022-08-21T20:11:51.841" v="228" actId="47"/>
        <pc:sldMkLst>
          <pc:docMk/>
          <pc:sldMk cId="0" sldId="298"/>
        </pc:sldMkLst>
      </pc:sldChg>
      <pc:sldChg chg="del">
        <pc:chgData name="ab.soheil@nyu.edu" userId="d71572ce-aea6-4a3a-9d7a-c1bc96c12f67" providerId="ADAL" clId="{ED41F9C1-8274-4F08-8693-1523C4FF26CB}" dt="2022-08-21T20:11:51.841" v="228" actId="47"/>
        <pc:sldMkLst>
          <pc:docMk/>
          <pc:sldMk cId="0" sldId="299"/>
        </pc:sldMkLst>
      </pc:sldChg>
      <pc:sldChg chg="del">
        <pc:chgData name="ab.soheil@nyu.edu" userId="d71572ce-aea6-4a3a-9d7a-c1bc96c12f67" providerId="ADAL" clId="{ED41F9C1-8274-4F08-8693-1523C4FF26CB}" dt="2022-08-21T20:11:51.841" v="228" actId="47"/>
        <pc:sldMkLst>
          <pc:docMk/>
          <pc:sldMk cId="0" sldId="300"/>
        </pc:sldMkLst>
      </pc:sldChg>
      <pc:sldChg chg="del">
        <pc:chgData name="ab.soheil@nyu.edu" userId="d71572ce-aea6-4a3a-9d7a-c1bc96c12f67" providerId="ADAL" clId="{ED41F9C1-8274-4F08-8693-1523C4FF26CB}" dt="2022-08-21T20:11:51.841" v="228" actId="47"/>
        <pc:sldMkLst>
          <pc:docMk/>
          <pc:sldMk cId="0" sldId="301"/>
        </pc:sldMkLst>
      </pc:sldChg>
      <pc:sldChg chg="del">
        <pc:chgData name="ab.soheil@nyu.edu" userId="d71572ce-aea6-4a3a-9d7a-c1bc96c12f67" providerId="ADAL" clId="{ED41F9C1-8274-4F08-8693-1523C4FF26CB}" dt="2022-08-21T20:11:51.841" v="228" actId="47"/>
        <pc:sldMkLst>
          <pc:docMk/>
          <pc:sldMk cId="0" sldId="305"/>
        </pc:sldMkLst>
      </pc:sldChg>
      <pc:sldChg chg="del">
        <pc:chgData name="ab.soheil@nyu.edu" userId="d71572ce-aea6-4a3a-9d7a-c1bc96c12f67" providerId="ADAL" clId="{ED41F9C1-8274-4F08-8693-1523C4FF26CB}" dt="2022-08-21T20:11:51.841" v="228" actId="47"/>
        <pc:sldMkLst>
          <pc:docMk/>
          <pc:sldMk cId="0" sldId="306"/>
        </pc:sldMkLst>
      </pc:sldChg>
      <pc:sldChg chg="del">
        <pc:chgData name="ab.soheil@nyu.edu" userId="d71572ce-aea6-4a3a-9d7a-c1bc96c12f67" providerId="ADAL" clId="{ED41F9C1-8274-4F08-8693-1523C4FF26CB}" dt="2022-08-21T20:11:51.841" v="228" actId="47"/>
        <pc:sldMkLst>
          <pc:docMk/>
          <pc:sldMk cId="0" sldId="307"/>
        </pc:sldMkLst>
      </pc:sldChg>
      <pc:sldChg chg="del">
        <pc:chgData name="ab.soheil@nyu.edu" userId="d71572ce-aea6-4a3a-9d7a-c1bc96c12f67" providerId="ADAL" clId="{ED41F9C1-8274-4F08-8693-1523C4FF26CB}" dt="2022-08-21T20:11:51.841" v="228" actId="47"/>
        <pc:sldMkLst>
          <pc:docMk/>
          <pc:sldMk cId="0" sldId="308"/>
        </pc:sldMkLst>
      </pc:sldChg>
      <pc:sldChg chg="del">
        <pc:chgData name="ab.soheil@nyu.edu" userId="d71572ce-aea6-4a3a-9d7a-c1bc96c12f67" providerId="ADAL" clId="{ED41F9C1-8274-4F08-8693-1523C4FF26CB}" dt="2022-08-21T20:11:51.841" v="228" actId="47"/>
        <pc:sldMkLst>
          <pc:docMk/>
          <pc:sldMk cId="0" sldId="309"/>
        </pc:sldMkLst>
      </pc:sldChg>
      <pc:sldChg chg="del">
        <pc:chgData name="ab.soheil@nyu.edu" userId="d71572ce-aea6-4a3a-9d7a-c1bc96c12f67" providerId="ADAL" clId="{ED41F9C1-8274-4F08-8693-1523C4FF26CB}" dt="2022-08-21T20:11:51.841" v="228" actId="47"/>
        <pc:sldMkLst>
          <pc:docMk/>
          <pc:sldMk cId="0" sldId="310"/>
        </pc:sldMkLst>
      </pc:sldChg>
      <pc:sldChg chg="del">
        <pc:chgData name="ab.soheil@nyu.edu" userId="d71572ce-aea6-4a3a-9d7a-c1bc96c12f67" providerId="ADAL" clId="{ED41F9C1-8274-4F08-8693-1523C4FF26CB}" dt="2022-08-21T20:11:51.841" v="228" actId="47"/>
        <pc:sldMkLst>
          <pc:docMk/>
          <pc:sldMk cId="0" sldId="311"/>
        </pc:sldMkLst>
      </pc:sldChg>
      <pc:sldChg chg="del">
        <pc:chgData name="ab.soheil@nyu.edu" userId="d71572ce-aea6-4a3a-9d7a-c1bc96c12f67" providerId="ADAL" clId="{ED41F9C1-8274-4F08-8693-1523C4FF26CB}" dt="2022-08-21T20:11:51.841" v="228" actId="47"/>
        <pc:sldMkLst>
          <pc:docMk/>
          <pc:sldMk cId="0" sldId="312"/>
        </pc:sldMkLst>
      </pc:sldChg>
      <pc:sldChg chg="del">
        <pc:chgData name="ab.soheil@nyu.edu" userId="d71572ce-aea6-4a3a-9d7a-c1bc96c12f67" providerId="ADAL" clId="{ED41F9C1-8274-4F08-8693-1523C4FF26CB}" dt="2022-08-21T20:11:51.841" v="228" actId="47"/>
        <pc:sldMkLst>
          <pc:docMk/>
          <pc:sldMk cId="0" sldId="313"/>
        </pc:sldMkLst>
      </pc:sldChg>
      <pc:sldChg chg="del">
        <pc:chgData name="ab.soheil@nyu.edu" userId="d71572ce-aea6-4a3a-9d7a-c1bc96c12f67" providerId="ADAL" clId="{ED41F9C1-8274-4F08-8693-1523C4FF26CB}" dt="2022-08-21T20:11:51.841" v="228" actId="47"/>
        <pc:sldMkLst>
          <pc:docMk/>
          <pc:sldMk cId="0" sldId="314"/>
        </pc:sldMkLst>
      </pc:sldChg>
      <pc:sldChg chg="del">
        <pc:chgData name="ab.soheil@nyu.edu" userId="d71572ce-aea6-4a3a-9d7a-c1bc96c12f67" providerId="ADAL" clId="{ED41F9C1-8274-4F08-8693-1523C4FF26CB}" dt="2022-08-21T20:11:51.841" v="228" actId="47"/>
        <pc:sldMkLst>
          <pc:docMk/>
          <pc:sldMk cId="0" sldId="315"/>
        </pc:sldMkLst>
      </pc:sldChg>
      <pc:sldChg chg="del">
        <pc:chgData name="ab.soheil@nyu.edu" userId="d71572ce-aea6-4a3a-9d7a-c1bc96c12f67" providerId="ADAL" clId="{ED41F9C1-8274-4F08-8693-1523C4FF26CB}" dt="2022-08-21T20:11:51.841" v="228" actId="47"/>
        <pc:sldMkLst>
          <pc:docMk/>
          <pc:sldMk cId="0" sldId="316"/>
        </pc:sldMkLst>
      </pc:sldChg>
      <pc:sldChg chg="del">
        <pc:chgData name="ab.soheil@nyu.edu" userId="d71572ce-aea6-4a3a-9d7a-c1bc96c12f67" providerId="ADAL" clId="{ED41F9C1-8274-4F08-8693-1523C4FF26CB}" dt="2022-08-21T20:11:51.841" v="228" actId="47"/>
        <pc:sldMkLst>
          <pc:docMk/>
          <pc:sldMk cId="0" sldId="317"/>
        </pc:sldMkLst>
      </pc:sldChg>
      <pc:sldChg chg="del">
        <pc:chgData name="ab.soheil@nyu.edu" userId="d71572ce-aea6-4a3a-9d7a-c1bc96c12f67" providerId="ADAL" clId="{ED41F9C1-8274-4F08-8693-1523C4FF26CB}" dt="2022-08-21T20:11:51.841" v="228" actId="47"/>
        <pc:sldMkLst>
          <pc:docMk/>
          <pc:sldMk cId="0" sldId="318"/>
        </pc:sldMkLst>
      </pc:sldChg>
      <pc:sldChg chg="del">
        <pc:chgData name="ab.soheil@nyu.edu" userId="d71572ce-aea6-4a3a-9d7a-c1bc96c12f67" providerId="ADAL" clId="{ED41F9C1-8274-4F08-8693-1523C4FF26CB}" dt="2022-08-21T20:11:51.841" v="228" actId="47"/>
        <pc:sldMkLst>
          <pc:docMk/>
          <pc:sldMk cId="0" sldId="319"/>
        </pc:sldMkLst>
      </pc:sldChg>
      <pc:sldChg chg="del">
        <pc:chgData name="ab.soheil@nyu.edu" userId="d71572ce-aea6-4a3a-9d7a-c1bc96c12f67" providerId="ADAL" clId="{ED41F9C1-8274-4F08-8693-1523C4FF26CB}" dt="2022-08-21T20:11:51.841" v="228" actId="47"/>
        <pc:sldMkLst>
          <pc:docMk/>
          <pc:sldMk cId="0" sldId="320"/>
        </pc:sldMkLst>
      </pc:sldChg>
      <pc:sldChg chg="del">
        <pc:chgData name="ab.soheil@nyu.edu" userId="d71572ce-aea6-4a3a-9d7a-c1bc96c12f67" providerId="ADAL" clId="{ED41F9C1-8274-4F08-8693-1523C4FF26CB}" dt="2022-08-21T20:11:51.841" v="228" actId="47"/>
        <pc:sldMkLst>
          <pc:docMk/>
          <pc:sldMk cId="0" sldId="322"/>
        </pc:sldMkLst>
      </pc:sldChg>
      <pc:sldChg chg="del">
        <pc:chgData name="ab.soheil@nyu.edu" userId="d71572ce-aea6-4a3a-9d7a-c1bc96c12f67" providerId="ADAL" clId="{ED41F9C1-8274-4F08-8693-1523C4FF26CB}" dt="2022-08-21T20:11:51.841" v="228" actId="47"/>
        <pc:sldMkLst>
          <pc:docMk/>
          <pc:sldMk cId="0" sldId="323"/>
        </pc:sldMkLst>
      </pc:sldChg>
      <pc:sldChg chg="del">
        <pc:chgData name="ab.soheil@nyu.edu" userId="d71572ce-aea6-4a3a-9d7a-c1bc96c12f67" providerId="ADAL" clId="{ED41F9C1-8274-4F08-8693-1523C4FF26CB}" dt="2022-08-21T20:11:51.841" v="228" actId="47"/>
        <pc:sldMkLst>
          <pc:docMk/>
          <pc:sldMk cId="0" sldId="324"/>
        </pc:sldMkLst>
      </pc:sldChg>
      <pc:sldChg chg="del">
        <pc:chgData name="ab.soheil@nyu.edu" userId="d71572ce-aea6-4a3a-9d7a-c1bc96c12f67" providerId="ADAL" clId="{ED41F9C1-8274-4F08-8693-1523C4FF26CB}" dt="2022-08-21T20:11:51.841" v="228" actId="47"/>
        <pc:sldMkLst>
          <pc:docMk/>
          <pc:sldMk cId="0" sldId="325"/>
        </pc:sldMkLst>
      </pc:sldChg>
      <pc:sldChg chg="del">
        <pc:chgData name="ab.soheil@nyu.edu" userId="d71572ce-aea6-4a3a-9d7a-c1bc96c12f67" providerId="ADAL" clId="{ED41F9C1-8274-4F08-8693-1523C4FF26CB}" dt="2022-08-21T20:11:51.841" v="228" actId="47"/>
        <pc:sldMkLst>
          <pc:docMk/>
          <pc:sldMk cId="0" sldId="326"/>
        </pc:sldMkLst>
      </pc:sldChg>
      <pc:sldChg chg="del">
        <pc:chgData name="ab.soheil@nyu.edu" userId="d71572ce-aea6-4a3a-9d7a-c1bc96c12f67" providerId="ADAL" clId="{ED41F9C1-8274-4F08-8693-1523C4FF26CB}" dt="2022-08-21T20:11:51.841" v="228" actId="47"/>
        <pc:sldMkLst>
          <pc:docMk/>
          <pc:sldMk cId="0" sldId="327"/>
        </pc:sldMkLst>
      </pc:sldChg>
      <pc:sldChg chg="del">
        <pc:chgData name="ab.soheil@nyu.edu" userId="d71572ce-aea6-4a3a-9d7a-c1bc96c12f67" providerId="ADAL" clId="{ED41F9C1-8274-4F08-8693-1523C4FF26CB}" dt="2022-08-21T20:11:51.841" v="228" actId="47"/>
        <pc:sldMkLst>
          <pc:docMk/>
          <pc:sldMk cId="0" sldId="330"/>
        </pc:sldMkLst>
      </pc:sldChg>
      <pc:sldChg chg="del">
        <pc:chgData name="ab.soheil@nyu.edu" userId="d71572ce-aea6-4a3a-9d7a-c1bc96c12f67" providerId="ADAL" clId="{ED41F9C1-8274-4F08-8693-1523C4FF26CB}" dt="2022-08-21T20:11:45.709" v="227" actId="47"/>
        <pc:sldMkLst>
          <pc:docMk/>
          <pc:sldMk cId="2122622024" sldId="352"/>
        </pc:sldMkLst>
      </pc:sldChg>
      <pc:sldChg chg="del">
        <pc:chgData name="ab.soheil@nyu.edu" userId="d71572ce-aea6-4a3a-9d7a-c1bc96c12f67" providerId="ADAL" clId="{ED41F9C1-8274-4F08-8693-1523C4FF26CB}" dt="2022-08-21T20:11:51.841" v="228" actId="47"/>
        <pc:sldMkLst>
          <pc:docMk/>
          <pc:sldMk cId="3631821255" sldId="353"/>
        </pc:sldMkLst>
      </pc:sldChg>
      <pc:sldChg chg="del">
        <pc:chgData name="ab.soheil@nyu.edu" userId="d71572ce-aea6-4a3a-9d7a-c1bc96c12f67" providerId="ADAL" clId="{ED41F9C1-8274-4F08-8693-1523C4FF26CB}" dt="2022-08-21T20:11:51.841" v="228" actId="47"/>
        <pc:sldMkLst>
          <pc:docMk/>
          <pc:sldMk cId="3013321256" sldId="354"/>
        </pc:sldMkLst>
      </pc:sldChg>
      <pc:sldChg chg="del">
        <pc:chgData name="ab.soheil@nyu.edu" userId="d71572ce-aea6-4a3a-9d7a-c1bc96c12f67" providerId="ADAL" clId="{ED41F9C1-8274-4F08-8693-1523C4FF26CB}" dt="2022-08-21T20:11:51.841" v="228" actId="47"/>
        <pc:sldMkLst>
          <pc:docMk/>
          <pc:sldMk cId="638976883" sldId="356"/>
        </pc:sldMkLst>
      </pc:sldChg>
      <pc:sldChg chg="del">
        <pc:chgData name="ab.soheil@nyu.edu" userId="d71572ce-aea6-4a3a-9d7a-c1bc96c12f67" providerId="ADAL" clId="{ED41F9C1-8274-4F08-8693-1523C4FF26CB}" dt="2022-08-21T20:11:51.841" v="228" actId="47"/>
        <pc:sldMkLst>
          <pc:docMk/>
          <pc:sldMk cId="1248167321" sldId="357"/>
        </pc:sldMkLst>
      </pc:sldChg>
      <pc:sldChg chg="del">
        <pc:chgData name="ab.soheil@nyu.edu" userId="d71572ce-aea6-4a3a-9d7a-c1bc96c12f67" providerId="ADAL" clId="{ED41F9C1-8274-4F08-8693-1523C4FF26CB}" dt="2022-08-21T20:11:51.841" v="228" actId="47"/>
        <pc:sldMkLst>
          <pc:docMk/>
          <pc:sldMk cId="310972819" sldId="358"/>
        </pc:sldMkLst>
      </pc:sldChg>
      <pc:sldChg chg="del">
        <pc:chgData name="ab.soheil@nyu.edu" userId="d71572ce-aea6-4a3a-9d7a-c1bc96c12f67" providerId="ADAL" clId="{ED41F9C1-8274-4F08-8693-1523C4FF26CB}" dt="2022-08-21T20:11:51.841" v="228" actId="47"/>
        <pc:sldMkLst>
          <pc:docMk/>
          <pc:sldMk cId="3522808721" sldId="359"/>
        </pc:sldMkLst>
      </pc:sldChg>
      <pc:sldChg chg="del">
        <pc:chgData name="ab.soheil@nyu.edu" userId="d71572ce-aea6-4a3a-9d7a-c1bc96c12f67" providerId="ADAL" clId="{ED41F9C1-8274-4F08-8693-1523C4FF26CB}" dt="2022-08-21T20:11:51.841" v="228" actId="47"/>
        <pc:sldMkLst>
          <pc:docMk/>
          <pc:sldMk cId="1934852775" sldId="360"/>
        </pc:sldMkLst>
      </pc:sldChg>
      <pc:sldChg chg="del">
        <pc:chgData name="ab.soheil@nyu.edu" userId="d71572ce-aea6-4a3a-9d7a-c1bc96c12f67" providerId="ADAL" clId="{ED41F9C1-8274-4F08-8693-1523C4FF26CB}" dt="2022-08-21T20:11:51.841" v="228" actId="47"/>
        <pc:sldMkLst>
          <pc:docMk/>
          <pc:sldMk cId="3923471849" sldId="361"/>
        </pc:sldMkLst>
      </pc:sldChg>
      <pc:sldChg chg="del">
        <pc:chgData name="ab.soheil@nyu.edu" userId="d71572ce-aea6-4a3a-9d7a-c1bc96c12f67" providerId="ADAL" clId="{ED41F9C1-8274-4F08-8693-1523C4FF26CB}" dt="2022-08-21T20:11:51.841" v="228" actId="47"/>
        <pc:sldMkLst>
          <pc:docMk/>
          <pc:sldMk cId="4241321036" sldId="362"/>
        </pc:sldMkLst>
      </pc:sldChg>
      <pc:sldChg chg="del">
        <pc:chgData name="ab.soheil@nyu.edu" userId="d71572ce-aea6-4a3a-9d7a-c1bc96c12f67" providerId="ADAL" clId="{ED41F9C1-8274-4F08-8693-1523C4FF26CB}" dt="2022-08-21T20:11:51.841" v="228" actId="47"/>
        <pc:sldMkLst>
          <pc:docMk/>
          <pc:sldMk cId="3578205445" sldId="363"/>
        </pc:sldMkLst>
      </pc:sldChg>
      <pc:sldChg chg="del">
        <pc:chgData name="ab.soheil@nyu.edu" userId="d71572ce-aea6-4a3a-9d7a-c1bc96c12f67" providerId="ADAL" clId="{ED41F9C1-8274-4F08-8693-1523C4FF26CB}" dt="2022-08-21T20:11:51.841" v="228" actId="47"/>
        <pc:sldMkLst>
          <pc:docMk/>
          <pc:sldMk cId="533121811" sldId="364"/>
        </pc:sldMkLst>
      </pc:sldChg>
      <pc:sldChg chg="del">
        <pc:chgData name="ab.soheil@nyu.edu" userId="d71572ce-aea6-4a3a-9d7a-c1bc96c12f67" providerId="ADAL" clId="{ED41F9C1-8274-4F08-8693-1523C4FF26CB}" dt="2022-08-21T20:11:51.841" v="228" actId="47"/>
        <pc:sldMkLst>
          <pc:docMk/>
          <pc:sldMk cId="647128351" sldId="365"/>
        </pc:sldMkLst>
      </pc:sldChg>
      <pc:sldChg chg="del">
        <pc:chgData name="ab.soheil@nyu.edu" userId="d71572ce-aea6-4a3a-9d7a-c1bc96c12f67" providerId="ADAL" clId="{ED41F9C1-8274-4F08-8693-1523C4FF26CB}" dt="2022-08-21T20:11:51.841" v="228" actId="47"/>
        <pc:sldMkLst>
          <pc:docMk/>
          <pc:sldMk cId="1439337337" sldId="366"/>
        </pc:sldMkLst>
      </pc:sldChg>
      <pc:sldChg chg="del">
        <pc:chgData name="ab.soheil@nyu.edu" userId="d71572ce-aea6-4a3a-9d7a-c1bc96c12f67" providerId="ADAL" clId="{ED41F9C1-8274-4F08-8693-1523C4FF26CB}" dt="2022-08-21T20:11:51.841" v="228" actId="47"/>
        <pc:sldMkLst>
          <pc:docMk/>
          <pc:sldMk cId="898918817" sldId="367"/>
        </pc:sldMkLst>
      </pc:sldChg>
      <pc:sldChg chg="del">
        <pc:chgData name="ab.soheil@nyu.edu" userId="d71572ce-aea6-4a3a-9d7a-c1bc96c12f67" providerId="ADAL" clId="{ED41F9C1-8274-4F08-8693-1523C4FF26CB}" dt="2022-08-21T20:11:51.841" v="228" actId="47"/>
        <pc:sldMkLst>
          <pc:docMk/>
          <pc:sldMk cId="3141722987" sldId="368"/>
        </pc:sldMkLst>
      </pc:sldChg>
      <pc:sldChg chg="del">
        <pc:chgData name="ab.soheil@nyu.edu" userId="d71572ce-aea6-4a3a-9d7a-c1bc96c12f67" providerId="ADAL" clId="{ED41F9C1-8274-4F08-8693-1523C4FF26CB}" dt="2022-08-21T20:11:51.841" v="228" actId="47"/>
        <pc:sldMkLst>
          <pc:docMk/>
          <pc:sldMk cId="913803961" sldId="369"/>
        </pc:sldMkLst>
      </pc:sldChg>
      <pc:sldChg chg="del">
        <pc:chgData name="ab.soheil@nyu.edu" userId="d71572ce-aea6-4a3a-9d7a-c1bc96c12f67" providerId="ADAL" clId="{ED41F9C1-8274-4F08-8693-1523C4FF26CB}" dt="2022-08-21T20:11:51.841" v="228" actId="47"/>
        <pc:sldMkLst>
          <pc:docMk/>
          <pc:sldMk cId="2919462127" sldId="370"/>
        </pc:sldMkLst>
      </pc:sldChg>
      <pc:sldChg chg="addSp delSp modSp add del mod delAnim modAnim">
        <pc:chgData name="ab.soheil@nyu.edu" userId="d71572ce-aea6-4a3a-9d7a-c1bc96c12f67" providerId="ADAL" clId="{ED41F9C1-8274-4F08-8693-1523C4FF26CB}" dt="2022-08-21T22:13:29.978" v="1322" actId="47"/>
        <pc:sldMkLst>
          <pc:docMk/>
          <pc:sldMk cId="3616939567" sldId="442"/>
        </pc:sldMkLst>
        <pc:spChg chg="mod">
          <ac:chgData name="ab.soheil@nyu.edu" userId="d71572ce-aea6-4a3a-9d7a-c1bc96c12f67" providerId="ADAL" clId="{ED41F9C1-8274-4F08-8693-1523C4FF26CB}" dt="2022-08-21T21:58:25.132" v="1129" actId="164"/>
          <ac:spMkLst>
            <pc:docMk/>
            <pc:sldMk cId="3616939567" sldId="442"/>
            <ac:spMk id="11" creationId="{F72280FC-9E68-2F8B-E2D4-E30A16219A7D}"/>
          </ac:spMkLst>
        </pc:spChg>
        <pc:spChg chg="mod">
          <ac:chgData name="ab.soheil@nyu.edu" userId="d71572ce-aea6-4a3a-9d7a-c1bc96c12f67" providerId="ADAL" clId="{ED41F9C1-8274-4F08-8693-1523C4FF26CB}" dt="2022-08-21T21:58:25.132" v="1129" actId="164"/>
          <ac:spMkLst>
            <pc:docMk/>
            <pc:sldMk cId="3616939567" sldId="442"/>
            <ac:spMk id="20" creationId="{4974803F-8208-8865-25E3-8831DCD204E8}"/>
          </ac:spMkLst>
        </pc:spChg>
        <pc:spChg chg="mod">
          <ac:chgData name="ab.soheil@nyu.edu" userId="d71572ce-aea6-4a3a-9d7a-c1bc96c12f67" providerId="ADAL" clId="{ED41F9C1-8274-4F08-8693-1523C4FF26CB}" dt="2022-08-21T21:58:25.132" v="1129" actId="164"/>
          <ac:spMkLst>
            <pc:docMk/>
            <pc:sldMk cId="3616939567" sldId="442"/>
            <ac:spMk id="21" creationId="{9FA6FB68-4B6E-D3A7-495E-C23FB2D49A6A}"/>
          </ac:spMkLst>
        </pc:spChg>
        <pc:spChg chg="del">
          <ac:chgData name="ab.soheil@nyu.edu" userId="d71572ce-aea6-4a3a-9d7a-c1bc96c12f67" providerId="ADAL" clId="{ED41F9C1-8274-4F08-8693-1523C4FF26CB}" dt="2022-08-21T21:57:42.910" v="1125" actId="478"/>
          <ac:spMkLst>
            <pc:docMk/>
            <pc:sldMk cId="3616939567" sldId="442"/>
            <ac:spMk id="22" creationId="{2E1C5553-D582-C267-562D-60A66F2756B6}"/>
          </ac:spMkLst>
        </pc:spChg>
        <pc:spChg chg="del">
          <ac:chgData name="ab.soheil@nyu.edu" userId="d71572ce-aea6-4a3a-9d7a-c1bc96c12f67" providerId="ADAL" clId="{ED41F9C1-8274-4F08-8693-1523C4FF26CB}" dt="2022-08-21T21:57:39.874" v="1124" actId="478"/>
          <ac:spMkLst>
            <pc:docMk/>
            <pc:sldMk cId="3616939567" sldId="442"/>
            <ac:spMk id="24" creationId="{D481C4BC-E2A6-C93E-D3FB-71DBFC5CF83F}"/>
          </ac:spMkLst>
        </pc:spChg>
        <pc:spChg chg="del">
          <ac:chgData name="ab.soheil@nyu.edu" userId="d71572ce-aea6-4a3a-9d7a-c1bc96c12f67" providerId="ADAL" clId="{ED41F9C1-8274-4F08-8693-1523C4FF26CB}" dt="2022-08-21T21:57:39.874" v="1124" actId="478"/>
          <ac:spMkLst>
            <pc:docMk/>
            <pc:sldMk cId="3616939567" sldId="442"/>
            <ac:spMk id="25" creationId="{2612EE3C-C683-0883-E6A7-D378CD85E47B}"/>
          </ac:spMkLst>
        </pc:spChg>
        <pc:spChg chg="del">
          <ac:chgData name="ab.soheil@nyu.edu" userId="d71572ce-aea6-4a3a-9d7a-c1bc96c12f67" providerId="ADAL" clId="{ED41F9C1-8274-4F08-8693-1523C4FF26CB}" dt="2022-08-21T21:57:39.874" v="1124" actId="478"/>
          <ac:spMkLst>
            <pc:docMk/>
            <pc:sldMk cId="3616939567" sldId="442"/>
            <ac:spMk id="26" creationId="{B1543C1A-CEA7-D97F-EE46-26AE2F0913AB}"/>
          </ac:spMkLst>
        </pc:spChg>
        <pc:spChg chg="del">
          <ac:chgData name="ab.soheil@nyu.edu" userId="d71572ce-aea6-4a3a-9d7a-c1bc96c12f67" providerId="ADAL" clId="{ED41F9C1-8274-4F08-8693-1523C4FF26CB}" dt="2022-08-21T21:57:39.874" v="1124" actId="478"/>
          <ac:spMkLst>
            <pc:docMk/>
            <pc:sldMk cId="3616939567" sldId="442"/>
            <ac:spMk id="27" creationId="{D644BFEE-5F43-4F6F-CACA-D4387C5C1642}"/>
          </ac:spMkLst>
        </pc:spChg>
        <pc:spChg chg="del">
          <ac:chgData name="ab.soheil@nyu.edu" userId="d71572ce-aea6-4a3a-9d7a-c1bc96c12f67" providerId="ADAL" clId="{ED41F9C1-8274-4F08-8693-1523C4FF26CB}" dt="2022-08-21T21:57:39.874" v="1124" actId="478"/>
          <ac:spMkLst>
            <pc:docMk/>
            <pc:sldMk cId="3616939567" sldId="442"/>
            <ac:spMk id="28" creationId="{F8A439DA-13BE-E26E-4D24-DC08735E7234}"/>
          </ac:spMkLst>
        </pc:spChg>
        <pc:spChg chg="del">
          <ac:chgData name="ab.soheil@nyu.edu" userId="d71572ce-aea6-4a3a-9d7a-c1bc96c12f67" providerId="ADAL" clId="{ED41F9C1-8274-4F08-8693-1523C4FF26CB}" dt="2022-08-21T21:57:39.874" v="1124" actId="478"/>
          <ac:spMkLst>
            <pc:docMk/>
            <pc:sldMk cId="3616939567" sldId="442"/>
            <ac:spMk id="29" creationId="{E059CE0F-3AE0-9910-6085-4BBB1C50C553}"/>
          </ac:spMkLst>
        </pc:spChg>
        <pc:spChg chg="del">
          <ac:chgData name="ab.soheil@nyu.edu" userId="d71572ce-aea6-4a3a-9d7a-c1bc96c12f67" providerId="ADAL" clId="{ED41F9C1-8274-4F08-8693-1523C4FF26CB}" dt="2022-08-21T21:57:39.874" v="1124" actId="478"/>
          <ac:spMkLst>
            <pc:docMk/>
            <pc:sldMk cId="3616939567" sldId="442"/>
            <ac:spMk id="31" creationId="{1FE3644F-FDC0-3580-3985-2B1FD48D1642}"/>
          </ac:spMkLst>
        </pc:spChg>
        <pc:spChg chg="mod">
          <ac:chgData name="ab.soheil@nyu.edu" userId="d71572ce-aea6-4a3a-9d7a-c1bc96c12f67" providerId="ADAL" clId="{ED41F9C1-8274-4F08-8693-1523C4FF26CB}" dt="2022-08-21T21:58:25.132" v="1129" actId="164"/>
          <ac:spMkLst>
            <pc:docMk/>
            <pc:sldMk cId="3616939567" sldId="442"/>
            <ac:spMk id="33" creationId="{DE6300C6-11B8-E273-FF61-2D392CAFE1D6}"/>
          </ac:spMkLst>
        </pc:spChg>
        <pc:grpChg chg="add del mod">
          <ac:chgData name="ab.soheil@nyu.edu" userId="d71572ce-aea6-4a3a-9d7a-c1bc96c12f67" providerId="ADAL" clId="{ED41F9C1-8274-4F08-8693-1523C4FF26CB}" dt="2022-08-21T21:58:37.932" v="1132" actId="21"/>
          <ac:grpSpMkLst>
            <pc:docMk/>
            <pc:sldMk cId="3616939567" sldId="442"/>
            <ac:grpSpMk id="2" creationId="{86D7BF08-BED4-DBA1-CE5A-D3E7B44B9993}"/>
          </ac:grpSpMkLst>
        </pc:grpChg>
        <pc:picChg chg="mod modCrop">
          <ac:chgData name="ab.soheil@nyu.edu" userId="d71572ce-aea6-4a3a-9d7a-c1bc96c12f67" providerId="ADAL" clId="{ED41F9C1-8274-4F08-8693-1523C4FF26CB}" dt="2022-08-21T21:58:25.132" v="1129" actId="164"/>
          <ac:picMkLst>
            <pc:docMk/>
            <pc:sldMk cId="3616939567" sldId="442"/>
            <ac:picMk id="7" creationId="{D83CE94F-725B-1028-F7DB-6052FB169830}"/>
          </ac:picMkLst>
        </pc:picChg>
        <pc:picChg chg="mod">
          <ac:chgData name="ab.soheil@nyu.edu" userId="d71572ce-aea6-4a3a-9d7a-c1bc96c12f67" providerId="ADAL" clId="{ED41F9C1-8274-4F08-8693-1523C4FF26CB}" dt="2022-08-21T21:58:25.132" v="1129" actId="164"/>
          <ac:picMkLst>
            <pc:docMk/>
            <pc:sldMk cId="3616939567" sldId="442"/>
            <ac:picMk id="10" creationId="{BF88CF3B-F85A-F773-B16F-11317F996BBF}"/>
          </ac:picMkLst>
        </pc:picChg>
      </pc:sldChg>
      <pc:sldChg chg="modSp mod">
        <pc:chgData name="ab.soheil@nyu.edu" userId="d71572ce-aea6-4a3a-9d7a-c1bc96c12f67" providerId="ADAL" clId="{ED41F9C1-8274-4F08-8693-1523C4FF26CB}" dt="2022-08-21T20:07:03.096" v="17" actId="20577"/>
        <pc:sldMkLst>
          <pc:docMk/>
          <pc:sldMk cId="880369482" sldId="450"/>
        </pc:sldMkLst>
        <pc:spChg chg="mod">
          <ac:chgData name="ab.soheil@nyu.edu" userId="d71572ce-aea6-4a3a-9d7a-c1bc96c12f67" providerId="ADAL" clId="{ED41F9C1-8274-4F08-8693-1523C4FF26CB}" dt="2022-08-21T20:07:03.096" v="17" actId="20577"/>
          <ac:spMkLst>
            <pc:docMk/>
            <pc:sldMk cId="880369482" sldId="450"/>
            <ac:spMk id="2" creationId="{09C2587D-5EB9-081D-E718-EE8DC906049E}"/>
          </ac:spMkLst>
        </pc:spChg>
      </pc:sldChg>
      <pc:sldChg chg="del">
        <pc:chgData name="ab.soheil@nyu.edu" userId="d71572ce-aea6-4a3a-9d7a-c1bc96c12f67" providerId="ADAL" clId="{ED41F9C1-8274-4F08-8693-1523C4FF26CB}" dt="2022-08-21T20:11:45.709" v="227" actId="47"/>
        <pc:sldMkLst>
          <pc:docMk/>
          <pc:sldMk cId="1007427872" sldId="451"/>
        </pc:sldMkLst>
      </pc:sldChg>
      <pc:sldChg chg="delSp modSp del mod">
        <pc:chgData name="ab.soheil@nyu.edu" userId="d71572ce-aea6-4a3a-9d7a-c1bc96c12f67" providerId="ADAL" clId="{ED41F9C1-8274-4F08-8693-1523C4FF26CB}" dt="2022-08-22T15:20:44.829" v="4262" actId="47"/>
        <pc:sldMkLst>
          <pc:docMk/>
          <pc:sldMk cId="705801446" sldId="459"/>
        </pc:sldMkLst>
        <pc:picChg chg="del mod">
          <ac:chgData name="ab.soheil@nyu.edu" userId="d71572ce-aea6-4a3a-9d7a-c1bc96c12f67" providerId="ADAL" clId="{ED41F9C1-8274-4F08-8693-1523C4FF26CB}" dt="2022-08-22T15:17:05.404" v="4212" actId="21"/>
          <ac:picMkLst>
            <pc:docMk/>
            <pc:sldMk cId="705801446" sldId="459"/>
            <ac:picMk id="6" creationId="{FE073B62-721B-DC4F-EF3E-92CB53572614}"/>
          </ac:picMkLst>
        </pc:picChg>
      </pc:sldChg>
      <pc:sldChg chg="del">
        <pc:chgData name="ab.soheil@nyu.edu" userId="d71572ce-aea6-4a3a-9d7a-c1bc96c12f67" providerId="ADAL" clId="{ED41F9C1-8274-4F08-8693-1523C4FF26CB}" dt="2022-08-21T20:11:45.709" v="227" actId="47"/>
        <pc:sldMkLst>
          <pc:docMk/>
          <pc:sldMk cId="3671188629" sldId="585"/>
        </pc:sldMkLst>
      </pc:sldChg>
      <pc:sldChg chg="del">
        <pc:chgData name="ab.soheil@nyu.edu" userId="d71572ce-aea6-4a3a-9d7a-c1bc96c12f67" providerId="ADAL" clId="{ED41F9C1-8274-4F08-8693-1523C4FF26CB}" dt="2022-08-21T20:11:45.709" v="227" actId="47"/>
        <pc:sldMkLst>
          <pc:docMk/>
          <pc:sldMk cId="1167374619" sldId="587"/>
        </pc:sldMkLst>
      </pc:sldChg>
      <pc:sldChg chg="del">
        <pc:chgData name="ab.soheil@nyu.edu" userId="d71572ce-aea6-4a3a-9d7a-c1bc96c12f67" providerId="ADAL" clId="{ED41F9C1-8274-4F08-8693-1523C4FF26CB}" dt="2022-08-21T20:11:45.709" v="227" actId="47"/>
        <pc:sldMkLst>
          <pc:docMk/>
          <pc:sldMk cId="3972933123" sldId="588"/>
        </pc:sldMkLst>
      </pc:sldChg>
      <pc:sldChg chg="del">
        <pc:chgData name="ab.soheil@nyu.edu" userId="d71572ce-aea6-4a3a-9d7a-c1bc96c12f67" providerId="ADAL" clId="{ED41F9C1-8274-4F08-8693-1523C4FF26CB}" dt="2022-08-21T20:11:45.709" v="227" actId="47"/>
        <pc:sldMkLst>
          <pc:docMk/>
          <pc:sldMk cId="2641329988" sldId="590"/>
        </pc:sldMkLst>
      </pc:sldChg>
      <pc:sldChg chg="del">
        <pc:chgData name="ab.soheil@nyu.edu" userId="d71572ce-aea6-4a3a-9d7a-c1bc96c12f67" providerId="ADAL" clId="{ED41F9C1-8274-4F08-8693-1523C4FF26CB}" dt="2022-08-21T20:11:45.709" v="227" actId="47"/>
        <pc:sldMkLst>
          <pc:docMk/>
          <pc:sldMk cId="67112355" sldId="591"/>
        </pc:sldMkLst>
      </pc:sldChg>
      <pc:sldChg chg="del">
        <pc:chgData name="ab.soheil@nyu.edu" userId="d71572ce-aea6-4a3a-9d7a-c1bc96c12f67" providerId="ADAL" clId="{ED41F9C1-8274-4F08-8693-1523C4FF26CB}" dt="2022-08-21T20:11:45.709" v="227" actId="47"/>
        <pc:sldMkLst>
          <pc:docMk/>
          <pc:sldMk cId="857636285" sldId="592"/>
        </pc:sldMkLst>
      </pc:sldChg>
      <pc:sldChg chg="del">
        <pc:chgData name="ab.soheil@nyu.edu" userId="d71572ce-aea6-4a3a-9d7a-c1bc96c12f67" providerId="ADAL" clId="{ED41F9C1-8274-4F08-8693-1523C4FF26CB}" dt="2022-08-21T20:11:45.709" v="227" actId="47"/>
        <pc:sldMkLst>
          <pc:docMk/>
          <pc:sldMk cId="531892156" sldId="594"/>
        </pc:sldMkLst>
      </pc:sldChg>
      <pc:sldChg chg="del">
        <pc:chgData name="ab.soheil@nyu.edu" userId="d71572ce-aea6-4a3a-9d7a-c1bc96c12f67" providerId="ADAL" clId="{ED41F9C1-8274-4F08-8693-1523C4FF26CB}" dt="2022-08-21T20:11:45.709" v="227" actId="47"/>
        <pc:sldMkLst>
          <pc:docMk/>
          <pc:sldMk cId="297572354" sldId="595"/>
        </pc:sldMkLst>
      </pc:sldChg>
      <pc:sldChg chg="del">
        <pc:chgData name="ab.soheil@nyu.edu" userId="d71572ce-aea6-4a3a-9d7a-c1bc96c12f67" providerId="ADAL" clId="{ED41F9C1-8274-4F08-8693-1523C4FF26CB}" dt="2022-08-21T20:11:45.709" v="227" actId="47"/>
        <pc:sldMkLst>
          <pc:docMk/>
          <pc:sldMk cId="3117962938" sldId="596"/>
        </pc:sldMkLst>
      </pc:sldChg>
      <pc:sldChg chg="del">
        <pc:chgData name="ab.soheil@nyu.edu" userId="d71572ce-aea6-4a3a-9d7a-c1bc96c12f67" providerId="ADAL" clId="{ED41F9C1-8274-4F08-8693-1523C4FF26CB}" dt="2022-08-21T20:11:45.709" v="227" actId="47"/>
        <pc:sldMkLst>
          <pc:docMk/>
          <pc:sldMk cId="1486738136" sldId="597"/>
        </pc:sldMkLst>
      </pc:sldChg>
      <pc:sldChg chg="del">
        <pc:chgData name="ab.soheil@nyu.edu" userId="d71572ce-aea6-4a3a-9d7a-c1bc96c12f67" providerId="ADAL" clId="{ED41F9C1-8274-4F08-8693-1523C4FF26CB}" dt="2022-08-21T20:11:45.709" v="227" actId="47"/>
        <pc:sldMkLst>
          <pc:docMk/>
          <pc:sldMk cId="2810563514" sldId="598"/>
        </pc:sldMkLst>
      </pc:sldChg>
      <pc:sldChg chg="del">
        <pc:chgData name="ab.soheil@nyu.edu" userId="d71572ce-aea6-4a3a-9d7a-c1bc96c12f67" providerId="ADAL" clId="{ED41F9C1-8274-4F08-8693-1523C4FF26CB}" dt="2022-08-21T20:11:45.709" v="227" actId="47"/>
        <pc:sldMkLst>
          <pc:docMk/>
          <pc:sldMk cId="3310188990" sldId="599"/>
        </pc:sldMkLst>
      </pc:sldChg>
      <pc:sldChg chg="del">
        <pc:chgData name="ab.soheil@nyu.edu" userId="d71572ce-aea6-4a3a-9d7a-c1bc96c12f67" providerId="ADAL" clId="{ED41F9C1-8274-4F08-8693-1523C4FF26CB}" dt="2022-08-21T20:11:45.709" v="227" actId="47"/>
        <pc:sldMkLst>
          <pc:docMk/>
          <pc:sldMk cId="1778742335" sldId="600"/>
        </pc:sldMkLst>
      </pc:sldChg>
      <pc:sldChg chg="del">
        <pc:chgData name="ab.soheil@nyu.edu" userId="d71572ce-aea6-4a3a-9d7a-c1bc96c12f67" providerId="ADAL" clId="{ED41F9C1-8274-4F08-8693-1523C4FF26CB}" dt="2022-08-21T20:11:45.709" v="227" actId="47"/>
        <pc:sldMkLst>
          <pc:docMk/>
          <pc:sldMk cId="3018325089" sldId="601"/>
        </pc:sldMkLst>
      </pc:sldChg>
      <pc:sldChg chg="del">
        <pc:chgData name="ab.soheil@nyu.edu" userId="d71572ce-aea6-4a3a-9d7a-c1bc96c12f67" providerId="ADAL" clId="{ED41F9C1-8274-4F08-8693-1523C4FF26CB}" dt="2022-08-21T20:11:45.709" v="227" actId="47"/>
        <pc:sldMkLst>
          <pc:docMk/>
          <pc:sldMk cId="1289220748" sldId="602"/>
        </pc:sldMkLst>
      </pc:sldChg>
      <pc:sldChg chg="del">
        <pc:chgData name="ab.soheil@nyu.edu" userId="d71572ce-aea6-4a3a-9d7a-c1bc96c12f67" providerId="ADAL" clId="{ED41F9C1-8274-4F08-8693-1523C4FF26CB}" dt="2022-08-21T20:11:45.709" v="227" actId="47"/>
        <pc:sldMkLst>
          <pc:docMk/>
          <pc:sldMk cId="1804994886" sldId="603"/>
        </pc:sldMkLst>
      </pc:sldChg>
      <pc:sldChg chg="del">
        <pc:chgData name="ab.soheil@nyu.edu" userId="d71572ce-aea6-4a3a-9d7a-c1bc96c12f67" providerId="ADAL" clId="{ED41F9C1-8274-4F08-8693-1523C4FF26CB}" dt="2022-08-21T20:11:45.709" v="227" actId="47"/>
        <pc:sldMkLst>
          <pc:docMk/>
          <pc:sldMk cId="1030538923" sldId="604"/>
        </pc:sldMkLst>
      </pc:sldChg>
      <pc:sldChg chg="del">
        <pc:chgData name="ab.soheil@nyu.edu" userId="d71572ce-aea6-4a3a-9d7a-c1bc96c12f67" providerId="ADAL" clId="{ED41F9C1-8274-4F08-8693-1523C4FF26CB}" dt="2022-08-21T20:11:45.709" v="227" actId="47"/>
        <pc:sldMkLst>
          <pc:docMk/>
          <pc:sldMk cId="1046243241" sldId="605"/>
        </pc:sldMkLst>
      </pc:sldChg>
      <pc:sldChg chg="del">
        <pc:chgData name="ab.soheil@nyu.edu" userId="d71572ce-aea6-4a3a-9d7a-c1bc96c12f67" providerId="ADAL" clId="{ED41F9C1-8274-4F08-8693-1523C4FF26CB}" dt="2022-08-21T20:11:45.709" v="227" actId="47"/>
        <pc:sldMkLst>
          <pc:docMk/>
          <pc:sldMk cId="773415661" sldId="606"/>
        </pc:sldMkLst>
      </pc:sldChg>
      <pc:sldChg chg="del">
        <pc:chgData name="ab.soheil@nyu.edu" userId="d71572ce-aea6-4a3a-9d7a-c1bc96c12f67" providerId="ADAL" clId="{ED41F9C1-8274-4F08-8693-1523C4FF26CB}" dt="2022-08-21T20:11:45.709" v="227" actId="47"/>
        <pc:sldMkLst>
          <pc:docMk/>
          <pc:sldMk cId="3931839122" sldId="607"/>
        </pc:sldMkLst>
      </pc:sldChg>
      <pc:sldChg chg="del">
        <pc:chgData name="ab.soheil@nyu.edu" userId="d71572ce-aea6-4a3a-9d7a-c1bc96c12f67" providerId="ADAL" clId="{ED41F9C1-8274-4F08-8693-1523C4FF26CB}" dt="2022-08-21T20:11:45.709" v="227" actId="47"/>
        <pc:sldMkLst>
          <pc:docMk/>
          <pc:sldMk cId="1789214455" sldId="608"/>
        </pc:sldMkLst>
      </pc:sldChg>
      <pc:sldChg chg="del">
        <pc:chgData name="ab.soheil@nyu.edu" userId="d71572ce-aea6-4a3a-9d7a-c1bc96c12f67" providerId="ADAL" clId="{ED41F9C1-8274-4F08-8693-1523C4FF26CB}" dt="2022-08-21T20:11:45.709" v="227" actId="47"/>
        <pc:sldMkLst>
          <pc:docMk/>
          <pc:sldMk cId="3504518619" sldId="609"/>
        </pc:sldMkLst>
      </pc:sldChg>
      <pc:sldChg chg="del">
        <pc:chgData name="ab.soheil@nyu.edu" userId="d71572ce-aea6-4a3a-9d7a-c1bc96c12f67" providerId="ADAL" clId="{ED41F9C1-8274-4F08-8693-1523C4FF26CB}" dt="2022-08-21T20:11:45.709" v="227" actId="47"/>
        <pc:sldMkLst>
          <pc:docMk/>
          <pc:sldMk cId="1457956912" sldId="613"/>
        </pc:sldMkLst>
      </pc:sldChg>
      <pc:sldChg chg="del">
        <pc:chgData name="ab.soheil@nyu.edu" userId="d71572ce-aea6-4a3a-9d7a-c1bc96c12f67" providerId="ADAL" clId="{ED41F9C1-8274-4F08-8693-1523C4FF26CB}" dt="2022-08-21T20:11:45.709" v="227" actId="47"/>
        <pc:sldMkLst>
          <pc:docMk/>
          <pc:sldMk cId="1372016015" sldId="614"/>
        </pc:sldMkLst>
      </pc:sldChg>
      <pc:sldChg chg="del">
        <pc:chgData name="ab.soheil@nyu.edu" userId="d71572ce-aea6-4a3a-9d7a-c1bc96c12f67" providerId="ADAL" clId="{ED41F9C1-8274-4F08-8693-1523C4FF26CB}" dt="2022-08-21T20:11:45.709" v="227" actId="47"/>
        <pc:sldMkLst>
          <pc:docMk/>
          <pc:sldMk cId="541555224" sldId="615"/>
        </pc:sldMkLst>
      </pc:sldChg>
      <pc:sldChg chg="del">
        <pc:chgData name="ab.soheil@nyu.edu" userId="d71572ce-aea6-4a3a-9d7a-c1bc96c12f67" providerId="ADAL" clId="{ED41F9C1-8274-4F08-8693-1523C4FF26CB}" dt="2022-08-21T20:11:45.709" v="227" actId="47"/>
        <pc:sldMkLst>
          <pc:docMk/>
          <pc:sldMk cId="2852798299" sldId="616"/>
        </pc:sldMkLst>
      </pc:sldChg>
      <pc:sldChg chg="del">
        <pc:chgData name="ab.soheil@nyu.edu" userId="d71572ce-aea6-4a3a-9d7a-c1bc96c12f67" providerId="ADAL" clId="{ED41F9C1-8274-4F08-8693-1523C4FF26CB}" dt="2022-08-21T20:11:45.709" v="227" actId="47"/>
        <pc:sldMkLst>
          <pc:docMk/>
          <pc:sldMk cId="2797465744" sldId="628"/>
        </pc:sldMkLst>
      </pc:sldChg>
      <pc:sldChg chg="del">
        <pc:chgData name="ab.soheil@nyu.edu" userId="d71572ce-aea6-4a3a-9d7a-c1bc96c12f67" providerId="ADAL" clId="{ED41F9C1-8274-4F08-8693-1523C4FF26CB}" dt="2022-08-21T20:11:45.709" v="227" actId="47"/>
        <pc:sldMkLst>
          <pc:docMk/>
          <pc:sldMk cId="1815081551" sldId="629"/>
        </pc:sldMkLst>
      </pc:sldChg>
      <pc:sldChg chg="del">
        <pc:chgData name="ab.soheil@nyu.edu" userId="d71572ce-aea6-4a3a-9d7a-c1bc96c12f67" providerId="ADAL" clId="{ED41F9C1-8274-4F08-8693-1523C4FF26CB}" dt="2022-08-21T20:11:45.709" v="227" actId="47"/>
        <pc:sldMkLst>
          <pc:docMk/>
          <pc:sldMk cId="907660000" sldId="630"/>
        </pc:sldMkLst>
      </pc:sldChg>
      <pc:sldChg chg="del">
        <pc:chgData name="ab.soheil@nyu.edu" userId="d71572ce-aea6-4a3a-9d7a-c1bc96c12f67" providerId="ADAL" clId="{ED41F9C1-8274-4F08-8693-1523C4FF26CB}" dt="2022-08-21T20:11:45.709" v="227" actId="47"/>
        <pc:sldMkLst>
          <pc:docMk/>
          <pc:sldMk cId="1538422942" sldId="631"/>
        </pc:sldMkLst>
      </pc:sldChg>
      <pc:sldChg chg="addSp delSp modSp new mod modClrScheme chgLayout">
        <pc:chgData name="ab.soheil@nyu.edu" userId="d71572ce-aea6-4a3a-9d7a-c1bc96c12f67" providerId="ADAL" clId="{ED41F9C1-8274-4F08-8693-1523C4FF26CB}" dt="2022-08-21T20:07:35.382" v="29" actId="404"/>
        <pc:sldMkLst>
          <pc:docMk/>
          <pc:sldMk cId="209406910" sldId="632"/>
        </pc:sldMkLst>
        <pc:spChg chg="mod ord">
          <ac:chgData name="ab.soheil@nyu.edu" userId="d71572ce-aea6-4a3a-9d7a-c1bc96c12f67" providerId="ADAL" clId="{ED41F9C1-8274-4F08-8693-1523C4FF26CB}" dt="2022-08-21T20:07:28.026" v="19" actId="700"/>
          <ac:spMkLst>
            <pc:docMk/>
            <pc:sldMk cId="209406910" sldId="632"/>
            <ac:spMk id="2" creationId="{54AADBE7-A4FF-1165-F9DB-8C41ABFDCD97}"/>
          </ac:spMkLst>
        </pc:spChg>
        <pc:spChg chg="del mod ord">
          <ac:chgData name="ab.soheil@nyu.edu" userId="d71572ce-aea6-4a3a-9d7a-c1bc96c12f67" providerId="ADAL" clId="{ED41F9C1-8274-4F08-8693-1523C4FF26CB}" dt="2022-08-21T20:07:28.026" v="19" actId="700"/>
          <ac:spMkLst>
            <pc:docMk/>
            <pc:sldMk cId="209406910" sldId="632"/>
            <ac:spMk id="3" creationId="{EC04B497-5913-EA88-D51E-B0A48D5B28F4}"/>
          </ac:spMkLst>
        </pc:spChg>
        <pc:spChg chg="add mod ord">
          <ac:chgData name="ab.soheil@nyu.edu" userId="d71572ce-aea6-4a3a-9d7a-c1bc96c12f67" providerId="ADAL" clId="{ED41F9C1-8274-4F08-8693-1523C4FF26CB}" dt="2022-08-21T20:07:35.382" v="29" actId="404"/>
          <ac:spMkLst>
            <pc:docMk/>
            <pc:sldMk cId="209406910" sldId="632"/>
            <ac:spMk id="4" creationId="{6B9FD69C-CEDF-12F8-1758-1284429652B6}"/>
          </ac:spMkLst>
        </pc:spChg>
        <pc:spChg chg="add mod ord">
          <ac:chgData name="ab.soheil@nyu.edu" userId="d71572ce-aea6-4a3a-9d7a-c1bc96c12f67" providerId="ADAL" clId="{ED41F9C1-8274-4F08-8693-1523C4FF26CB}" dt="2022-08-21T20:07:28.026" v="19" actId="700"/>
          <ac:spMkLst>
            <pc:docMk/>
            <pc:sldMk cId="209406910" sldId="632"/>
            <ac:spMk id="5" creationId="{DA640DD1-8528-3377-F62B-C146E56618C8}"/>
          </ac:spMkLst>
        </pc:spChg>
      </pc:sldChg>
      <pc:sldChg chg="modSp add mod modAnim">
        <pc:chgData name="ab.soheil@nyu.edu" userId="d71572ce-aea6-4a3a-9d7a-c1bc96c12f67" providerId="ADAL" clId="{ED41F9C1-8274-4F08-8693-1523C4FF26CB}" dt="2022-08-21T20:11:13.274" v="226"/>
        <pc:sldMkLst>
          <pc:docMk/>
          <pc:sldMk cId="662723052" sldId="633"/>
        </pc:sldMkLst>
        <pc:spChg chg="mod">
          <ac:chgData name="ab.soheil@nyu.edu" userId="d71572ce-aea6-4a3a-9d7a-c1bc96c12f67" providerId="ADAL" clId="{ED41F9C1-8274-4F08-8693-1523C4FF26CB}" dt="2022-08-21T20:07:59.600" v="32" actId="207"/>
          <ac:spMkLst>
            <pc:docMk/>
            <pc:sldMk cId="662723052" sldId="633"/>
            <ac:spMk id="4" creationId="{6B9FD69C-CEDF-12F8-1758-1284429652B6}"/>
          </ac:spMkLst>
        </pc:spChg>
        <pc:spChg chg="mod">
          <ac:chgData name="ab.soheil@nyu.edu" userId="d71572ce-aea6-4a3a-9d7a-c1bc96c12f67" providerId="ADAL" clId="{ED41F9C1-8274-4F08-8693-1523C4FF26CB}" dt="2022-08-21T20:08:17.583" v="54" actId="20577"/>
          <ac:spMkLst>
            <pc:docMk/>
            <pc:sldMk cId="662723052" sldId="633"/>
            <ac:spMk id="5" creationId="{DA640DD1-8528-3377-F62B-C146E56618C8}"/>
          </ac:spMkLst>
        </pc:spChg>
      </pc:sldChg>
      <pc:sldChg chg="addSp modSp new mod modClrScheme chgLayout">
        <pc:chgData name="ab.soheil@nyu.edu" userId="d71572ce-aea6-4a3a-9d7a-c1bc96c12f67" providerId="ADAL" clId="{ED41F9C1-8274-4F08-8693-1523C4FF26CB}" dt="2022-08-21T21:50:57.159" v="833" actId="20577"/>
        <pc:sldMkLst>
          <pc:docMk/>
          <pc:sldMk cId="1187467216" sldId="634"/>
        </pc:sldMkLst>
        <pc:spChg chg="mod ord">
          <ac:chgData name="ab.soheil@nyu.edu" userId="d71572ce-aea6-4a3a-9d7a-c1bc96c12f67" providerId="ADAL" clId="{ED41F9C1-8274-4F08-8693-1523C4FF26CB}" dt="2022-08-21T20:09:51.238" v="170" actId="700"/>
          <ac:spMkLst>
            <pc:docMk/>
            <pc:sldMk cId="1187467216" sldId="634"/>
            <ac:spMk id="2" creationId="{8E6DF6D6-B52A-4A8E-792B-85A7882642A9}"/>
          </ac:spMkLst>
        </pc:spChg>
        <pc:spChg chg="mod ord">
          <ac:chgData name="ab.soheil@nyu.edu" userId="d71572ce-aea6-4a3a-9d7a-c1bc96c12f67" providerId="ADAL" clId="{ED41F9C1-8274-4F08-8693-1523C4FF26CB}" dt="2022-08-21T21:50:57.159" v="833" actId="20577"/>
          <ac:spMkLst>
            <pc:docMk/>
            <pc:sldMk cId="1187467216" sldId="634"/>
            <ac:spMk id="3" creationId="{09E9717B-6185-10AD-7899-7B760EB6D78C}"/>
          </ac:spMkLst>
        </pc:spChg>
        <pc:spChg chg="add mod ord">
          <ac:chgData name="ab.soheil@nyu.edu" userId="d71572ce-aea6-4a3a-9d7a-c1bc96c12f67" providerId="ADAL" clId="{ED41F9C1-8274-4F08-8693-1523C4FF26CB}" dt="2022-08-21T20:10:15.031" v="214" actId="207"/>
          <ac:spMkLst>
            <pc:docMk/>
            <pc:sldMk cId="1187467216" sldId="634"/>
            <ac:spMk id="4" creationId="{7AF4EE90-579C-AD59-0236-13BB0FE5DD3D}"/>
          </ac:spMkLst>
        </pc:spChg>
      </pc:sldChg>
      <pc:sldChg chg="addSp delSp modSp new mod modAnim">
        <pc:chgData name="ab.soheil@nyu.edu" userId="d71572ce-aea6-4a3a-9d7a-c1bc96c12f67" providerId="ADAL" clId="{ED41F9C1-8274-4F08-8693-1523C4FF26CB}" dt="2022-08-21T21:45:40.404" v="804"/>
        <pc:sldMkLst>
          <pc:docMk/>
          <pc:sldMk cId="1484619680" sldId="635"/>
        </pc:sldMkLst>
        <pc:spChg chg="mod">
          <ac:chgData name="ab.soheil@nyu.edu" userId="d71572ce-aea6-4a3a-9d7a-c1bc96c12f67" providerId="ADAL" clId="{ED41F9C1-8274-4F08-8693-1523C4FF26CB}" dt="2022-08-21T21:19:36.537" v="654" actId="1037"/>
          <ac:spMkLst>
            <pc:docMk/>
            <pc:sldMk cId="1484619680" sldId="635"/>
            <ac:spMk id="2" creationId="{B822D5CA-C7F3-931D-F71A-F4F836B9FA3F}"/>
          </ac:spMkLst>
        </pc:spChg>
        <pc:spChg chg="mod">
          <ac:chgData name="ab.soheil@nyu.edu" userId="d71572ce-aea6-4a3a-9d7a-c1bc96c12f67" providerId="ADAL" clId="{ED41F9C1-8274-4F08-8693-1523C4FF26CB}" dt="2022-08-21T21:45:14.524" v="802" actId="6549"/>
          <ac:spMkLst>
            <pc:docMk/>
            <pc:sldMk cId="1484619680" sldId="635"/>
            <ac:spMk id="3" creationId="{A40A24A4-FE10-6368-D67B-BC498304C90F}"/>
          </ac:spMkLst>
        </pc:spChg>
        <pc:spChg chg="add mod">
          <ac:chgData name="ab.soheil@nyu.edu" userId="d71572ce-aea6-4a3a-9d7a-c1bc96c12f67" providerId="ADAL" clId="{ED41F9C1-8274-4F08-8693-1523C4FF26CB}" dt="2022-08-21T21:19:42.583" v="678" actId="1037"/>
          <ac:spMkLst>
            <pc:docMk/>
            <pc:sldMk cId="1484619680" sldId="635"/>
            <ac:spMk id="4" creationId="{2E13240E-DC4F-D66B-60A8-2B86126067D9}"/>
          </ac:spMkLst>
        </pc:spChg>
        <pc:spChg chg="add mod">
          <ac:chgData name="ab.soheil@nyu.edu" userId="d71572ce-aea6-4a3a-9d7a-c1bc96c12f67" providerId="ADAL" clId="{ED41F9C1-8274-4F08-8693-1523C4FF26CB}" dt="2022-08-21T21:19:42.583" v="678" actId="1037"/>
          <ac:spMkLst>
            <pc:docMk/>
            <pc:sldMk cId="1484619680" sldId="635"/>
            <ac:spMk id="5" creationId="{BC8A5ED3-B810-C42F-3182-B9747F2E4993}"/>
          </ac:spMkLst>
        </pc:spChg>
        <pc:spChg chg="add mod">
          <ac:chgData name="ab.soheil@nyu.edu" userId="d71572ce-aea6-4a3a-9d7a-c1bc96c12f67" providerId="ADAL" clId="{ED41F9C1-8274-4F08-8693-1523C4FF26CB}" dt="2022-08-21T21:19:42.583" v="678" actId="1037"/>
          <ac:spMkLst>
            <pc:docMk/>
            <pc:sldMk cId="1484619680" sldId="635"/>
            <ac:spMk id="6" creationId="{D6A8B7AC-5DE4-553B-E0D8-92F6C3F4845D}"/>
          </ac:spMkLst>
        </pc:spChg>
        <pc:spChg chg="add mod">
          <ac:chgData name="ab.soheil@nyu.edu" userId="d71572ce-aea6-4a3a-9d7a-c1bc96c12f67" providerId="ADAL" clId="{ED41F9C1-8274-4F08-8693-1523C4FF26CB}" dt="2022-08-21T21:19:42.583" v="678" actId="1037"/>
          <ac:spMkLst>
            <pc:docMk/>
            <pc:sldMk cId="1484619680" sldId="635"/>
            <ac:spMk id="7" creationId="{1C9D851F-5910-3F7F-A1F4-1A075FC9C65B}"/>
          </ac:spMkLst>
        </pc:spChg>
        <pc:spChg chg="add mod">
          <ac:chgData name="ab.soheil@nyu.edu" userId="d71572ce-aea6-4a3a-9d7a-c1bc96c12f67" providerId="ADAL" clId="{ED41F9C1-8274-4F08-8693-1523C4FF26CB}" dt="2022-08-21T21:19:42.583" v="678" actId="1037"/>
          <ac:spMkLst>
            <pc:docMk/>
            <pc:sldMk cId="1484619680" sldId="635"/>
            <ac:spMk id="8" creationId="{3BD75822-0C33-A35D-5131-ED557CA34970}"/>
          </ac:spMkLst>
        </pc:spChg>
        <pc:spChg chg="add mod">
          <ac:chgData name="ab.soheil@nyu.edu" userId="d71572ce-aea6-4a3a-9d7a-c1bc96c12f67" providerId="ADAL" clId="{ED41F9C1-8274-4F08-8693-1523C4FF26CB}" dt="2022-08-21T21:19:42.583" v="678" actId="1037"/>
          <ac:spMkLst>
            <pc:docMk/>
            <pc:sldMk cId="1484619680" sldId="635"/>
            <ac:spMk id="9" creationId="{03882599-093A-2100-3F22-C02513872542}"/>
          </ac:spMkLst>
        </pc:spChg>
        <pc:spChg chg="add del">
          <ac:chgData name="ab.soheil@nyu.edu" userId="d71572ce-aea6-4a3a-9d7a-c1bc96c12f67" providerId="ADAL" clId="{ED41F9C1-8274-4F08-8693-1523C4FF26CB}" dt="2022-08-21T21:19:08.754" v="617" actId="22"/>
          <ac:spMkLst>
            <pc:docMk/>
            <pc:sldMk cId="1484619680" sldId="635"/>
            <ac:spMk id="79" creationId="{34B400AA-1267-9A32-75C4-EC6D6438D3CA}"/>
          </ac:spMkLst>
        </pc:spChg>
        <pc:spChg chg="add mod">
          <ac:chgData name="ab.soheil@nyu.edu" userId="d71572ce-aea6-4a3a-9d7a-c1bc96c12f67" providerId="ADAL" clId="{ED41F9C1-8274-4F08-8693-1523C4FF26CB}" dt="2022-08-21T21:19:52.751" v="686" actId="1076"/>
          <ac:spMkLst>
            <pc:docMk/>
            <pc:sldMk cId="1484619680" sldId="635"/>
            <ac:spMk id="80" creationId="{45FDBF63-FC23-E206-9BD7-1F1897331373}"/>
          </ac:spMkLst>
        </pc:spChg>
        <pc:picChg chg="add del mod">
          <ac:chgData name="ab.soheil@nyu.edu" userId="d71572ce-aea6-4a3a-9d7a-c1bc96c12f67" providerId="ADAL" clId="{ED41F9C1-8274-4F08-8693-1523C4FF26CB}" dt="2022-08-21T21:44:18.884" v="791" actId="478"/>
          <ac:picMkLst>
            <pc:docMk/>
            <pc:sldMk cId="1484619680" sldId="635"/>
            <ac:picMk id="83" creationId="{8666C014-C56A-8E52-F074-7C748641FA6D}"/>
          </ac:picMkLst>
        </pc:picChg>
        <pc:picChg chg="add mod">
          <ac:chgData name="ab.soheil@nyu.edu" userId="d71572ce-aea6-4a3a-9d7a-c1bc96c12f67" providerId="ADAL" clId="{ED41F9C1-8274-4F08-8693-1523C4FF26CB}" dt="2022-08-21T21:45:18.446" v="803" actId="14100"/>
          <ac:picMkLst>
            <pc:docMk/>
            <pc:sldMk cId="1484619680" sldId="635"/>
            <ac:picMk id="84" creationId="{32C7949B-15E5-D36C-C903-D887811559CB}"/>
          </ac:picMkLst>
        </pc:picChg>
        <pc:cxnChg chg="add mod">
          <ac:chgData name="ab.soheil@nyu.edu" userId="d71572ce-aea6-4a3a-9d7a-c1bc96c12f67" providerId="ADAL" clId="{ED41F9C1-8274-4F08-8693-1523C4FF26CB}" dt="2022-08-21T21:19:42.583" v="678" actId="1037"/>
          <ac:cxnSpMkLst>
            <pc:docMk/>
            <pc:sldMk cId="1484619680" sldId="635"/>
            <ac:cxnSpMk id="11" creationId="{0708362C-9AFF-5A7E-3AEE-46C59A916FC1}"/>
          </ac:cxnSpMkLst>
        </pc:cxnChg>
        <pc:cxnChg chg="add mod">
          <ac:chgData name="ab.soheil@nyu.edu" userId="d71572ce-aea6-4a3a-9d7a-c1bc96c12f67" providerId="ADAL" clId="{ED41F9C1-8274-4F08-8693-1523C4FF26CB}" dt="2022-08-21T21:19:42.583" v="678" actId="1037"/>
          <ac:cxnSpMkLst>
            <pc:docMk/>
            <pc:sldMk cId="1484619680" sldId="635"/>
            <ac:cxnSpMk id="15" creationId="{0A8C1188-BC9F-B606-A832-2EA4869FAEC8}"/>
          </ac:cxnSpMkLst>
        </pc:cxnChg>
        <pc:cxnChg chg="add mod">
          <ac:chgData name="ab.soheil@nyu.edu" userId="d71572ce-aea6-4a3a-9d7a-c1bc96c12f67" providerId="ADAL" clId="{ED41F9C1-8274-4F08-8693-1523C4FF26CB}" dt="2022-08-21T21:19:42.583" v="678" actId="1037"/>
          <ac:cxnSpMkLst>
            <pc:docMk/>
            <pc:sldMk cId="1484619680" sldId="635"/>
            <ac:cxnSpMk id="17" creationId="{E4F2F560-2225-BF2A-7F6D-8C532B3EA997}"/>
          </ac:cxnSpMkLst>
        </pc:cxnChg>
        <pc:cxnChg chg="add del mod">
          <ac:chgData name="ab.soheil@nyu.edu" userId="d71572ce-aea6-4a3a-9d7a-c1bc96c12f67" providerId="ADAL" clId="{ED41F9C1-8274-4F08-8693-1523C4FF26CB}" dt="2022-08-21T21:20:20.803" v="689" actId="478"/>
          <ac:cxnSpMkLst>
            <pc:docMk/>
            <pc:sldMk cId="1484619680" sldId="635"/>
            <ac:cxnSpMk id="20" creationId="{6587B142-3DAA-7ACD-DB15-2902B68222F4}"/>
          </ac:cxnSpMkLst>
        </pc:cxnChg>
        <pc:cxnChg chg="add mod">
          <ac:chgData name="ab.soheil@nyu.edu" userId="d71572ce-aea6-4a3a-9d7a-c1bc96c12f67" providerId="ADAL" clId="{ED41F9C1-8274-4F08-8693-1523C4FF26CB}" dt="2022-08-21T21:19:42.583" v="678" actId="1037"/>
          <ac:cxnSpMkLst>
            <pc:docMk/>
            <pc:sldMk cId="1484619680" sldId="635"/>
            <ac:cxnSpMk id="23" creationId="{371DE4BC-E696-15A2-11A4-609F3DBA431E}"/>
          </ac:cxnSpMkLst>
        </pc:cxnChg>
        <pc:cxnChg chg="add del mod">
          <ac:chgData name="ab.soheil@nyu.edu" userId="d71572ce-aea6-4a3a-9d7a-c1bc96c12f67" providerId="ADAL" clId="{ED41F9C1-8274-4F08-8693-1523C4FF26CB}" dt="2022-08-21T21:16:24.253" v="509" actId="478"/>
          <ac:cxnSpMkLst>
            <pc:docMk/>
            <pc:sldMk cId="1484619680" sldId="635"/>
            <ac:cxnSpMk id="25" creationId="{8A8F64D1-417E-3659-EDFB-418A39B49461}"/>
          </ac:cxnSpMkLst>
        </pc:cxnChg>
        <pc:cxnChg chg="add mod">
          <ac:chgData name="ab.soheil@nyu.edu" userId="d71572ce-aea6-4a3a-9d7a-c1bc96c12f67" providerId="ADAL" clId="{ED41F9C1-8274-4F08-8693-1523C4FF26CB}" dt="2022-08-21T21:19:42.583" v="678" actId="1037"/>
          <ac:cxnSpMkLst>
            <pc:docMk/>
            <pc:sldMk cId="1484619680" sldId="635"/>
            <ac:cxnSpMk id="29" creationId="{E674C527-99ED-A2E4-7602-BE8E117DA4B1}"/>
          </ac:cxnSpMkLst>
        </pc:cxnChg>
        <pc:cxnChg chg="add del mod">
          <ac:chgData name="ab.soheil@nyu.edu" userId="d71572ce-aea6-4a3a-9d7a-c1bc96c12f67" providerId="ADAL" clId="{ED41F9C1-8274-4F08-8693-1523C4FF26CB}" dt="2022-08-21T21:16:16.075" v="507" actId="478"/>
          <ac:cxnSpMkLst>
            <pc:docMk/>
            <pc:sldMk cId="1484619680" sldId="635"/>
            <ac:cxnSpMk id="31" creationId="{11B62082-E1C1-B717-D25B-C2FE876160F6}"/>
          </ac:cxnSpMkLst>
        </pc:cxnChg>
        <pc:cxnChg chg="add del mod">
          <ac:chgData name="ab.soheil@nyu.edu" userId="d71572ce-aea6-4a3a-9d7a-c1bc96c12f67" providerId="ADAL" clId="{ED41F9C1-8274-4F08-8693-1523C4FF26CB}" dt="2022-08-21T21:20:14.727" v="688" actId="478"/>
          <ac:cxnSpMkLst>
            <pc:docMk/>
            <pc:sldMk cId="1484619680" sldId="635"/>
            <ac:cxnSpMk id="44" creationId="{AFAA4863-9F7E-98BE-EF42-50A0CE28A0FB}"/>
          </ac:cxnSpMkLst>
        </pc:cxnChg>
        <pc:cxnChg chg="add mod">
          <ac:chgData name="ab.soheil@nyu.edu" userId="d71572ce-aea6-4a3a-9d7a-c1bc96c12f67" providerId="ADAL" clId="{ED41F9C1-8274-4F08-8693-1523C4FF26CB}" dt="2022-08-21T21:19:42.583" v="678" actId="1037"/>
          <ac:cxnSpMkLst>
            <pc:docMk/>
            <pc:sldMk cId="1484619680" sldId="635"/>
            <ac:cxnSpMk id="73" creationId="{6A171FDF-7A1B-55C6-13DE-0B2F424651DF}"/>
          </ac:cxnSpMkLst>
        </pc:cxnChg>
        <pc:cxnChg chg="add">
          <ac:chgData name="ab.soheil@nyu.edu" userId="d71572ce-aea6-4a3a-9d7a-c1bc96c12f67" providerId="ADAL" clId="{ED41F9C1-8274-4F08-8693-1523C4FF26CB}" dt="2022-08-21T21:20:05.431" v="687" actId="11529"/>
          <ac:cxnSpMkLst>
            <pc:docMk/>
            <pc:sldMk cId="1484619680" sldId="635"/>
            <ac:cxnSpMk id="82" creationId="{AE992855-3CBA-34EC-8A81-7E968E5B643E}"/>
          </ac:cxnSpMkLst>
        </pc:cxnChg>
      </pc:sldChg>
      <pc:sldChg chg="addSp modSp mod modClrScheme modAnim chgLayout">
        <pc:chgData name="ab.soheil@nyu.edu" userId="d71572ce-aea6-4a3a-9d7a-c1bc96c12f67" providerId="ADAL" clId="{ED41F9C1-8274-4F08-8693-1523C4FF26CB}" dt="2022-08-21T21:51:16.436" v="836" actId="6549"/>
        <pc:sldMkLst>
          <pc:docMk/>
          <pc:sldMk cId="2467590447" sldId="928"/>
        </pc:sldMkLst>
        <pc:spChg chg="add mod">
          <ac:chgData name="ab.soheil@nyu.edu" userId="d71572ce-aea6-4a3a-9d7a-c1bc96c12f67" providerId="ADAL" clId="{ED41F9C1-8274-4F08-8693-1523C4FF26CB}" dt="2022-08-21T21:09:10.266" v="370" actId="1076"/>
          <ac:spMkLst>
            <pc:docMk/>
            <pc:sldMk cId="2467590447" sldId="928"/>
            <ac:spMk id="5" creationId="{DB1FE98C-C373-1D2E-4369-DF9927C7DAE3}"/>
          </ac:spMkLst>
        </pc:spChg>
        <pc:spChg chg="mod ord">
          <ac:chgData name="ab.soheil@nyu.edu" userId="d71572ce-aea6-4a3a-9d7a-c1bc96c12f67" providerId="ADAL" clId="{ED41F9C1-8274-4F08-8693-1523C4FF26CB}" dt="2022-08-21T21:09:14.558" v="371" actId="700"/>
          <ac:spMkLst>
            <pc:docMk/>
            <pc:sldMk cId="2467590447" sldId="928"/>
            <ac:spMk id="23555" creationId="{00000000-0000-0000-0000-000000000000}"/>
          </ac:spMkLst>
        </pc:spChg>
        <pc:spChg chg="mod ord">
          <ac:chgData name="ab.soheil@nyu.edu" userId="d71572ce-aea6-4a3a-9d7a-c1bc96c12f67" providerId="ADAL" clId="{ED41F9C1-8274-4F08-8693-1523C4FF26CB}" dt="2022-08-21T21:51:16.436" v="836" actId="6549"/>
          <ac:spMkLst>
            <pc:docMk/>
            <pc:sldMk cId="2467590447" sldId="928"/>
            <ac:spMk id="1800195" creationId="{00000000-0000-0000-0000-000000000000}"/>
          </ac:spMkLst>
        </pc:spChg>
        <pc:picChg chg="add mod modCrop">
          <ac:chgData name="ab.soheil@nyu.edu" userId="d71572ce-aea6-4a3a-9d7a-c1bc96c12f67" providerId="ADAL" clId="{ED41F9C1-8274-4F08-8693-1523C4FF26CB}" dt="2022-08-21T21:20:58.939" v="700" actId="1076"/>
          <ac:picMkLst>
            <pc:docMk/>
            <pc:sldMk cId="2467590447" sldId="928"/>
            <ac:picMk id="3" creationId="{5194D3E4-86C1-BB00-0ACD-140E3520C4D6}"/>
          </ac:picMkLst>
        </pc:picChg>
      </pc:sldChg>
      <pc:sldChg chg="addSp modSp new mod">
        <pc:chgData name="ab.soheil@nyu.edu" userId="d71572ce-aea6-4a3a-9d7a-c1bc96c12f67" providerId="ADAL" clId="{ED41F9C1-8274-4F08-8693-1523C4FF26CB}" dt="2022-08-21T22:52:26.704" v="2053" actId="20577"/>
        <pc:sldMkLst>
          <pc:docMk/>
          <pc:sldMk cId="3301903470" sldId="929"/>
        </pc:sldMkLst>
        <pc:spChg chg="mod">
          <ac:chgData name="ab.soheil@nyu.edu" userId="d71572ce-aea6-4a3a-9d7a-c1bc96c12f67" providerId="ADAL" clId="{ED41F9C1-8274-4F08-8693-1523C4FF26CB}" dt="2022-08-21T22:13:55.180" v="1326" actId="20577"/>
          <ac:spMkLst>
            <pc:docMk/>
            <pc:sldMk cId="3301903470" sldId="929"/>
            <ac:spMk id="3" creationId="{73CD0FE9-CF07-8668-923F-376850938B3A}"/>
          </ac:spMkLst>
        </pc:spChg>
        <pc:spChg chg="mod">
          <ac:chgData name="ab.soheil@nyu.edu" userId="d71572ce-aea6-4a3a-9d7a-c1bc96c12f67" providerId="ADAL" clId="{ED41F9C1-8274-4F08-8693-1523C4FF26CB}" dt="2022-08-21T22:51:55.698" v="2000" actId="20577"/>
          <ac:spMkLst>
            <pc:docMk/>
            <pc:sldMk cId="3301903470" sldId="929"/>
            <ac:spMk id="4" creationId="{89B6F1C5-EECB-A0AB-B144-E3D88AB5FFE5}"/>
          </ac:spMkLst>
        </pc:spChg>
        <pc:spChg chg="add mod">
          <ac:chgData name="ab.soheil@nyu.edu" userId="d71572ce-aea6-4a3a-9d7a-c1bc96c12f67" providerId="ADAL" clId="{ED41F9C1-8274-4F08-8693-1523C4FF26CB}" dt="2022-08-21T22:15:43.785" v="1393" actId="207"/>
          <ac:spMkLst>
            <pc:docMk/>
            <pc:sldMk cId="3301903470" sldId="929"/>
            <ac:spMk id="6" creationId="{EFB84096-602C-5921-9396-E0CC064E6CF9}"/>
          </ac:spMkLst>
        </pc:spChg>
        <pc:spChg chg="add mod">
          <ac:chgData name="ab.soheil@nyu.edu" userId="d71572ce-aea6-4a3a-9d7a-c1bc96c12f67" providerId="ADAL" clId="{ED41F9C1-8274-4F08-8693-1523C4FF26CB}" dt="2022-08-21T22:16:42.285" v="1438" actId="113"/>
          <ac:spMkLst>
            <pc:docMk/>
            <pc:sldMk cId="3301903470" sldId="929"/>
            <ac:spMk id="7" creationId="{72650A22-9897-5C19-1597-D827295BE664}"/>
          </ac:spMkLst>
        </pc:spChg>
        <pc:spChg chg="add mod">
          <ac:chgData name="ab.soheil@nyu.edu" userId="d71572ce-aea6-4a3a-9d7a-c1bc96c12f67" providerId="ADAL" clId="{ED41F9C1-8274-4F08-8693-1523C4FF26CB}" dt="2022-08-21T22:17:26.622" v="1453" actId="20577"/>
          <ac:spMkLst>
            <pc:docMk/>
            <pc:sldMk cId="3301903470" sldId="929"/>
            <ac:spMk id="8" creationId="{7CC7AB0D-632B-07BB-FDF5-A7D6DA4BB321}"/>
          </ac:spMkLst>
        </pc:spChg>
        <pc:spChg chg="add mod">
          <ac:chgData name="ab.soheil@nyu.edu" userId="d71572ce-aea6-4a3a-9d7a-c1bc96c12f67" providerId="ADAL" clId="{ED41F9C1-8274-4F08-8693-1523C4FF26CB}" dt="2022-08-21T22:52:26.704" v="2053" actId="20577"/>
          <ac:spMkLst>
            <pc:docMk/>
            <pc:sldMk cId="3301903470" sldId="929"/>
            <ac:spMk id="10" creationId="{EE0B7671-CE64-B20C-5229-D5E3BBB1F1D1}"/>
          </ac:spMkLst>
        </pc:spChg>
      </pc:sldChg>
      <pc:sldChg chg="addSp delSp modSp new mod delAnim modAnim">
        <pc:chgData name="ab.soheil@nyu.edu" userId="d71572ce-aea6-4a3a-9d7a-c1bc96c12f67" providerId="ADAL" clId="{ED41F9C1-8274-4F08-8693-1523C4FF26CB}" dt="2022-08-28T14:48:43.046" v="4469" actId="478"/>
        <pc:sldMkLst>
          <pc:docMk/>
          <pc:sldMk cId="1410508853" sldId="930"/>
        </pc:sldMkLst>
        <pc:spChg chg="del">
          <ac:chgData name="ab.soheil@nyu.edu" userId="d71572ce-aea6-4a3a-9d7a-c1bc96c12f67" providerId="ADAL" clId="{ED41F9C1-8274-4F08-8693-1523C4FF26CB}" dt="2022-08-21T21:58:43.597" v="1135" actId="478"/>
          <ac:spMkLst>
            <pc:docMk/>
            <pc:sldMk cId="1410508853" sldId="930"/>
            <ac:spMk id="3" creationId="{444FE1C5-F343-590C-6D1F-81CD94BF4DAF}"/>
          </ac:spMkLst>
        </pc:spChg>
        <pc:spChg chg="mod">
          <ac:chgData name="ab.soheil@nyu.edu" userId="d71572ce-aea6-4a3a-9d7a-c1bc96c12f67" providerId="ADAL" clId="{ED41F9C1-8274-4F08-8693-1523C4FF26CB}" dt="2022-08-21T21:57:32.723" v="1122" actId="5793"/>
          <ac:spMkLst>
            <pc:docMk/>
            <pc:sldMk cId="1410508853" sldId="930"/>
            <ac:spMk id="4" creationId="{19221948-BC58-BF1C-95C4-6B7E6E8EF9B9}"/>
          </ac:spMkLst>
        </pc:spChg>
        <pc:spChg chg="mod">
          <ac:chgData name="ab.soheil@nyu.edu" userId="d71572ce-aea6-4a3a-9d7a-c1bc96c12f67" providerId="ADAL" clId="{ED41F9C1-8274-4F08-8693-1523C4FF26CB}" dt="2022-08-21T21:58:39.877" v="1133"/>
          <ac:spMkLst>
            <pc:docMk/>
            <pc:sldMk cId="1410508853" sldId="930"/>
            <ac:spMk id="8" creationId="{F5D29559-5309-2F93-9C04-241A24CD4CF3}"/>
          </ac:spMkLst>
        </pc:spChg>
        <pc:spChg chg="mod">
          <ac:chgData name="ab.soheil@nyu.edu" userId="d71572ce-aea6-4a3a-9d7a-c1bc96c12f67" providerId="ADAL" clId="{ED41F9C1-8274-4F08-8693-1523C4FF26CB}" dt="2022-08-21T21:58:39.877" v="1133"/>
          <ac:spMkLst>
            <pc:docMk/>
            <pc:sldMk cId="1410508853" sldId="930"/>
            <ac:spMk id="9" creationId="{6B90846D-73B6-8341-5904-E0D5C1A4E9A8}"/>
          </ac:spMkLst>
        </pc:spChg>
        <pc:spChg chg="mod">
          <ac:chgData name="ab.soheil@nyu.edu" userId="d71572ce-aea6-4a3a-9d7a-c1bc96c12f67" providerId="ADAL" clId="{ED41F9C1-8274-4F08-8693-1523C4FF26CB}" dt="2022-08-21T21:58:39.877" v="1133"/>
          <ac:spMkLst>
            <pc:docMk/>
            <pc:sldMk cId="1410508853" sldId="930"/>
            <ac:spMk id="10" creationId="{5D5ECAD3-7993-35F0-88C0-13CB589ABD1F}"/>
          </ac:spMkLst>
        </pc:spChg>
        <pc:spChg chg="mod">
          <ac:chgData name="ab.soheil@nyu.edu" userId="d71572ce-aea6-4a3a-9d7a-c1bc96c12f67" providerId="ADAL" clId="{ED41F9C1-8274-4F08-8693-1523C4FF26CB}" dt="2022-08-21T21:58:39.877" v="1133"/>
          <ac:spMkLst>
            <pc:docMk/>
            <pc:sldMk cId="1410508853" sldId="930"/>
            <ac:spMk id="11" creationId="{7D820810-6BE3-316C-F3E6-A059267EDE31}"/>
          </ac:spMkLst>
        </pc:spChg>
        <pc:spChg chg="add del mod">
          <ac:chgData name="ab.soheil@nyu.edu" userId="d71572ce-aea6-4a3a-9d7a-c1bc96c12f67" providerId="ADAL" clId="{ED41F9C1-8274-4F08-8693-1523C4FF26CB}" dt="2022-08-21T21:59:15.936" v="1141"/>
          <ac:spMkLst>
            <pc:docMk/>
            <pc:sldMk cId="1410508853" sldId="930"/>
            <ac:spMk id="12" creationId="{17FC3586-6FDC-0FAA-4569-DD73641E57B7}"/>
          </ac:spMkLst>
        </pc:spChg>
        <pc:spChg chg="add del mod">
          <ac:chgData name="ab.soheil@nyu.edu" userId="d71572ce-aea6-4a3a-9d7a-c1bc96c12f67" providerId="ADAL" clId="{ED41F9C1-8274-4F08-8693-1523C4FF26CB}" dt="2022-08-21T21:59:20.887" v="1149"/>
          <ac:spMkLst>
            <pc:docMk/>
            <pc:sldMk cId="1410508853" sldId="930"/>
            <ac:spMk id="13" creationId="{277BE658-4678-6E8B-48CD-2FBCFCB6F829}"/>
          </ac:spMkLst>
        </pc:spChg>
        <pc:spChg chg="add mod">
          <ac:chgData name="ab.soheil@nyu.edu" userId="d71572ce-aea6-4a3a-9d7a-c1bc96c12f67" providerId="ADAL" clId="{ED41F9C1-8274-4F08-8693-1523C4FF26CB}" dt="2022-08-21T22:09:59.556" v="1198" actId="6549"/>
          <ac:spMkLst>
            <pc:docMk/>
            <pc:sldMk cId="1410508853" sldId="930"/>
            <ac:spMk id="15" creationId="{C2486179-EF01-0863-2F60-CA2F5253B5CD}"/>
          </ac:spMkLst>
        </pc:spChg>
        <pc:spChg chg="add mod">
          <ac:chgData name="ab.soheil@nyu.edu" userId="d71572ce-aea6-4a3a-9d7a-c1bc96c12f67" providerId="ADAL" clId="{ED41F9C1-8274-4F08-8693-1523C4FF26CB}" dt="2022-08-21T22:10:58.760" v="1260" actId="1038"/>
          <ac:spMkLst>
            <pc:docMk/>
            <pc:sldMk cId="1410508853" sldId="930"/>
            <ac:spMk id="16" creationId="{2C96D701-E446-0FBE-E4E9-7D37BD4DA8FB}"/>
          </ac:spMkLst>
        </pc:spChg>
        <pc:spChg chg="add del mod">
          <ac:chgData name="ab.soheil@nyu.edu" userId="d71572ce-aea6-4a3a-9d7a-c1bc96c12f67" providerId="ADAL" clId="{ED41F9C1-8274-4F08-8693-1523C4FF26CB}" dt="2022-08-21T22:10:01.809" v="1199" actId="478"/>
          <ac:spMkLst>
            <pc:docMk/>
            <pc:sldMk cId="1410508853" sldId="930"/>
            <ac:spMk id="17" creationId="{1E9BF60E-1ADF-4F15-568A-82007C4143ED}"/>
          </ac:spMkLst>
        </pc:spChg>
        <pc:spChg chg="add mod">
          <ac:chgData name="ab.soheil@nyu.edu" userId="d71572ce-aea6-4a3a-9d7a-c1bc96c12f67" providerId="ADAL" clId="{ED41F9C1-8274-4F08-8693-1523C4FF26CB}" dt="2022-08-21T22:10:57.061" v="1256" actId="1037"/>
          <ac:spMkLst>
            <pc:docMk/>
            <pc:sldMk cId="1410508853" sldId="930"/>
            <ac:spMk id="18" creationId="{C67ACE4F-B9A6-745F-4A58-DE23C153C428}"/>
          </ac:spMkLst>
        </pc:spChg>
        <pc:spChg chg="add del mod">
          <ac:chgData name="ab.soheil@nyu.edu" userId="d71572ce-aea6-4a3a-9d7a-c1bc96c12f67" providerId="ADAL" clId="{ED41F9C1-8274-4F08-8693-1523C4FF26CB}" dt="2022-08-28T14:48:43.046" v="4469" actId="478"/>
          <ac:spMkLst>
            <pc:docMk/>
            <pc:sldMk cId="1410508853" sldId="930"/>
            <ac:spMk id="19" creationId="{425A2802-1E15-2741-7CA0-4B50E6F60804}"/>
          </ac:spMkLst>
        </pc:spChg>
        <pc:spChg chg="add mod">
          <ac:chgData name="ab.soheil@nyu.edu" userId="d71572ce-aea6-4a3a-9d7a-c1bc96c12f67" providerId="ADAL" clId="{ED41F9C1-8274-4F08-8693-1523C4FF26CB}" dt="2022-08-21T22:12:29.006" v="1319" actId="13822"/>
          <ac:spMkLst>
            <pc:docMk/>
            <pc:sldMk cId="1410508853" sldId="930"/>
            <ac:spMk id="20" creationId="{CE9877DB-2537-4FC9-0B41-D96621B4E83A}"/>
          </ac:spMkLst>
        </pc:spChg>
        <pc:grpChg chg="add mod">
          <ac:chgData name="ab.soheil@nyu.edu" userId="d71572ce-aea6-4a3a-9d7a-c1bc96c12f67" providerId="ADAL" clId="{ED41F9C1-8274-4F08-8693-1523C4FF26CB}" dt="2022-08-21T21:58:50.232" v="1137" actId="1076"/>
          <ac:grpSpMkLst>
            <pc:docMk/>
            <pc:sldMk cId="1410508853" sldId="930"/>
            <ac:grpSpMk id="5" creationId="{6D1EA0C9-572D-41C8-18DF-51363F21C7BC}"/>
          </ac:grpSpMkLst>
        </pc:grpChg>
        <pc:picChg chg="mod">
          <ac:chgData name="ab.soheil@nyu.edu" userId="d71572ce-aea6-4a3a-9d7a-c1bc96c12f67" providerId="ADAL" clId="{ED41F9C1-8274-4F08-8693-1523C4FF26CB}" dt="2022-08-21T21:58:39.877" v="1133"/>
          <ac:picMkLst>
            <pc:docMk/>
            <pc:sldMk cId="1410508853" sldId="930"/>
            <ac:picMk id="6" creationId="{ECD9540A-9031-03BA-AC2A-A3FA355F1BCA}"/>
          </ac:picMkLst>
        </pc:picChg>
        <pc:picChg chg="mod">
          <ac:chgData name="ab.soheil@nyu.edu" userId="d71572ce-aea6-4a3a-9d7a-c1bc96c12f67" providerId="ADAL" clId="{ED41F9C1-8274-4F08-8693-1523C4FF26CB}" dt="2022-08-21T21:58:39.877" v="1133"/>
          <ac:picMkLst>
            <pc:docMk/>
            <pc:sldMk cId="1410508853" sldId="930"/>
            <ac:picMk id="7" creationId="{0FDB7BBA-4F7C-D1F4-25D5-2A9CB8568CE4}"/>
          </ac:picMkLst>
        </pc:picChg>
        <pc:picChg chg="add del mod">
          <ac:chgData name="ab.soheil@nyu.edu" userId="d71572ce-aea6-4a3a-9d7a-c1bc96c12f67" providerId="ADAL" clId="{ED41F9C1-8274-4F08-8693-1523C4FF26CB}" dt="2022-08-21T21:59:31.229" v="1153" actId="478"/>
          <ac:picMkLst>
            <pc:docMk/>
            <pc:sldMk cId="1410508853" sldId="930"/>
            <ac:picMk id="14" creationId="{FFB11BDC-A22A-718E-F017-B4370AF7B133}"/>
          </ac:picMkLst>
        </pc:picChg>
      </pc:sldChg>
      <pc:sldChg chg="new del">
        <pc:chgData name="ab.soheil@nyu.edu" userId="d71572ce-aea6-4a3a-9d7a-c1bc96c12f67" providerId="ADAL" clId="{ED41F9C1-8274-4F08-8693-1523C4FF26CB}" dt="2022-08-21T22:34:28.414" v="1616" actId="47"/>
        <pc:sldMkLst>
          <pc:docMk/>
          <pc:sldMk cId="1300961145" sldId="931"/>
        </pc:sldMkLst>
      </pc:sldChg>
      <pc:sldChg chg="modSp add mod modClrScheme chgLayout">
        <pc:chgData name="ab.soheil@nyu.edu" userId="d71572ce-aea6-4a3a-9d7a-c1bc96c12f67" providerId="ADAL" clId="{ED41F9C1-8274-4F08-8693-1523C4FF26CB}" dt="2022-08-21T22:28:39.138" v="1614" actId="6549"/>
        <pc:sldMkLst>
          <pc:docMk/>
          <pc:sldMk cId="1442718002" sldId="932"/>
        </pc:sldMkLst>
        <pc:spChg chg="mod ord">
          <ac:chgData name="ab.soheil@nyu.edu" userId="d71572ce-aea6-4a3a-9d7a-c1bc96c12f67" providerId="ADAL" clId="{ED41F9C1-8274-4F08-8693-1523C4FF26CB}" dt="2022-08-21T22:21:41.299" v="1468" actId="115"/>
          <ac:spMkLst>
            <pc:docMk/>
            <pc:sldMk cId="1442718002" sldId="932"/>
            <ac:spMk id="2" creationId="{00000000-0000-0000-0000-000000000000}"/>
          </ac:spMkLst>
        </pc:spChg>
        <pc:spChg chg="mod ord">
          <ac:chgData name="ab.soheil@nyu.edu" userId="d71572ce-aea6-4a3a-9d7a-c1bc96c12f67" providerId="ADAL" clId="{ED41F9C1-8274-4F08-8693-1523C4FF26CB}" dt="2022-08-21T22:28:39.138" v="1614" actId="6549"/>
          <ac:spMkLst>
            <pc:docMk/>
            <pc:sldMk cId="1442718002" sldId="932"/>
            <ac:spMk id="3" creationId="{00000000-0000-0000-0000-000000000000}"/>
          </ac:spMkLst>
        </pc:spChg>
      </pc:sldChg>
      <pc:sldChg chg="modSp add mod modClrScheme modAnim chgLayout">
        <pc:chgData name="ab.soheil@nyu.edu" userId="d71572ce-aea6-4a3a-9d7a-c1bc96c12f67" providerId="ADAL" clId="{ED41F9C1-8274-4F08-8693-1523C4FF26CB}" dt="2022-08-21T22:44:02.128" v="1873" actId="20577"/>
        <pc:sldMkLst>
          <pc:docMk/>
          <pc:sldMk cId="1621410699" sldId="938"/>
        </pc:sldMkLst>
        <pc:spChg chg="mod ord">
          <ac:chgData name="ab.soheil@nyu.edu" userId="d71572ce-aea6-4a3a-9d7a-c1bc96c12f67" providerId="ADAL" clId="{ED41F9C1-8274-4F08-8693-1523C4FF26CB}" dt="2022-08-21T22:44:02.128" v="1873" actId="20577"/>
          <ac:spMkLst>
            <pc:docMk/>
            <pc:sldMk cId="1621410699" sldId="938"/>
            <ac:spMk id="40963" creationId="{00000000-0000-0000-0000-000000000000}"/>
          </ac:spMkLst>
        </pc:spChg>
        <pc:spChg chg="mod ord">
          <ac:chgData name="ab.soheil@nyu.edu" userId="d71572ce-aea6-4a3a-9d7a-c1bc96c12f67" providerId="ADAL" clId="{ED41F9C1-8274-4F08-8693-1523C4FF26CB}" dt="2022-08-21T22:41:29.623" v="1816" actId="20577"/>
          <ac:spMkLst>
            <pc:docMk/>
            <pc:sldMk cId="1621410699" sldId="938"/>
            <ac:spMk id="1818627" creationId="{00000000-0000-0000-0000-000000000000}"/>
          </ac:spMkLst>
        </pc:spChg>
      </pc:sldChg>
      <pc:sldChg chg="modSp add mod modClrScheme chgLayout">
        <pc:chgData name="ab.soheil@nyu.edu" userId="d71572ce-aea6-4a3a-9d7a-c1bc96c12f67" providerId="ADAL" clId="{ED41F9C1-8274-4F08-8693-1523C4FF26CB}" dt="2022-08-21T22:48:04.910" v="1960" actId="14100"/>
        <pc:sldMkLst>
          <pc:docMk/>
          <pc:sldMk cId="683573071" sldId="939"/>
        </pc:sldMkLst>
        <pc:spChg chg="mod">
          <ac:chgData name="ab.soheil@nyu.edu" userId="d71572ce-aea6-4a3a-9d7a-c1bc96c12f67" providerId="ADAL" clId="{ED41F9C1-8274-4F08-8693-1523C4FF26CB}" dt="2022-08-21T22:45:10.388" v="1876" actId="1076"/>
          <ac:spMkLst>
            <pc:docMk/>
            <pc:sldMk cId="683573071" sldId="939"/>
            <ac:spMk id="5" creationId="{00000000-0000-0000-0000-000000000000}"/>
          </ac:spMkLst>
        </pc:spChg>
        <pc:spChg chg="mod ord">
          <ac:chgData name="ab.soheil@nyu.edu" userId="d71572ce-aea6-4a3a-9d7a-c1bc96c12f67" providerId="ADAL" clId="{ED41F9C1-8274-4F08-8693-1523C4FF26CB}" dt="2022-08-21T22:39:12.972" v="1736" actId="700"/>
          <ac:spMkLst>
            <pc:docMk/>
            <pc:sldMk cId="683573071" sldId="939"/>
            <ac:spMk id="1167362" creationId="{00000000-0000-0000-0000-000000000000}"/>
          </ac:spMkLst>
        </pc:spChg>
        <pc:spChg chg="mod ord">
          <ac:chgData name="ab.soheil@nyu.edu" userId="d71572ce-aea6-4a3a-9d7a-c1bc96c12f67" providerId="ADAL" clId="{ED41F9C1-8274-4F08-8693-1523C4FF26CB}" dt="2022-08-21T22:48:04.910" v="1960" actId="14100"/>
          <ac:spMkLst>
            <pc:docMk/>
            <pc:sldMk cId="683573071" sldId="939"/>
            <ac:spMk id="1167363" creationId="{00000000-0000-0000-0000-000000000000}"/>
          </ac:spMkLst>
        </pc:spChg>
      </pc:sldChg>
      <pc:sldChg chg="addSp delSp modSp add mod modClrScheme delAnim modAnim chgLayout">
        <pc:chgData name="ab.soheil@nyu.edu" userId="d71572ce-aea6-4a3a-9d7a-c1bc96c12f67" providerId="ADAL" clId="{ED41F9C1-8274-4F08-8693-1523C4FF26CB}" dt="2022-08-21T23:38:16.660" v="3494" actId="1038"/>
        <pc:sldMkLst>
          <pc:docMk/>
          <pc:sldMk cId="1170098565" sldId="1011"/>
        </pc:sldMkLst>
        <pc:spChg chg="add del mod">
          <ac:chgData name="ab.soheil@nyu.edu" userId="d71572ce-aea6-4a3a-9d7a-c1bc96c12f67" providerId="ADAL" clId="{ED41F9C1-8274-4F08-8693-1523C4FF26CB}" dt="2022-08-21T23:37:30.991" v="3366"/>
          <ac:spMkLst>
            <pc:docMk/>
            <pc:sldMk cId="1170098565" sldId="1011"/>
            <ac:spMk id="6" creationId="{0FED16D5-AE5B-9D36-3445-FB475A712A1E}"/>
          </ac:spMkLst>
        </pc:spChg>
        <pc:spChg chg="add del mod">
          <ac:chgData name="ab.soheil@nyu.edu" userId="d71572ce-aea6-4a3a-9d7a-c1bc96c12f67" providerId="ADAL" clId="{ED41F9C1-8274-4F08-8693-1523C4FF26CB}" dt="2022-08-21T23:37:30.991" v="3366"/>
          <ac:spMkLst>
            <pc:docMk/>
            <pc:sldMk cId="1170098565" sldId="1011"/>
            <ac:spMk id="7" creationId="{817B22AA-7423-4F24-C381-B3A989DD6F24}"/>
          </ac:spMkLst>
        </pc:spChg>
        <pc:spChg chg="add del mod">
          <ac:chgData name="ab.soheil@nyu.edu" userId="d71572ce-aea6-4a3a-9d7a-c1bc96c12f67" providerId="ADAL" clId="{ED41F9C1-8274-4F08-8693-1523C4FF26CB}" dt="2022-08-21T23:37:30.991" v="3366"/>
          <ac:spMkLst>
            <pc:docMk/>
            <pc:sldMk cId="1170098565" sldId="1011"/>
            <ac:spMk id="8" creationId="{46007203-FFA6-CA19-6FCE-A3FB4B94B0E4}"/>
          </ac:spMkLst>
        </pc:spChg>
        <pc:spChg chg="add del mod">
          <ac:chgData name="ab.soheil@nyu.edu" userId="d71572ce-aea6-4a3a-9d7a-c1bc96c12f67" providerId="ADAL" clId="{ED41F9C1-8274-4F08-8693-1523C4FF26CB}" dt="2022-08-21T23:37:30.991" v="3366"/>
          <ac:spMkLst>
            <pc:docMk/>
            <pc:sldMk cId="1170098565" sldId="1011"/>
            <ac:spMk id="9" creationId="{87423274-A918-126C-D434-02344CB2C48D}"/>
          </ac:spMkLst>
        </pc:spChg>
        <pc:spChg chg="add del mod">
          <ac:chgData name="ab.soheil@nyu.edu" userId="d71572ce-aea6-4a3a-9d7a-c1bc96c12f67" providerId="ADAL" clId="{ED41F9C1-8274-4F08-8693-1523C4FF26CB}" dt="2022-08-21T23:37:30.991" v="3366"/>
          <ac:spMkLst>
            <pc:docMk/>
            <pc:sldMk cId="1170098565" sldId="1011"/>
            <ac:spMk id="10" creationId="{DA20432D-8567-4DC5-57FC-368BED6993F4}"/>
          </ac:spMkLst>
        </pc:spChg>
        <pc:spChg chg="add del mod">
          <ac:chgData name="ab.soheil@nyu.edu" userId="d71572ce-aea6-4a3a-9d7a-c1bc96c12f67" providerId="ADAL" clId="{ED41F9C1-8274-4F08-8693-1523C4FF26CB}" dt="2022-08-21T23:37:30.991" v="3366"/>
          <ac:spMkLst>
            <pc:docMk/>
            <pc:sldMk cId="1170098565" sldId="1011"/>
            <ac:spMk id="11" creationId="{54C4EA78-C851-7B3B-79CC-288757302858}"/>
          </ac:spMkLst>
        </pc:spChg>
        <pc:spChg chg="add del mod">
          <ac:chgData name="ab.soheil@nyu.edu" userId="d71572ce-aea6-4a3a-9d7a-c1bc96c12f67" providerId="ADAL" clId="{ED41F9C1-8274-4F08-8693-1523C4FF26CB}" dt="2022-08-21T23:37:30.991" v="3366"/>
          <ac:spMkLst>
            <pc:docMk/>
            <pc:sldMk cId="1170098565" sldId="1011"/>
            <ac:spMk id="12" creationId="{3077E4A6-6BD9-16F3-0EC7-8ED35CDF4EB4}"/>
          </ac:spMkLst>
        </pc:spChg>
        <pc:spChg chg="add del mod">
          <ac:chgData name="ab.soheil@nyu.edu" userId="d71572ce-aea6-4a3a-9d7a-c1bc96c12f67" providerId="ADAL" clId="{ED41F9C1-8274-4F08-8693-1523C4FF26CB}" dt="2022-08-21T23:37:30.991" v="3366"/>
          <ac:spMkLst>
            <pc:docMk/>
            <pc:sldMk cId="1170098565" sldId="1011"/>
            <ac:spMk id="13" creationId="{385EEFE5-1C3D-0253-F5BA-488311468C64}"/>
          </ac:spMkLst>
        </pc:spChg>
        <pc:spChg chg="mod">
          <ac:chgData name="ab.soheil@nyu.edu" userId="d71572ce-aea6-4a3a-9d7a-c1bc96c12f67" providerId="ADAL" clId="{ED41F9C1-8274-4F08-8693-1523C4FF26CB}" dt="2022-08-21T23:37:27.540" v="3363"/>
          <ac:spMkLst>
            <pc:docMk/>
            <pc:sldMk cId="1170098565" sldId="1011"/>
            <ac:spMk id="15" creationId="{203F22F6-302D-7C91-2DC8-BBE73052DD0D}"/>
          </ac:spMkLst>
        </pc:spChg>
        <pc:spChg chg="mod">
          <ac:chgData name="ab.soheil@nyu.edu" userId="d71572ce-aea6-4a3a-9d7a-c1bc96c12f67" providerId="ADAL" clId="{ED41F9C1-8274-4F08-8693-1523C4FF26CB}" dt="2022-08-21T23:37:27.540" v="3363"/>
          <ac:spMkLst>
            <pc:docMk/>
            <pc:sldMk cId="1170098565" sldId="1011"/>
            <ac:spMk id="16" creationId="{2AA61177-BF33-F22A-3767-A8ED3BC14C0A}"/>
          </ac:spMkLst>
        </pc:spChg>
        <pc:spChg chg="mod">
          <ac:chgData name="ab.soheil@nyu.edu" userId="d71572ce-aea6-4a3a-9d7a-c1bc96c12f67" providerId="ADAL" clId="{ED41F9C1-8274-4F08-8693-1523C4FF26CB}" dt="2022-08-21T23:37:27.540" v="3363"/>
          <ac:spMkLst>
            <pc:docMk/>
            <pc:sldMk cId="1170098565" sldId="1011"/>
            <ac:spMk id="17" creationId="{364429E0-4615-9502-288C-41008DF12D51}"/>
          </ac:spMkLst>
        </pc:spChg>
        <pc:spChg chg="mod">
          <ac:chgData name="ab.soheil@nyu.edu" userId="d71572ce-aea6-4a3a-9d7a-c1bc96c12f67" providerId="ADAL" clId="{ED41F9C1-8274-4F08-8693-1523C4FF26CB}" dt="2022-08-21T23:37:27.540" v="3363"/>
          <ac:spMkLst>
            <pc:docMk/>
            <pc:sldMk cId="1170098565" sldId="1011"/>
            <ac:spMk id="18" creationId="{6C84E248-4885-7124-08A9-184A51E69247}"/>
          </ac:spMkLst>
        </pc:spChg>
        <pc:spChg chg="mod">
          <ac:chgData name="ab.soheil@nyu.edu" userId="d71572ce-aea6-4a3a-9d7a-c1bc96c12f67" providerId="ADAL" clId="{ED41F9C1-8274-4F08-8693-1523C4FF26CB}" dt="2022-08-21T23:37:27.540" v="3363"/>
          <ac:spMkLst>
            <pc:docMk/>
            <pc:sldMk cId="1170098565" sldId="1011"/>
            <ac:spMk id="19" creationId="{9AACF9E0-F7E5-B079-97E9-B8853BC24A3B}"/>
          </ac:spMkLst>
        </pc:spChg>
        <pc:spChg chg="mod">
          <ac:chgData name="ab.soheil@nyu.edu" userId="d71572ce-aea6-4a3a-9d7a-c1bc96c12f67" providerId="ADAL" clId="{ED41F9C1-8274-4F08-8693-1523C4FF26CB}" dt="2022-08-21T23:37:27.540" v="3363"/>
          <ac:spMkLst>
            <pc:docMk/>
            <pc:sldMk cId="1170098565" sldId="1011"/>
            <ac:spMk id="20" creationId="{4EF31643-6788-EE01-9BAC-ABE8A2EB8811}"/>
          </ac:spMkLst>
        </pc:spChg>
        <pc:spChg chg="add del mod">
          <ac:chgData name="ab.soheil@nyu.edu" userId="d71572ce-aea6-4a3a-9d7a-c1bc96c12f67" providerId="ADAL" clId="{ED41F9C1-8274-4F08-8693-1523C4FF26CB}" dt="2022-08-21T23:37:30.991" v="3366"/>
          <ac:spMkLst>
            <pc:docMk/>
            <pc:sldMk cId="1170098565" sldId="1011"/>
            <ac:spMk id="21" creationId="{8D9A35A6-D93C-9BB6-9A4D-EB4BDC5C0886}"/>
          </ac:spMkLst>
        </pc:spChg>
        <pc:spChg chg="add del mod">
          <ac:chgData name="ab.soheil@nyu.edu" userId="d71572ce-aea6-4a3a-9d7a-c1bc96c12f67" providerId="ADAL" clId="{ED41F9C1-8274-4F08-8693-1523C4FF26CB}" dt="2022-08-21T23:37:30.991" v="3366"/>
          <ac:spMkLst>
            <pc:docMk/>
            <pc:sldMk cId="1170098565" sldId="1011"/>
            <ac:spMk id="22" creationId="{1E850840-9877-E2B4-51B1-D53EB310B14C}"/>
          </ac:spMkLst>
        </pc:spChg>
        <pc:spChg chg="add del mod">
          <ac:chgData name="ab.soheil@nyu.edu" userId="d71572ce-aea6-4a3a-9d7a-c1bc96c12f67" providerId="ADAL" clId="{ED41F9C1-8274-4F08-8693-1523C4FF26CB}" dt="2022-08-21T23:37:30.991" v="3366"/>
          <ac:spMkLst>
            <pc:docMk/>
            <pc:sldMk cId="1170098565" sldId="1011"/>
            <ac:spMk id="23" creationId="{A04E95D1-D91D-8726-4A01-4A6D95644478}"/>
          </ac:spMkLst>
        </pc:spChg>
        <pc:spChg chg="add del mod">
          <ac:chgData name="ab.soheil@nyu.edu" userId="d71572ce-aea6-4a3a-9d7a-c1bc96c12f67" providerId="ADAL" clId="{ED41F9C1-8274-4F08-8693-1523C4FF26CB}" dt="2022-08-21T23:37:30.991" v="3366"/>
          <ac:spMkLst>
            <pc:docMk/>
            <pc:sldMk cId="1170098565" sldId="1011"/>
            <ac:spMk id="24" creationId="{E9A56F42-279F-689C-324B-E9EF716755DF}"/>
          </ac:spMkLst>
        </pc:spChg>
        <pc:spChg chg="mod">
          <ac:chgData name="ab.soheil@nyu.edu" userId="d71572ce-aea6-4a3a-9d7a-c1bc96c12f67" providerId="ADAL" clId="{ED41F9C1-8274-4F08-8693-1523C4FF26CB}" dt="2022-08-21T23:37:27.540" v="3363"/>
          <ac:spMkLst>
            <pc:docMk/>
            <pc:sldMk cId="1170098565" sldId="1011"/>
            <ac:spMk id="26" creationId="{0E8F3F45-C45D-22CF-8361-185BC0889268}"/>
          </ac:spMkLst>
        </pc:spChg>
        <pc:spChg chg="mod">
          <ac:chgData name="ab.soheil@nyu.edu" userId="d71572ce-aea6-4a3a-9d7a-c1bc96c12f67" providerId="ADAL" clId="{ED41F9C1-8274-4F08-8693-1523C4FF26CB}" dt="2022-08-21T23:37:27.540" v="3363"/>
          <ac:spMkLst>
            <pc:docMk/>
            <pc:sldMk cId="1170098565" sldId="1011"/>
            <ac:spMk id="27" creationId="{85D2EE35-FFEF-B166-62AC-C46542F46F7A}"/>
          </ac:spMkLst>
        </pc:spChg>
        <pc:spChg chg="mod">
          <ac:chgData name="ab.soheil@nyu.edu" userId="d71572ce-aea6-4a3a-9d7a-c1bc96c12f67" providerId="ADAL" clId="{ED41F9C1-8274-4F08-8693-1523C4FF26CB}" dt="2022-08-21T23:37:27.540" v="3363"/>
          <ac:spMkLst>
            <pc:docMk/>
            <pc:sldMk cId="1170098565" sldId="1011"/>
            <ac:spMk id="29" creationId="{A4364F7D-D208-D313-9700-DABC187402B5}"/>
          </ac:spMkLst>
        </pc:spChg>
        <pc:spChg chg="mod">
          <ac:chgData name="ab.soheil@nyu.edu" userId="d71572ce-aea6-4a3a-9d7a-c1bc96c12f67" providerId="ADAL" clId="{ED41F9C1-8274-4F08-8693-1523C4FF26CB}" dt="2022-08-21T23:37:27.540" v="3363"/>
          <ac:spMkLst>
            <pc:docMk/>
            <pc:sldMk cId="1170098565" sldId="1011"/>
            <ac:spMk id="30" creationId="{EB14CAD4-6903-2C6D-FCF3-81D18C327375}"/>
          </ac:spMkLst>
        </pc:spChg>
        <pc:spChg chg="mod">
          <ac:chgData name="ab.soheil@nyu.edu" userId="d71572ce-aea6-4a3a-9d7a-c1bc96c12f67" providerId="ADAL" clId="{ED41F9C1-8274-4F08-8693-1523C4FF26CB}" dt="2022-08-21T23:37:27.540" v="3363"/>
          <ac:spMkLst>
            <pc:docMk/>
            <pc:sldMk cId="1170098565" sldId="1011"/>
            <ac:spMk id="31" creationId="{E37C0CDB-DCE3-7D03-E14D-545321E2B67A}"/>
          </ac:spMkLst>
        </pc:spChg>
        <pc:spChg chg="mod">
          <ac:chgData name="ab.soheil@nyu.edu" userId="d71572ce-aea6-4a3a-9d7a-c1bc96c12f67" providerId="ADAL" clId="{ED41F9C1-8274-4F08-8693-1523C4FF26CB}" dt="2022-08-21T23:37:27.540" v="3363"/>
          <ac:spMkLst>
            <pc:docMk/>
            <pc:sldMk cId="1170098565" sldId="1011"/>
            <ac:spMk id="32" creationId="{FB345968-01CC-A5DD-67D9-3EA0DDEAF43E}"/>
          </ac:spMkLst>
        </pc:spChg>
        <pc:spChg chg="mod">
          <ac:chgData name="ab.soheil@nyu.edu" userId="d71572ce-aea6-4a3a-9d7a-c1bc96c12f67" providerId="ADAL" clId="{ED41F9C1-8274-4F08-8693-1523C4FF26CB}" dt="2022-08-21T23:37:27.540" v="3363"/>
          <ac:spMkLst>
            <pc:docMk/>
            <pc:sldMk cId="1170098565" sldId="1011"/>
            <ac:spMk id="33" creationId="{49052562-8F1B-6597-8FBB-0C711E2904B5}"/>
          </ac:spMkLst>
        </pc:spChg>
        <pc:spChg chg="mod">
          <ac:chgData name="ab.soheil@nyu.edu" userId="d71572ce-aea6-4a3a-9d7a-c1bc96c12f67" providerId="ADAL" clId="{ED41F9C1-8274-4F08-8693-1523C4FF26CB}" dt="2022-08-21T23:37:27.540" v="3363"/>
          <ac:spMkLst>
            <pc:docMk/>
            <pc:sldMk cId="1170098565" sldId="1011"/>
            <ac:spMk id="34" creationId="{04E7B7D3-550D-9D8F-10EB-749BFA82C2C2}"/>
          </ac:spMkLst>
        </pc:spChg>
        <pc:spChg chg="mod">
          <ac:chgData name="ab.soheil@nyu.edu" userId="d71572ce-aea6-4a3a-9d7a-c1bc96c12f67" providerId="ADAL" clId="{ED41F9C1-8274-4F08-8693-1523C4FF26CB}" dt="2022-08-21T23:37:27.540" v="3363"/>
          <ac:spMkLst>
            <pc:docMk/>
            <pc:sldMk cId="1170098565" sldId="1011"/>
            <ac:spMk id="36" creationId="{295A342F-7D4A-D816-DE29-FE4ED87A112F}"/>
          </ac:spMkLst>
        </pc:spChg>
        <pc:spChg chg="mod">
          <ac:chgData name="ab.soheil@nyu.edu" userId="d71572ce-aea6-4a3a-9d7a-c1bc96c12f67" providerId="ADAL" clId="{ED41F9C1-8274-4F08-8693-1523C4FF26CB}" dt="2022-08-21T23:37:27.540" v="3363"/>
          <ac:spMkLst>
            <pc:docMk/>
            <pc:sldMk cId="1170098565" sldId="1011"/>
            <ac:spMk id="37" creationId="{107F0BC4-BE95-EF1C-D1E7-16AF3FB57986}"/>
          </ac:spMkLst>
        </pc:spChg>
        <pc:spChg chg="mod">
          <ac:chgData name="ab.soheil@nyu.edu" userId="d71572ce-aea6-4a3a-9d7a-c1bc96c12f67" providerId="ADAL" clId="{ED41F9C1-8274-4F08-8693-1523C4FF26CB}" dt="2022-08-21T23:37:27.540" v="3363"/>
          <ac:spMkLst>
            <pc:docMk/>
            <pc:sldMk cId="1170098565" sldId="1011"/>
            <ac:spMk id="38" creationId="{D4374028-FE3C-2786-B2BE-1148DC027B37}"/>
          </ac:spMkLst>
        </pc:spChg>
        <pc:spChg chg="mod">
          <ac:chgData name="ab.soheil@nyu.edu" userId="d71572ce-aea6-4a3a-9d7a-c1bc96c12f67" providerId="ADAL" clId="{ED41F9C1-8274-4F08-8693-1523C4FF26CB}" dt="2022-08-21T23:37:27.540" v="3363"/>
          <ac:spMkLst>
            <pc:docMk/>
            <pc:sldMk cId="1170098565" sldId="1011"/>
            <ac:spMk id="39" creationId="{ED2497E9-0C92-B8E1-846E-B8F58964B550}"/>
          </ac:spMkLst>
        </pc:spChg>
        <pc:spChg chg="add del mod">
          <ac:chgData name="ab.soheil@nyu.edu" userId="d71572ce-aea6-4a3a-9d7a-c1bc96c12f67" providerId="ADAL" clId="{ED41F9C1-8274-4F08-8693-1523C4FF26CB}" dt="2022-08-21T23:37:33.848" v="3370"/>
          <ac:spMkLst>
            <pc:docMk/>
            <pc:sldMk cId="1170098565" sldId="1011"/>
            <ac:spMk id="40" creationId="{B14F4C7E-DE7A-5E33-50CB-96161F6F91AB}"/>
          </ac:spMkLst>
        </pc:spChg>
        <pc:spChg chg="add del mod">
          <ac:chgData name="ab.soheil@nyu.edu" userId="d71572ce-aea6-4a3a-9d7a-c1bc96c12f67" providerId="ADAL" clId="{ED41F9C1-8274-4F08-8693-1523C4FF26CB}" dt="2022-08-21T23:37:33.848" v="3370"/>
          <ac:spMkLst>
            <pc:docMk/>
            <pc:sldMk cId="1170098565" sldId="1011"/>
            <ac:spMk id="41" creationId="{3D11E503-60CA-C2D1-11DF-419C9185542B}"/>
          </ac:spMkLst>
        </pc:spChg>
        <pc:spChg chg="add del mod">
          <ac:chgData name="ab.soheil@nyu.edu" userId="d71572ce-aea6-4a3a-9d7a-c1bc96c12f67" providerId="ADAL" clId="{ED41F9C1-8274-4F08-8693-1523C4FF26CB}" dt="2022-08-21T23:37:33.848" v="3370"/>
          <ac:spMkLst>
            <pc:docMk/>
            <pc:sldMk cId="1170098565" sldId="1011"/>
            <ac:spMk id="42" creationId="{A0C6EBA5-66E3-D283-3CFD-CDBDDF661333}"/>
          </ac:spMkLst>
        </pc:spChg>
        <pc:spChg chg="add del mod">
          <ac:chgData name="ab.soheil@nyu.edu" userId="d71572ce-aea6-4a3a-9d7a-c1bc96c12f67" providerId="ADAL" clId="{ED41F9C1-8274-4F08-8693-1523C4FF26CB}" dt="2022-08-21T23:37:33.848" v="3370"/>
          <ac:spMkLst>
            <pc:docMk/>
            <pc:sldMk cId="1170098565" sldId="1011"/>
            <ac:spMk id="43" creationId="{63EE0071-BB07-89B7-F4D7-EA70DC324BD6}"/>
          </ac:spMkLst>
        </pc:spChg>
        <pc:spChg chg="add del mod">
          <ac:chgData name="ab.soheil@nyu.edu" userId="d71572ce-aea6-4a3a-9d7a-c1bc96c12f67" providerId="ADAL" clId="{ED41F9C1-8274-4F08-8693-1523C4FF26CB}" dt="2022-08-21T23:37:33.848" v="3370"/>
          <ac:spMkLst>
            <pc:docMk/>
            <pc:sldMk cId="1170098565" sldId="1011"/>
            <ac:spMk id="44" creationId="{7993EF67-E5BA-424E-F68A-40ED192190B2}"/>
          </ac:spMkLst>
        </pc:spChg>
        <pc:spChg chg="add del mod">
          <ac:chgData name="ab.soheil@nyu.edu" userId="d71572ce-aea6-4a3a-9d7a-c1bc96c12f67" providerId="ADAL" clId="{ED41F9C1-8274-4F08-8693-1523C4FF26CB}" dt="2022-08-21T23:37:33.848" v="3370"/>
          <ac:spMkLst>
            <pc:docMk/>
            <pc:sldMk cId="1170098565" sldId="1011"/>
            <ac:spMk id="45" creationId="{A8A25ECB-84C3-9160-A0E4-F2300E6A3D1B}"/>
          </ac:spMkLst>
        </pc:spChg>
        <pc:spChg chg="add del mod">
          <ac:chgData name="ab.soheil@nyu.edu" userId="d71572ce-aea6-4a3a-9d7a-c1bc96c12f67" providerId="ADAL" clId="{ED41F9C1-8274-4F08-8693-1523C4FF26CB}" dt="2022-08-21T23:37:33.848" v="3370"/>
          <ac:spMkLst>
            <pc:docMk/>
            <pc:sldMk cId="1170098565" sldId="1011"/>
            <ac:spMk id="46" creationId="{95D7F26C-8D7F-8AA7-2BCF-DD1BDC4B2CCB}"/>
          </ac:spMkLst>
        </pc:spChg>
        <pc:spChg chg="add del mod">
          <ac:chgData name="ab.soheil@nyu.edu" userId="d71572ce-aea6-4a3a-9d7a-c1bc96c12f67" providerId="ADAL" clId="{ED41F9C1-8274-4F08-8693-1523C4FF26CB}" dt="2022-08-21T23:37:33.848" v="3370"/>
          <ac:spMkLst>
            <pc:docMk/>
            <pc:sldMk cId="1170098565" sldId="1011"/>
            <ac:spMk id="47" creationId="{5863044C-9407-6401-5044-A7F647C51407}"/>
          </ac:spMkLst>
        </pc:spChg>
        <pc:spChg chg="mod">
          <ac:chgData name="ab.soheil@nyu.edu" userId="d71572ce-aea6-4a3a-9d7a-c1bc96c12f67" providerId="ADAL" clId="{ED41F9C1-8274-4F08-8693-1523C4FF26CB}" dt="2022-08-21T23:37:31.854" v="3367"/>
          <ac:spMkLst>
            <pc:docMk/>
            <pc:sldMk cId="1170098565" sldId="1011"/>
            <ac:spMk id="49" creationId="{C23177DB-8341-0699-8595-ED4F453F893D}"/>
          </ac:spMkLst>
        </pc:spChg>
        <pc:spChg chg="mod">
          <ac:chgData name="ab.soheil@nyu.edu" userId="d71572ce-aea6-4a3a-9d7a-c1bc96c12f67" providerId="ADAL" clId="{ED41F9C1-8274-4F08-8693-1523C4FF26CB}" dt="2022-08-21T23:37:31.854" v="3367"/>
          <ac:spMkLst>
            <pc:docMk/>
            <pc:sldMk cId="1170098565" sldId="1011"/>
            <ac:spMk id="50" creationId="{01A73908-3F2F-F773-DF76-61E96E369995}"/>
          </ac:spMkLst>
        </pc:spChg>
        <pc:spChg chg="mod">
          <ac:chgData name="ab.soheil@nyu.edu" userId="d71572ce-aea6-4a3a-9d7a-c1bc96c12f67" providerId="ADAL" clId="{ED41F9C1-8274-4F08-8693-1523C4FF26CB}" dt="2022-08-21T23:37:31.854" v="3367"/>
          <ac:spMkLst>
            <pc:docMk/>
            <pc:sldMk cId="1170098565" sldId="1011"/>
            <ac:spMk id="51" creationId="{4D7FB38A-8B56-BD68-A6CF-A739DE597078}"/>
          </ac:spMkLst>
        </pc:spChg>
        <pc:spChg chg="mod">
          <ac:chgData name="ab.soheil@nyu.edu" userId="d71572ce-aea6-4a3a-9d7a-c1bc96c12f67" providerId="ADAL" clId="{ED41F9C1-8274-4F08-8693-1523C4FF26CB}" dt="2022-08-21T23:37:31.854" v="3367"/>
          <ac:spMkLst>
            <pc:docMk/>
            <pc:sldMk cId="1170098565" sldId="1011"/>
            <ac:spMk id="52" creationId="{AB92CE1E-FB81-841D-E05D-696505ABB010}"/>
          </ac:spMkLst>
        </pc:spChg>
        <pc:spChg chg="mod">
          <ac:chgData name="ab.soheil@nyu.edu" userId="d71572ce-aea6-4a3a-9d7a-c1bc96c12f67" providerId="ADAL" clId="{ED41F9C1-8274-4F08-8693-1523C4FF26CB}" dt="2022-08-21T23:37:31.854" v="3367"/>
          <ac:spMkLst>
            <pc:docMk/>
            <pc:sldMk cId="1170098565" sldId="1011"/>
            <ac:spMk id="53" creationId="{D478EDED-2AEE-C0C1-6740-B955379A9F27}"/>
          </ac:spMkLst>
        </pc:spChg>
        <pc:spChg chg="mod">
          <ac:chgData name="ab.soheil@nyu.edu" userId="d71572ce-aea6-4a3a-9d7a-c1bc96c12f67" providerId="ADAL" clId="{ED41F9C1-8274-4F08-8693-1523C4FF26CB}" dt="2022-08-21T23:37:31.854" v="3367"/>
          <ac:spMkLst>
            <pc:docMk/>
            <pc:sldMk cId="1170098565" sldId="1011"/>
            <ac:spMk id="54" creationId="{A8FB8237-1C5A-7315-6FA5-7776602C1F1D}"/>
          </ac:spMkLst>
        </pc:spChg>
        <pc:spChg chg="add del mod">
          <ac:chgData name="ab.soheil@nyu.edu" userId="d71572ce-aea6-4a3a-9d7a-c1bc96c12f67" providerId="ADAL" clId="{ED41F9C1-8274-4F08-8693-1523C4FF26CB}" dt="2022-08-21T23:37:33.848" v="3370"/>
          <ac:spMkLst>
            <pc:docMk/>
            <pc:sldMk cId="1170098565" sldId="1011"/>
            <ac:spMk id="55" creationId="{AC19D1AD-111D-8DAF-561C-D40FA9F6274B}"/>
          </ac:spMkLst>
        </pc:spChg>
        <pc:spChg chg="add del mod">
          <ac:chgData name="ab.soheil@nyu.edu" userId="d71572ce-aea6-4a3a-9d7a-c1bc96c12f67" providerId="ADAL" clId="{ED41F9C1-8274-4F08-8693-1523C4FF26CB}" dt="2022-08-21T23:37:33.848" v="3370"/>
          <ac:spMkLst>
            <pc:docMk/>
            <pc:sldMk cId="1170098565" sldId="1011"/>
            <ac:spMk id="56" creationId="{65D3128E-AA95-584F-979D-2074E58B409A}"/>
          </ac:spMkLst>
        </pc:spChg>
        <pc:spChg chg="add del mod">
          <ac:chgData name="ab.soheil@nyu.edu" userId="d71572ce-aea6-4a3a-9d7a-c1bc96c12f67" providerId="ADAL" clId="{ED41F9C1-8274-4F08-8693-1523C4FF26CB}" dt="2022-08-21T23:37:33.848" v="3370"/>
          <ac:spMkLst>
            <pc:docMk/>
            <pc:sldMk cId="1170098565" sldId="1011"/>
            <ac:spMk id="57" creationId="{FE0787DD-0B8D-7F70-784D-5E60CDC955B0}"/>
          </ac:spMkLst>
        </pc:spChg>
        <pc:spChg chg="add del mod">
          <ac:chgData name="ab.soheil@nyu.edu" userId="d71572ce-aea6-4a3a-9d7a-c1bc96c12f67" providerId="ADAL" clId="{ED41F9C1-8274-4F08-8693-1523C4FF26CB}" dt="2022-08-21T23:37:33.848" v="3370"/>
          <ac:spMkLst>
            <pc:docMk/>
            <pc:sldMk cId="1170098565" sldId="1011"/>
            <ac:spMk id="58" creationId="{88A14A77-9D47-45DE-81C7-3FF782D0A46A}"/>
          </ac:spMkLst>
        </pc:spChg>
        <pc:spChg chg="mod">
          <ac:chgData name="ab.soheil@nyu.edu" userId="d71572ce-aea6-4a3a-9d7a-c1bc96c12f67" providerId="ADAL" clId="{ED41F9C1-8274-4F08-8693-1523C4FF26CB}" dt="2022-08-21T23:37:31.854" v="3367"/>
          <ac:spMkLst>
            <pc:docMk/>
            <pc:sldMk cId="1170098565" sldId="1011"/>
            <ac:spMk id="60" creationId="{F7DE7450-B3B2-809D-DA20-63BF096BE066}"/>
          </ac:spMkLst>
        </pc:spChg>
        <pc:spChg chg="mod">
          <ac:chgData name="ab.soheil@nyu.edu" userId="d71572ce-aea6-4a3a-9d7a-c1bc96c12f67" providerId="ADAL" clId="{ED41F9C1-8274-4F08-8693-1523C4FF26CB}" dt="2022-08-21T23:37:31.854" v="3367"/>
          <ac:spMkLst>
            <pc:docMk/>
            <pc:sldMk cId="1170098565" sldId="1011"/>
            <ac:spMk id="61" creationId="{6A1C8852-D96C-1273-F507-11D2F4AA0070}"/>
          </ac:spMkLst>
        </pc:spChg>
        <pc:spChg chg="mod">
          <ac:chgData name="ab.soheil@nyu.edu" userId="d71572ce-aea6-4a3a-9d7a-c1bc96c12f67" providerId="ADAL" clId="{ED41F9C1-8274-4F08-8693-1523C4FF26CB}" dt="2022-08-21T23:37:31.854" v="3367"/>
          <ac:spMkLst>
            <pc:docMk/>
            <pc:sldMk cId="1170098565" sldId="1011"/>
            <ac:spMk id="63" creationId="{22B95B7D-851C-0FC6-FCD4-06819A027B0E}"/>
          </ac:spMkLst>
        </pc:spChg>
        <pc:spChg chg="mod">
          <ac:chgData name="ab.soheil@nyu.edu" userId="d71572ce-aea6-4a3a-9d7a-c1bc96c12f67" providerId="ADAL" clId="{ED41F9C1-8274-4F08-8693-1523C4FF26CB}" dt="2022-08-21T23:37:31.854" v="3367"/>
          <ac:spMkLst>
            <pc:docMk/>
            <pc:sldMk cId="1170098565" sldId="1011"/>
            <ac:spMk id="71680" creationId="{785CE3E8-BCED-007A-334E-D6AF4D9128CE}"/>
          </ac:spMkLst>
        </pc:spChg>
        <pc:spChg chg="mod">
          <ac:chgData name="ab.soheil@nyu.edu" userId="d71572ce-aea6-4a3a-9d7a-c1bc96c12f67" providerId="ADAL" clId="{ED41F9C1-8274-4F08-8693-1523C4FF26CB}" dt="2022-08-21T23:37:31.854" v="3367"/>
          <ac:spMkLst>
            <pc:docMk/>
            <pc:sldMk cId="1170098565" sldId="1011"/>
            <ac:spMk id="71681" creationId="{C28606A1-507D-67C2-4C74-DFB71343EEC9}"/>
          </ac:spMkLst>
        </pc:spChg>
        <pc:spChg chg="mod ord">
          <ac:chgData name="ab.soheil@nyu.edu" userId="d71572ce-aea6-4a3a-9d7a-c1bc96c12f67" providerId="ADAL" clId="{ED41F9C1-8274-4F08-8693-1523C4FF26CB}" dt="2022-08-21T22:56:58.434" v="2055" actId="700"/>
          <ac:spMkLst>
            <pc:docMk/>
            <pc:sldMk cId="1170098565" sldId="1011"/>
            <ac:spMk id="71682" creationId="{00000000-0000-0000-0000-000000000000}"/>
          </ac:spMkLst>
        </pc:spChg>
        <pc:spChg chg="mod ord">
          <ac:chgData name="ab.soheil@nyu.edu" userId="d71572ce-aea6-4a3a-9d7a-c1bc96c12f67" providerId="ADAL" clId="{ED41F9C1-8274-4F08-8693-1523C4FF26CB}" dt="2022-08-21T23:36:50.406" v="3359" actId="14100"/>
          <ac:spMkLst>
            <pc:docMk/>
            <pc:sldMk cId="1170098565" sldId="1011"/>
            <ac:spMk id="71683" creationId="{00000000-0000-0000-0000-000000000000}"/>
          </ac:spMkLst>
        </pc:spChg>
        <pc:spChg chg="del">
          <ac:chgData name="ab.soheil@nyu.edu" userId="d71572ce-aea6-4a3a-9d7a-c1bc96c12f67" providerId="ADAL" clId="{ED41F9C1-8274-4F08-8693-1523C4FF26CB}" dt="2022-08-21T23:37:17.440" v="3362" actId="478"/>
          <ac:spMkLst>
            <pc:docMk/>
            <pc:sldMk cId="1170098565" sldId="1011"/>
            <ac:spMk id="71684" creationId="{00000000-0000-0000-0000-000000000000}"/>
          </ac:spMkLst>
        </pc:spChg>
        <pc:spChg chg="del">
          <ac:chgData name="ab.soheil@nyu.edu" userId="d71572ce-aea6-4a3a-9d7a-c1bc96c12f67" providerId="ADAL" clId="{ED41F9C1-8274-4F08-8693-1523C4FF26CB}" dt="2022-08-21T23:37:17.440" v="3362" actId="478"/>
          <ac:spMkLst>
            <pc:docMk/>
            <pc:sldMk cId="1170098565" sldId="1011"/>
            <ac:spMk id="71685" creationId="{00000000-0000-0000-0000-000000000000}"/>
          </ac:spMkLst>
        </pc:spChg>
        <pc:spChg chg="del">
          <ac:chgData name="ab.soheil@nyu.edu" userId="d71572ce-aea6-4a3a-9d7a-c1bc96c12f67" providerId="ADAL" clId="{ED41F9C1-8274-4F08-8693-1523C4FF26CB}" dt="2022-08-21T23:37:17.440" v="3362" actId="478"/>
          <ac:spMkLst>
            <pc:docMk/>
            <pc:sldMk cId="1170098565" sldId="1011"/>
            <ac:spMk id="71686" creationId="{00000000-0000-0000-0000-000000000000}"/>
          </ac:spMkLst>
        </pc:spChg>
        <pc:spChg chg="del">
          <ac:chgData name="ab.soheil@nyu.edu" userId="d71572ce-aea6-4a3a-9d7a-c1bc96c12f67" providerId="ADAL" clId="{ED41F9C1-8274-4F08-8693-1523C4FF26CB}" dt="2022-08-21T23:37:17.440" v="3362" actId="478"/>
          <ac:spMkLst>
            <pc:docMk/>
            <pc:sldMk cId="1170098565" sldId="1011"/>
            <ac:spMk id="71687" creationId="{00000000-0000-0000-0000-000000000000}"/>
          </ac:spMkLst>
        </pc:spChg>
        <pc:spChg chg="del">
          <ac:chgData name="ab.soheil@nyu.edu" userId="d71572ce-aea6-4a3a-9d7a-c1bc96c12f67" providerId="ADAL" clId="{ED41F9C1-8274-4F08-8693-1523C4FF26CB}" dt="2022-08-21T23:37:17.440" v="3362" actId="478"/>
          <ac:spMkLst>
            <pc:docMk/>
            <pc:sldMk cId="1170098565" sldId="1011"/>
            <ac:spMk id="71688" creationId="{00000000-0000-0000-0000-000000000000}"/>
          </ac:spMkLst>
        </pc:spChg>
        <pc:spChg chg="del">
          <ac:chgData name="ab.soheil@nyu.edu" userId="d71572ce-aea6-4a3a-9d7a-c1bc96c12f67" providerId="ADAL" clId="{ED41F9C1-8274-4F08-8693-1523C4FF26CB}" dt="2022-08-21T23:37:17.440" v="3362" actId="478"/>
          <ac:spMkLst>
            <pc:docMk/>
            <pc:sldMk cId="1170098565" sldId="1011"/>
            <ac:spMk id="71689" creationId="{00000000-0000-0000-0000-000000000000}"/>
          </ac:spMkLst>
        </pc:spChg>
        <pc:spChg chg="del">
          <ac:chgData name="ab.soheil@nyu.edu" userId="d71572ce-aea6-4a3a-9d7a-c1bc96c12f67" providerId="ADAL" clId="{ED41F9C1-8274-4F08-8693-1523C4FF26CB}" dt="2022-08-21T23:37:17.440" v="3362" actId="478"/>
          <ac:spMkLst>
            <pc:docMk/>
            <pc:sldMk cId="1170098565" sldId="1011"/>
            <ac:spMk id="71690" creationId="{00000000-0000-0000-0000-000000000000}"/>
          </ac:spMkLst>
        </pc:spChg>
        <pc:spChg chg="del">
          <ac:chgData name="ab.soheil@nyu.edu" userId="d71572ce-aea6-4a3a-9d7a-c1bc96c12f67" providerId="ADAL" clId="{ED41F9C1-8274-4F08-8693-1523C4FF26CB}" dt="2022-08-21T23:37:17.440" v="3362" actId="478"/>
          <ac:spMkLst>
            <pc:docMk/>
            <pc:sldMk cId="1170098565" sldId="1011"/>
            <ac:spMk id="71691" creationId="{00000000-0000-0000-0000-000000000000}"/>
          </ac:spMkLst>
        </pc:spChg>
        <pc:spChg chg="mod">
          <ac:chgData name="ab.soheil@nyu.edu" userId="d71572ce-aea6-4a3a-9d7a-c1bc96c12f67" providerId="ADAL" clId="{ED41F9C1-8274-4F08-8693-1523C4FF26CB}" dt="2022-08-21T23:37:31.854" v="3367"/>
          <ac:spMkLst>
            <pc:docMk/>
            <pc:sldMk cId="1170098565" sldId="1011"/>
            <ac:spMk id="71692" creationId="{8A23E232-0C25-8280-AC50-7CA77EC5ABB1}"/>
          </ac:spMkLst>
        </pc:spChg>
        <pc:spChg chg="del">
          <ac:chgData name="ab.soheil@nyu.edu" userId="d71572ce-aea6-4a3a-9d7a-c1bc96c12f67" providerId="ADAL" clId="{ED41F9C1-8274-4F08-8693-1523C4FF26CB}" dt="2022-08-21T23:37:17.440" v="3362" actId="478"/>
          <ac:spMkLst>
            <pc:docMk/>
            <pc:sldMk cId="1170098565" sldId="1011"/>
            <ac:spMk id="71693" creationId="{00000000-0000-0000-0000-000000000000}"/>
          </ac:spMkLst>
        </pc:spChg>
        <pc:spChg chg="del">
          <ac:chgData name="ab.soheil@nyu.edu" userId="d71572ce-aea6-4a3a-9d7a-c1bc96c12f67" providerId="ADAL" clId="{ED41F9C1-8274-4F08-8693-1523C4FF26CB}" dt="2022-08-21T23:37:17.440" v="3362" actId="478"/>
          <ac:spMkLst>
            <pc:docMk/>
            <pc:sldMk cId="1170098565" sldId="1011"/>
            <ac:spMk id="71694" creationId="{00000000-0000-0000-0000-000000000000}"/>
          </ac:spMkLst>
        </pc:spChg>
        <pc:spChg chg="del">
          <ac:chgData name="ab.soheil@nyu.edu" userId="d71572ce-aea6-4a3a-9d7a-c1bc96c12f67" providerId="ADAL" clId="{ED41F9C1-8274-4F08-8693-1523C4FF26CB}" dt="2022-08-21T23:37:17.440" v="3362" actId="478"/>
          <ac:spMkLst>
            <pc:docMk/>
            <pc:sldMk cId="1170098565" sldId="1011"/>
            <ac:spMk id="71695" creationId="{00000000-0000-0000-0000-000000000000}"/>
          </ac:spMkLst>
        </pc:spChg>
        <pc:spChg chg="del">
          <ac:chgData name="ab.soheil@nyu.edu" userId="d71572ce-aea6-4a3a-9d7a-c1bc96c12f67" providerId="ADAL" clId="{ED41F9C1-8274-4F08-8693-1523C4FF26CB}" dt="2022-08-21T23:37:17.440" v="3362" actId="478"/>
          <ac:spMkLst>
            <pc:docMk/>
            <pc:sldMk cId="1170098565" sldId="1011"/>
            <ac:spMk id="71696" creationId="{00000000-0000-0000-0000-000000000000}"/>
          </ac:spMkLst>
        </pc:spChg>
        <pc:spChg chg="mod">
          <ac:chgData name="ab.soheil@nyu.edu" userId="d71572ce-aea6-4a3a-9d7a-c1bc96c12f67" providerId="ADAL" clId="{ED41F9C1-8274-4F08-8693-1523C4FF26CB}" dt="2022-08-21T23:38:10.289" v="3455" actId="1037"/>
          <ac:spMkLst>
            <pc:docMk/>
            <pc:sldMk cId="1170098565" sldId="1011"/>
            <ac:spMk id="71697" creationId="{00000000-0000-0000-0000-000000000000}"/>
          </ac:spMkLst>
        </pc:spChg>
        <pc:spChg chg="mod">
          <ac:chgData name="ab.soheil@nyu.edu" userId="d71572ce-aea6-4a3a-9d7a-c1bc96c12f67" providerId="ADAL" clId="{ED41F9C1-8274-4F08-8693-1523C4FF26CB}" dt="2022-08-21T23:38:13.652" v="3471" actId="1037"/>
          <ac:spMkLst>
            <pc:docMk/>
            <pc:sldMk cId="1170098565" sldId="1011"/>
            <ac:spMk id="71698" creationId="{00000000-0000-0000-0000-000000000000}"/>
          </ac:spMkLst>
        </pc:spChg>
        <pc:spChg chg="mod">
          <ac:chgData name="ab.soheil@nyu.edu" userId="d71572ce-aea6-4a3a-9d7a-c1bc96c12f67" providerId="ADAL" clId="{ED41F9C1-8274-4F08-8693-1523C4FF26CB}" dt="2022-08-21T23:37:31.854" v="3367"/>
          <ac:spMkLst>
            <pc:docMk/>
            <pc:sldMk cId="1170098565" sldId="1011"/>
            <ac:spMk id="71699" creationId="{3EF3C2DB-05D9-059D-614F-1C630C38E710}"/>
          </ac:spMkLst>
        </pc:spChg>
        <pc:spChg chg="mod">
          <ac:chgData name="ab.soheil@nyu.edu" userId="d71572ce-aea6-4a3a-9d7a-c1bc96c12f67" providerId="ADAL" clId="{ED41F9C1-8274-4F08-8693-1523C4FF26CB}" dt="2022-08-21T23:37:31.854" v="3367"/>
          <ac:spMkLst>
            <pc:docMk/>
            <pc:sldMk cId="1170098565" sldId="1011"/>
            <ac:spMk id="71700" creationId="{7C869919-08BA-2267-0CE3-54B925210AE2}"/>
          </ac:spMkLst>
        </pc:spChg>
        <pc:spChg chg="mod">
          <ac:chgData name="ab.soheil@nyu.edu" userId="d71572ce-aea6-4a3a-9d7a-c1bc96c12f67" providerId="ADAL" clId="{ED41F9C1-8274-4F08-8693-1523C4FF26CB}" dt="2022-08-21T23:37:31.854" v="3367"/>
          <ac:spMkLst>
            <pc:docMk/>
            <pc:sldMk cId="1170098565" sldId="1011"/>
            <ac:spMk id="71720" creationId="{F05EAFE4-EDA2-9722-67FE-CD98B50F2A26}"/>
          </ac:spMkLst>
        </pc:spChg>
        <pc:spChg chg="mod">
          <ac:chgData name="ab.soheil@nyu.edu" userId="d71572ce-aea6-4a3a-9d7a-c1bc96c12f67" providerId="ADAL" clId="{ED41F9C1-8274-4F08-8693-1523C4FF26CB}" dt="2022-08-21T23:37:31.854" v="3367"/>
          <ac:spMkLst>
            <pc:docMk/>
            <pc:sldMk cId="1170098565" sldId="1011"/>
            <ac:spMk id="71721" creationId="{82CDEC01-EBF6-85BC-4322-929C1C2F9B86}"/>
          </ac:spMkLst>
        </pc:spChg>
        <pc:spChg chg="mod">
          <ac:chgData name="ab.soheil@nyu.edu" userId="d71572ce-aea6-4a3a-9d7a-c1bc96c12f67" providerId="ADAL" clId="{ED41F9C1-8274-4F08-8693-1523C4FF26CB}" dt="2022-08-21T23:37:31.854" v="3367"/>
          <ac:spMkLst>
            <pc:docMk/>
            <pc:sldMk cId="1170098565" sldId="1011"/>
            <ac:spMk id="71722" creationId="{9D2765BC-EDCB-7C93-8E0B-4EBCF60193E8}"/>
          </ac:spMkLst>
        </pc:spChg>
        <pc:spChg chg="mod">
          <ac:chgData name="ab.soheil@nyu.edu" userId="d71572ce-aea6-4a3a-9d7a-c1bc96c12f67" providerId="ADAL" clId="{ED41F9C1-8274-4F08-8693-1523C4FF26CB}" dt="2022-08-21T23:37:31.854" v="3367"/>
          <ac:spMkLst>
            <pc:docMk/>
            <pc:sldMk cId="1170098565" sldId="1011"/>
            <ac:spMk id="71723" creationId="{F59BDEB8-2CC4-0809-D84E-B004E11C0FEF}"/>
          </ac:spMkLst>
        </pc:spChg>
        <pc:spChg chg="add mod">
          <ac:chgData name="ab.soheil@nyu.edu" userId="d71572ce-aea6-4a3a-9d7a-c1bc96c12f67" providerId="ADAL" clId="{ED41F9C1-8274-4F08-8693-1523C4FF26CB}" dt="2022-08-21T23:38:16.660" v="3494" actId="1038"/>
          <ac:spMkLst>
            <pc:docMk/>
            <pc:sldMk cId="1170098565" sldId="1011"/>
            <ac:spMk id="71724" creationId="{6A7D2E33-F476-FB4F-6F4F-F440D6E2FC2C}"/>
          </ac:spMkLst>
        </pc:spChg>
        <pc:spChg chg="add mod">
          <ac:chgData name="ab.soheil@nyu.edu" userId="d71572ce-aea6-4a3a-9d7a-c1bc96c12f67" providerId="ADAL" clId="{ED41F9C1-8274-4F08-8693-1523C4FF26CB}" dt="2022-08-21T23:38:16.660" v="3494" actId="1038"/>
          <ac:spMkLst>
            <pc:docMk/>
            <pc:sldMk cId="1170098565" sldId="1011"/>
            <ac:spMk id="71725" creationId="{95D9C110-5F4F-5D4C-FFB9-FB08CECCF017}"/>
          </ac:spMkLst>
        </pc:spChg>
        <pc:spChg chg="add mod">
          <ac:chgData name="ab.soheil@nyu.edu" userId="d71572ce-aea6-4a3a-9d7a-c1bc96c12f67" providerId="ADAL" clId="{ED41F9C1-8274-4F08-8693-1523C4FF26CB}" dt="2022-08-21T23:38:16.660" v="3494" actId="1038"/>
          <ac:spMkLst>
            <pc:docMk/>
            <pc:sldMk cId="1170098565" sldId="1011"/>
            <ac:spMk id="71726" creationId="{026B82CA-6DAE-46B5-EBDA-4D03F2752149}"/>
          </ac:spMkLst>
        </pc:spChg>
        <pc:spChg chg="add mod">
          <ac:chgData name="ab.soheil@nyu.edu" userId="d71572ce-aea6-4a3a-9d7a-c1bc96c12f67" providerId="ADAL" clId="{ED41F9C1-8274-4F08-8693-1523C4FF26CB}" dt="2022-08-21T23:38:16.660" v="3494" actId="1038"/>
          <ac:spMkLst>
            <pc:docMk/>
            <pc:sldMk cId="1170098565" sldId="1011"/>
            <ac:spMk id="71727" creationId="{05ABD53B-EE94-632C-05E0-3073A6875826}"/>
          </ac:spMkLst>
        </pc:spChg>
        <pc:spChg chg="add mod">
          <ac:chgData name="ab.soheil@nyu.edu" userId="d71572ce-aea6-4a3a-9d7a-c1bc96c12f67" providerId="ADAL" clId="{ED41F9C1-8274-4F08-8693-1523C4FF26CB}" dt="2022-08-21T23:38:07.683" v="3432" actId="1037"/>
          <ac:spMkLst>
            <pc:docMk/>
            <pc:sldMk cId="1170098565" sldId="1011"/>
            <ac:spMk id="71728" creationId="{369FA543-480E-BA28-21D8-26ADF2239D9A}"/>
          </ac:spMkLst>
        </pc:spChg>
        <pc:spChg chg="add mod">
          <ac:chgData name="ab.soheil@nyu.edu" userId="d71572ce-aea6-4a3a-9d7a-c1bc96c12f67" providerId="ADAL" clId="{ED41F9C1-8274-4F08-8693-1523C4FF26CB}" dt="2022-08-21T23:38:07.683" v="3432" actId="1037"/>
          <ac:spMkLst>
            <pc:docMk/>
            <pc:sldMk cId="1170098565" sldId="1011"/>
            <ac:spMk id="71729" creationId="{B0C1F263-1129-1FA6-E2F4-AB5F90A1CFDF}"/>
          </ac:spMkLst>
        </pc:spChg>
        <pc:spChg chg="add mod">
          <ac:chgData name="ab.soheil@nyu.edu" userId="d71572ce-aea6-4a3a-9d7a-c1bc96c12f67" providerId="ADAL" clId="{ED41F9C1-8274-4F08-8693-1523C4FF26CB}" dt="2022-08-21T23:38:07.683" v="3432" actId="1037"/>
          <ac:spMkLst>
            <pc:docMk/>
            <pc:sldMk cId="1170098565" sldId="1011"/>
            <ac:spMk id="71730" creationId="{2BE7ED6B-C8B6-9495-5E9C-BD44BA2496CA}"/>
          </ac:spMkLst>
        </pc:spChg>
        <pc:spChg chg="add mod">
          <ac:chgData name="ab.soheil@nyu.edu" userId="d71572ce-aea6-4a3a-9d7a-c1bc96c12f67" providerId="ADAL" clId="{ED41F9C1-8274-4F08-8693-1523C4FF26CB}" dt="2022-08-21T23:38:07.683" v="3432" actId="1037"/>
          <ac:spMkLst>
            <pc:docMk/>
            <pc:sldMk cId="1170098565" sldId="1011"/>
            <ac:spMk id="71731" creationId="{11C657A1-7295-C7F7-F87B-D3DDE292D223}"/>
          </ac:spMkLst>
        </pc:spChg>
        <pc:spChg chg="mod">
          <ac:chgData name="ab.soheil@nyu.edu" userId="d71572ce-aea6-4a3a-9d7a-c1bc96c12f67" providerId="ADAL" clId="{ED41F9C1-8274-4F08-8693-1523C4FF26CB}" dt="2022-08-21T23:37:33.864" v="3371"/>
          <ac:spMkLst>
            <pc:docMk/>
            <pc:sldMk cId="1170098565" sldId="1011"/>
            <ac:spMk id="71733" creationId="{25EE5FA0-EAE6-8735-A7BF-A20E05EC3ECB}"/>
          </ac:spMkLst>
        </pc:spChg>
        <pc:spChg chg="mod">
          <ac:chgData name="ab.soheil@nyu.edu" userId="d71572ce-aea6-4a3a-9d7a-c1bc96c12f67" providerId="ADAL" clId="{ED41F9C1-8274-4F08-8693-1523C4FF26CB}" dt="2022-08-21T23:37:33.864" v="3371"/>
          <ac:spMkLst>
            <pc:docMk/>
            <pc:sldMk cId="1170098565" sldId="1011"/>
            <ac:spMk id="71734" creationId="{37574141-AF47-BFAA-AF4C-D4C56D3E6E4D}"/>
          </ac:spMkLst>
        </pc:spChg>
        <pc:spChg chg="mod">
          <ac:chgData name="ab.soheil@nyu.edu" userId="d71572ce-aea6-4a3a-9d7a-c1bc96c12f67" providerId="ADAL" clId="{ED41F9C1-8274-4F08-8693-1523C4FF26CB}" dt="2022-08-21T23:37:33.864" v="3371"/>
          <ac:spMkLst>
            <pc:docMk/>
            <pc:sldMk cId="1170098565" sldId="1011"/>
            <ac:spMk id="71735" creationId="{30576B43-B88F-D933-FAF1-315562B4A8A9}"/>
          </ac:spMkLst>
        </pc:spChg>
        <pc:spChg chg="mod">
          <ac:chgData name="ab.soheil@nyu.edu" userId="d71572ce-aea6-4a3a-9d7a-c1bc96c12f67" providerId="ADAL" clId="{ED41F9C1-8274-4F08-8693-1523C4FF26CB}" dt="2022-08-21T23:37:33.864" v="3371"/>
          <ac:spMkLst>
            <pc:docMk/>
            <pc:sldMk cId="1170098565" sldId="1011"/>
            <ac:spMk id="71736" creationId="{F46484FB-6B2C-FBAA-5863-321AB044DF13}"/>
          </ac:spMkLst>
        </pc:spChg>
        <pc:spChg chg="mod">
          <ac:chgData name="ab.soheil@nyu.edu" userId="d71572ce-aea6-4a3a-9d7a-c1bc96c12f67" providerId="ADAL" clId="{ED41F9C1-8274-4F08-8693-1523C4FF26CB}" dt="2022-08-21T23:37:33.864" v="3371"/>
          <ac:spMkLst>
            <pc:docMk/>
            <pc:sldMk cId="1170098565" sldId="1011"/>
            <ac:spMk id="71737" creationId="{98D61F7E-A461-E7C7-8AE5-82F1B4BAC4BB}"/>
          </ac:spMkLst>
        </pc:spChg>
        <pc:spChg chg="mod">
          <ac:chgData name="ab.soheil@nyu.edu" userId="d71572ce-aea6-4a3a-9d7a-c1bc96c12f67" providerId="ADAL" clId="{ED41F9C1-8274-4F08-8693-1523C4FF26CB}" dt="2022-08-21T23:37:33.864" v="3371"/>
          <ac:spMkLst>
            <pc:docMk/>
            <pc:sldMk cId="1170098565" sldId="1011"/>
            <ac:spMk id="71738" creationId="{1D95A6D1-AD0D-7BA2-7AC4-128F4303865B}"/>
          </ac:spMkLst>
        </pc:spChg>
        <pc:spChg chg="add mod">
          <ac:chgData name="ab.soheil@nyu.edu" userId="d71572ce-aea6-4a3a-9d7a-c1bc96c12f67" providerId="ADAL" clId="{ED41F9C1-8274-4F08-8693-1523C4FF26CB}" dt="2022-08-21T23:38:16.660" v="3494" actId="1038"/>
          <ac:spMkLst>
            <pc:docMk/>
            <pc:sldMk cId="1170098565" sldId="1011"/>
            <ac:spMk id="71739" creationId="{A6A9B7B6-D3F0-78A5-8AAB-FC5A167A6541}"/>
          </ac:spMkLst>
        </pc:spChg>
        <pc:spChg chg="add mod">
          <ac:chgData name="ab.soheil@nyu.edu" userId="d71572ce-aea6-4a3a-9d7a-c1bc96c12f67" providerId="ADAL" clId="{ED41F9C1-8274-4F08-8693-1523C4FF26CB}" dt="2022-08-21T23:38:16.660" v="3494" actId="1038"/>
          <ac:spMkLst>
            <pc:docMk/>
            <pc:sldMk cId="1170098565" sldId="1011"/>
            <ac:spMk id="71740" creationId="{9F8059CA-6F63-E27D-4822-6F25F7BFE7C0}"/>
          </ac:spMkLst>
        </pc:spChg>
        <pc:spChg chg="add mod">
          <ac:chgData name="ab.soheil@nyu.edu" userId="d71572ce-aea6-4a3a-9d7a-c1bc96c12f67" providerId="ADAL" clId="{ED41F9C1-8274-4F08-8693-1523C4FF26CB}" dt="2022-08-21T23:38:07.683" v="3432" actId="1037"/>
          <ac:spMkLst>
            <pc:docMk/>
            <pc:sldMk cId="1170098565" sldId="1011"/>
            <ac:spMk id="71741" creationId="{4950A890-0C6F-10A1-0585-F9EE8A7844F6}"/>
          </ac:spMkLst>
        </pc:spChg>
        <pc:spChg chg="add mod">
          <ac:chgData name="ab.soheil@nyu.edu" userId="d71572ce-aea6-4a3a-9d7a-c1bc96c12f67" providerId="ADAL" clId="{ED41F9C1-8274-4F08-8693-1523C4FF26CB}" dt="2022-08-21T23:38:07.683" v="3432" actId="1037"/>
          <ac:spMkLst>
            <pc:docMk/>
            <pc:sldMk cId="1170098565" sldId="1011"/>
            <ac:spMk id="71742" creationId="{B50AEDF7-5168-3B77-DDB5-E5CBAACFB8D3}"/>
          </ac:spMkLst>
        </pc:spChg>
        <pc:spChg chg="mod">
          <ac:chgData name="ab.soheil@nyu.edu" userId="d71572ce-aea6-4a3a-9d7a-c1bc96c12f67" providerId="ADAL" clId="{ED41F9C1-8274-4F08-8693-1523C4FF26CB}" dt="2022-08-21T23:37:33.864" v="3371"/>
          <ac:spMkLst>
            <pc:docMk/>
            <pc:sldMk cId="1170098565" sldId="1011"/>
            <ac:spMk id="71744" creationId="{E9932136-7167-5D1F-3DBE-4BB7DD3FE82A}"/>
          </ac:spMkLst>
        </pc:spChg>
        <pc:spChg chg="mod">
          <ac:chgData name="ab.soheil@nyu.edu" userId="d71572ce-aea6-4a3a-9d7a-c1bc96c12f67" providerId="ADAL" clId="{ED41F9C1-8274-4F08-8693-1523C4FF26CB}" dt="2022-08-21T23:37:33.864" v="3371"/>
          <ac:spMkLst>
            <pc:docMk/>
            <pc:sldMk cId="1170098565" sldId="1011"/>
            <ac:spMk id="71745" creationId="{CBED9FAB-234F-6E7C-ACCC-57B3100CFADA}"/>
          </ac:spMkLst>
        </pc:spChg>
        <pc:spChg chg="mod">
          <ac:chgData name="ab.soheil@nyu.edu" userId="d71572ce-aea6-4a3a-9d7a-c1bc96c12f67" providerId="ADAL" clId="{ED41F9C1-8274-4F08-8693-1523C4FF26CB}" dt="2022-08-21T23:37:33.864" v="3371"/>
          <ac:spMkLst>
            <pc:docMk/>
            <pc:sldMk cId="1170098565" sldId="1011"/>
            <ac:spMk id="71747" creationId="{F9766DEC-48C2-1988-77A1-B7153F7376E4}"/>
          </ac:spMkLst>
        </pc:spChg>
        <pc:spChg chg="mod">
          <ac:chgData name="ab.soheil@nyu.edu" userId="d71572ce-aea6-4a3a-9d7a-c1bc96c12f67" providerId="ADAL" clId="{ED41F9C1-8274-4F08-8693-1523C4FF26CB}" dt="2022-08-21T23:37:33.864" v="3371"/>
          <ac:spMkLst>
            <pc:docMk/>
            <pc:sldMk cId="1170098565" sldId="1011"/>
            <ac:spMk id="71748" creationId="{DC71126E-CBAA-05CB-8BA5-59590983149B}"/>
          </ac:spMkLst>
        </pc:spChg>
        <pc:spChg chg="mod">
          <ac:chgData name="ab.soheil@nyu.edu" userId="d71572ce-aea6-4a3a-9d7a-c1bc96c12f67" providerId="ADAL" clId="{ED41F9C1-8274-4F08-8693-1523C4FF26CB}" dt="2022-08-21T23:37:33.864" v="3371"/>
          <ac:spMkLst>
            <pc:docMk/>
            <pc:sldMk cId="1170098565" sldId="1011"/>
            <ac:spMk id="71749" creationId="{28A3BFBE-CDBB-81FA-4E47-F889174BE880}"/>
          </ac:spMkLst>
        </pc:spChg>
        <pc:spChg chg="mod">
          <ac:chgData name="ab.soheil@nyu.edu" userId="d71572ce-aea6-4a3a-9d7a-c1bc96c12f67" providerId="ADAL" clId="{ED41F9C1-8274-4F08-8693-1523C4FF26CB}" dt="2022-08-21T23:37:33.864" v="3371"/>
          <ac:spMkLst>
            <pc:docMk/>
            <pc:sldMk cId="1170098565" sldId="1011"/>
            <ac:spMk id="71750" creationId="{85379A49-16C6-B18C-C28C-DF2A0A0941D0}"/>
          </ac:spMkLst>
        </pc:spChg>
        <pc:spChg chg="mod">
          <ac:chgData name="ab.soheil@nyu.edu" userId="d71572ce-aea6-4a3a-9d7a-c1bc96c12f67" providerId="ADAL" clId="{ED41F9C1-8274-4F08-8693-1523C4FF26CB}" dt="2022-08-21T23:37:45.859" v="3373" actId="1076"/>
          <ac:spMkLst>
            <pc:docMk/>
            <pc:sldMk cId="1170098565" sldId="1011"/>
            <ac:spMk id="71751" creationId="{07BDC865-731A-335C-F49A-52C665520A40}"/>
          </ac:spMkLst>
        </pc:spChg>
        <pc:spChg chg="mod">
          <ac:chgData name="ab.soheil@nyu.edu" userId="d71572ce-aea6-4a3a-9d7a-c1bc96c12f67" providerId="ADAL" clId="{ED41F9C1-8274-4F08-8693-1523C4FF26CB}" dt="2022-08-21T23:37:33.864" v="3371"/>
          <ac:spMkLst>
            <pc:docMk/>
            <pc:sldMk cId="1170098565" sldId="1011"/>
            <ac:spMk id="71752" creationId="{1B48D6A2-C005-EAD8-0FB9-E0AB3E8E3044}"/>
          </ac:spMkLst>
        </pc:spChg>
        <pc:spChg chg="mod">
          <ac:chgData name="ab.soheil@nyu.edu" userId="d71572ce-aea6-4a3a-9d7a-c1bc96c12f67" providerId="ADAL" clId="{ED41F9C1-8274-4F08-8693-1523C4FF26CB}" dt="2022-08-21T23:37:33.864" v="3371"/>
          <ac:spMkLst>
            <pc:docMk/>
            <pc:sldMk cId="1170098565" sldId="1011"/>
            <ac:spMk id="71754" creationId="{48142100-E84A-2984-EF6D-0E3A1B9FBD01}"/>
          </ac:spMkLst>
        </pc:spChg>
        <pc:spChg chg="mod">
          <ac:chgData name="ab.soheil@nyu.edu" userId="d71572ce-aea6-4a3a-9d7a-c1bc96c12f67" providerId="ADAL" clId="{ED41F9C1-8274-4F08-8693-1523C4FF26CB}" dt="2022-08-21T23:37:33.864" v="3371"/>
          <ac:spMkLst>
            <pc:docMk/>
            <pc:sldMk cId="1170098565" sldId="1011"/>
            <ac:spMk id="71755" creationId="{C4B9867C-26C5-613C-3805-B96CB3BE4D8D}"/>
          </ac:spMkLst>
        </pc:spChg>
        <pc:spChg chg="mod">
          <ac:chgData name="ab.soheil@nyu.edu" userId="d71572ce-aea6-4a3a-9d7a-c1bc96c12f67" providerId="ADAL" clId="{ED41F9C1-8274-4F08-8693-1523C4FF26CB}" dt="2022-08-21T23:37:33.864" v="3371"/>
          <ac:spMkLst>
            <pc:docMk/>
            <pc:sldMk cId="1170098565" sldId="1011"/>
            <ac:spMk id="71756" creationId="{57D5ED32-5E2A-F177-EEBC-D63C4C12F811}"/>
          </ac:spMkLst>
        </pc:spChg>
        <pc:spChg chg="mod">
          <ac:chgData name="ab.soheil@nyu.edu" userId="d71572ce-aea6-4a3a-9d7a-c1bc96c12f67" providerId="ADAL" clId="{ED41F9C1-8274-4F08-8693-1523C4FF26CB}" dt="2022-08-21T23:37:33.864" v="3371"/>
          <ac:spMkLst>
            <pc:docMk/>
            <pc:sldMk cId="1170098565" sldId="1011"/>
            <ac:spMk id="71757" creationId="{22D2601F-72C0-2F48-AE0B-10609CD6EF91}"/>
          </ac:spMkLst>
        </pc:spChg>
        <pc:grpChg chg="del">
          <ac:chgData name="ab.soheil@nyu.edu" userId="d71572ce-aea6-4a3a-9d7a-c1bc96c12f67" providerId="ADAL" clId="{ED41F9C1-8274-4F08-8693-1523C4FF26CB}" dt="2022-08-21T23:37:17.440" v="3362" actId="478"/>
          <ac:grpSpMkLst>
            <pc:docMk/>
            <pc:sldMk cId="1170098565" sldId="1011"/>
            <ac:grpSpMk id="2" creationId="{00000000-0000-0000-0000-000000000000}"/>
          </ac:grpSpMkLst>
        </pc:grpChg>
        <pc:grpChg chg="del">
          <ac:chgData name="ab.soheil@nyu.edu" userId="d71572ce-aea6-4a3a-9d7a-c1bc96c12f67" providerId="ADAL" clId="{ED41F9C1-8274-4F08-8693-1523C4FF26CB}" dt="2022-08-21T23:37:17.440" v="3362" actId="478"/>
          <ac:grpSpMkLst>
            <pc:docMk/>
            <pc:sldMk cId="1170098565" sldId="1011"/>
            <ac:grpSpMk id="3" creationId="{00000000-0000-0000-0000-000000000000}"/>
          </ac:grpSpMkLst>
        </pc:grpChg>
        <pc:grpChg chg="del">
          <ac:chgData name="ab.soheil@nyu.edu" userId="d71572ce-aea6-4a3a-9d7a-c1bc96c12f67" providerId="ADAL" clId="{ED41F9C1-8274-4F08-8693-1523C4FF26CB}" dt="2022-08-21T23:37:17.440" v="3362" actId="478"/>
          <ac:grpSpMkLst>
            <pc:docMk/>
            <pc:sldMk cId="1170098565" sldId="1011"/>
            <ac:grpSpMk id="4" creationId="{00000000-0000-0000-0000-000000000000}"/>
          </ac:grpSpMkLst>
        </pc:grpChg>
        <pc:grpChg chg="del">
          <ac:chgData name="ab.soheil@nyu.edu" userId="d71572ce-aea6-4a3a-9d7a-c1bc96c12f67" providerId="ADAL" clId="{ED41F9C1-8274-4F08-8693-1523C4FF26CB}" dt="2022-08-21T23:37:17.440" v="3362" actId="478"/>
          <ac:grpSpMkLst>
            <pc:docMk/>
            <pc:sldMk cId="1170098565" sldId="1011"/>
            <ac:grpSpMk id="5" creationId="{00000000-0000-0000-0000-000000000000}"/>
          </ac:grpSpMkLst>
        </pc:grpChg>
        <pc:grpChg chg="add del mod">
          <ac:chgData name="ab.soheil@nyu.edu" userId="d71572ce-aea6-4a3a-9d7a-c1bc96c12f67" providerId="ADAL" clId="{ED41F9C1-8274-4F08-8693-1523C4FF26CB}" dt="2022-08-21T23:37:30.991" v="3366"/>
          <ac:grpSpMkLst>
            <pc:docMk/>
            <pc:sldMk cId="1170098565" sldId="1011"/>
            <ac:grpSpMk id="14" creationId="{DC2A6D1F-7B41-AAA3-1DC6-6F6D15ABC8D1}"/>
          </ac:grpSpMkLst>
        </pc:grpChg>
        <pc:grpChg chg="add del mod">
          <ac:chgData name="ab.soheil@nyu.edu" userId="d71572ce-aea6-4a3a-9d7a-c1bc96c12f67" providerId="ADAL" clId="{ED41F9C1-8274-4F08-8693-1523C4FF26CB}" dt="2022-08-21T23:37:30.991" v="3366"/>
          <ac:grpSpMkLst>
            <pc:docMk/>
            <pc:sldMk cId="1170098565" sldId="1011"/>
            <ac:grpSpMk id="25" creationId="{76613944-5A92-B9BF-278D-A5338BFD93BD}"/>
          </ac:grpSpMkLst>
        </pc:grpChg>
        <pc:grpChg chg="add del mod">
          <ac:chgData name="ab.soheil@nyu.edu" userId="d71572ce-aea6-4a3a-9d7a-c1bc96c12f67" providerId="ADAL" clId="{ED41F9C1-8274-4F08-8693-1523C4FF26CB}" dt="2022-08-21T23:37:30.991" v="3366"/>
          <ac:grpSpMkLst>
            <pc:docMk/>
            <pc:sldMk cId="1170098565" sldId="1011"/>
            <ac:grpSpMk id="28" creationId="{4A3978A7-F38F-58D4-DADE-602FF103F0C8}"/>
          </ac:grpSpMkLst>
        </pc:grpChg>
        <pc:grpChg chg="add del mod">
          <ac:chgData name="ab.soheil@nyu.edu" userId="d71572ce-aea6-4a3a-9d7a-c1bc96c12f67" providerId="ADAL" clId="{ED41F9C1-8274-4F08-8693-1523C4FF26CB}" dt="2022-08-21T23:37:30.991" v="3366"/>
          <ac:grpSpMkLst>
            <pc:docMk/>
            <pc:sldMk cId="1170098565" sldId="1011"/>
            <ac:grpSpMk id="35" creationId="{7451CC22-4843-C9E6-0FFC-6E2724C8F603}"/>
          </ac:grpSpMkLst>
        </pc:grpChg>
        <pc:grpChg chg="add del mod">
          <ac:chgData name="ab.soheil@nyu.edu" userId="d71572ce-aea6-4a3a-9d7a-c1bc96c12f67" providerId="ADAL" clId="{ED41F9C1-8274-4F08-8693-1523C4FF26CB}" dt="2022-08-21T23:37:33.848" v="3370"/>
          <ac:grpSpMkLst>
            <pc:docMk/>
            <pc:sldMk cId="1170098565" sldId="1011"/>
            <ac:grpSpMk id="48" creationId="{20E6BDAC-D360-7B7B-A3DC-AF3E07DC8CEA}"/>
          </ac:grpSpMkLst>
        </pc:grpChg>
        <pc:grpChg chg="add del mod">
          <ac:chgData name="ab.soheil@nyu.edu" userId="d71572ce-aea6-4a3a-9d7a-c1bc96c12f67" providerId="ADAL" clId="{ED41F9C1-8274-4F08-8693-1523C4FF26CB}" dt="2022-08-21T23:37:33.848" v="3370"/>
          <ac:grpSpMkLst>
            <pc:docMk/>
            <pc:sldMk cId="1170098565" sldId="1011"/>
            <ac:grpSpMk id="59" creationId="{B8493092-4CAA-3A94-BE8B-18C1CE59FC40}"/>
          </ac:grpSpMkLst>
        </pc:grpChg>
        <pc:grpChg chg="add del mod">
          <ac:chgData name="ab.soheil@nyu.edu" userId="d71572ce-aea6-4a3a-9d7a-c1bc96c12f67" providerId="ADAL" clId="{ED41F9C1-8274-4F08-8693-1523C4FF26CB}" dt="2022-08-21T23:37:33.848" v="3370"/>
          <ac:grpSpMkLst>
            <pc:docMk/>
            <pc:sldMk cId="1170098565" sldId="1011"/>
            <ac:grpSpMk id="62" creationId="{7EB362BA-85CB-765B-FFB8-7943113E647D}"/>
          </ac:grpSpMkLst>
        </pc:grpChg>
        <pc:grpChg chg="add del mod">
          <ac:chgData name="ab.soheil@nyu.edu" userId="d71572ce-aea6-4a3a-9d7a-c1bc96c12f67" providerId="ADAL" clId="{ED41F9C1-8274-4F08-8693-1523C4FF26CB}" dt="2022-08-21T23:37:33.848" v="3370"/>
          <ac:grpSpMkLst>
            <pc:docMk/>
            <pc:sldMk cId="1170098565" sldId="1011"/>
            <ac:grpSpMk id="71701" creationId="{08CFD09F-68D8-DF2A-40C5-6F62AAC799F4}"/>
          </ac:grpSpMkLst>
        </pc:grpChg>
        <pc:grpChg chg="add mod">
          <ac:chgData name="ab.soheil@nyu.edu" userId="d71572ce-aea6-4a3a-9d7a-c1bc96c12f67" providerId="ADAL" clId="{ED41F9C1-8274-4F08-8693-1523C4FF26CB}" dt="2022-08-21T23:38:16.660" v="3494" actId="1038"/>
          <ac:grpSpMkLst>
            <pc:docMk/>
            <pc:sldMk cId="1170098565" sldId="1011"/>
            <ac:grpSpMk id="71732" creationId="{48E2A1A7-BD90-7923-241A-F241346273B6}"/>
          </ac:grpSpMkLst>
        </pc:grpChg>
        <pc:grpChg chg="add mod">
          <ac:chgData name="ab.soheil@nyu.edu" userId="d71572ce-aea6-4a3a-9d7a-c1bc96c12f67" providerId="ADAL" clId="{ED41F9C1-8274-4F08-8693-1523C4FF26CB}" dt="2022-08-21T23:38:16.660" v="3494" actId="1038"/>
          <ac:grpSpMkLst>
            <pc:docMk/>
            <pc:sldMk cId="1170098565" sldId="1011"/>
            <ac:grpSpMk id="71743" creationId="{C151ECA7-2A24-A4BD-E8A6-9BB2BD172CA2}"/>
          </ac:grpSpMkLst>
        </pc:grpChg>
        <pc:grpChg chg="add mod">
          <ac:chgData name="ab.soheil@nyu.edu" userId="d71572ce-aea6-4a3a-9d7a-c1bc96c12f67" providerId="ADAL" clId="{ED41F9C1-8274-4F08-8693-1523C4FF26CB}" dt="2022-08-21T23:38:07.683" v="3432" actId="1037"/>
          <ac:grpSpMkLst>
            <pc:docMk/>
            <pc:sldMk cId="1170098565" sldId="1011"/>
            <ac:grpSpMk id="71746" creationId="{B190A398-E44D-0180-F0AB-BF19AEF43A9F}"/>
          </ac:grpSpMkLst>
        </pc:grpChg>
        <pc:grpChg chg="add mod">
          <ac:chgData name="ab.soheil@nyu.edu" userId="d71572ce-aea6-4a3a-9d7a-c1bc96c12f67" providerId="ADAL" clId="{ED41F9C1-8274-4F08-8693-1523C4FF26CB}" dt="2022-08-21T23:38:07.683" v="3432" actId="1037"/>
          <ac:grpSpMkLst>
            <pc:docMk/>
            <pc:sldMk cId="1170098565" sldId="1011"/>
            <ac:grpSpMk id="71753" creationId="{156AEE50-AE07-08A1-6F61-EB0E3D63820A}"/>
          </ac:grpSpMkLst>
        </pc:grpChg>
      </pc:sldChg>
      <pc:sldChg chg="addSp delSp modSp add mod modClrScheme delAnim modAnim chgLayout">
        <pc:chgData name="ab.soheil@nyu.edu" userId="d71572ce-aea6-4a3a-9d7a-c1bc96c12f67" providerId="ADAL" clId="{ED41F9C1-8274-4F08-8693-1523C4FF26CB}" dt="2022-08-21T23:35:42.726" v="3358" actId="1038"/>
        <pc:sldMkLst>
          <pc:docMk/>
          <pc:sldMk cId="3799088749" sldId="1012"/>
        </pc:sldMkLst>
        <pc:spChg chg="add del mod">
          <ac:chgData name="ab.soheil@nyu.edu" userId="d71572ce-aea6-4a3a-9d7a-c1bc96c12f67" providerId="ADAL" clId="{ED41F9C1-8274-4F08-8693-1523C4FF26CB}" dt="2022-08-21T23:35:25.035" v="3347"/>
          <ac:spMkLst>
            <pc:docMk/>
            <pc:sldMk cId="3799088749" sldId="1012"/>
            <ac:spMk id="5" creationId="{78A3B723-6AA9-07AB-A176-BE0131D14F52}"/>
          </ac:spMkLst>
        </pc:spChg>
        <pc:spChg chg="add del mod">
          <ac:chgData name="ab.soheil@nyu.edu" userId="d71572ce-aea6-4a3a-9d7a-c1bc96c12f67" providerId="ADAL" clId="{ED41F9C1-8274-4F08-8693-1523C4FF26CB}" dt="2022-08-21T23:35:25.035" v="3347"/>
          <ac:spMkLst>
            <pc:docMk/>
            <pc:sldMk cId="3799088749" sldId="1012"/>
            <ac:spMk id="6" creationId="{B7487981-6B42-3A5F-747A-782243A7DF58}"/>
          </ac:spMkLst>
        </pc:spChg>
        <pc:spChg chg="add del mod">
          <ac:chgData name="ab.soheil@nyu.edu" userId="d71572ce-aea6-4a3a-9d7a-c1bc96c12f67" providerId="ADAL" clId="{ED41F9C1-8274-4F08-8693-1523C4FF26CB}" dt="2022-08-21T23:35:25.035" v="3347"/>
          <ac:spMkLst>
            <pc:docMk/>
            <pc:sldMk cId="3799088749" sldId="1012"/>
            <ac:spMk id="7" creationId="{5B4D723F-B09C-642C-7917-F258983B4A60}"/>
          </ac:spMkLst>
        </pc:spChg>
        <pc:spChg chg="mod">
          <ac:chgData name="ab.soheil@nyu.edu" userId="d71572ce-aea6-4a3a-9d7a-c1bc96c12f67" providerId="ADAL" clId="{ED41F9C1-8274-4F08-8693-1523C4FF26CB}" dt="2022-08-21T23:35:21.018" v="3344"/>
          <ac:spMkLst>
            <pc:docMk/>
            <pc:sldMk cId="3799088749" sldId="1012"/>
            <ac:spMk id="9" creationId="{7BF6266E-592B-8A9D-E789-D778187C8AD3}"/>
          </ac:spMkLst>
        </pc:spChg>
        <pc:spChg chg="mod">
          <ac:chgData name="ab.soheil@nyu.edu" userId="d71572ce-aea6-4a3a-9d7a-c1bc96c12f67" providerId="ADAL" clId="{ED41F9C1-8274-4F08-8693-1523C4FF26CB}" dt="2022-08-21T23:35:21.018" v="3344"/>
          <ac:spMkLst>
            <pc:docMk/>
            <pc:sldMk cId="3799088749" sldId="1012"/>
            <ac:spMk id="10" creationId="{990E50FF-FB98-BAE9-BDD8-E8B759D65DC3}"/>
          </ac:spMkLst>
        </pc:spChg>
        <pc:spChg chg="mod">
          <ac:chgData name="ab.soheil@nyu.edu" userId="d71572ce-aea6-4a3a-9d7a-c1bc96c12f67" providerId="ADAL" clId="{ED41F9C1-8274-4F08-8693-1523C4FF26CB}" dt="2022-08-21T23:35:21.018" v="3344"/>
          <ac:spMkLst>
            <pc:docMk/>
            <pc:sldMk cId="3799088749" sldId="1012"/>
            <ac:spMk id="11" creationId="{C10B9105-4AEF-D2D0-F2DF-75947DB6EFC2}"/>
          </ac:spMkLst>
        </pc:spChg>
        <pc:spChg chg="mod">
          <ac:chgData name="ab.soheil@nyu.edu" userId="d71572ce-aea6-4a3a-9d7a-c1bc96c12f67" providerId="ADAL" clId="{ED41F9C1-8274-4F08-8693-1523C4FF26CB}" dt="2022-08-21T23:35:21.018" v="3344"/>
          <ac:spMkLst>
            <pc:docMk/>
            <pc:sldMk cId="3799088749" sldId="1012"/>
            <ac:spMk id="12" creationId="{96AE5EA7-9BB1-0D01-3463-692EE225C397}"/>
          </ac:spMkLst>
        </pc:spChg>
        <pc:spChg chg="add del mod">
          <ac:chgData name="ab.soheil@nyu.edu" userId="d71572ce-aea6-4a3a-9d7a-c1bc96c12f67" providerId="ADAL" clId="{ED41F9C1-8274-4F08-8693-1523C4FF26CB}" dt="2022-08-21T23:35:25.035" v="3347"/>
          <ac:spMkLst>
            <pc:docMk/>
            <pc:sldMk cId="3799088749" sldId="1012"/>
            <ac:spMk id="13" creationId="{F800B732-65B0-D2A6-1364-270AF2960893}"/>
          </ac:spMkLst>
        </pc:spChg>
        <pc:spChg chg="add del mod">
          <ac:chgData name="ab.soheil@nyu.edu" userId="d71572ce-aea6-4a3a-9d7a-c1bc96c12f67" providerId="ADAL" clId="{ED41F9C1-8274-4F08-8693-1523C4FF26CB}" dt="2022-08-21T23:35:25.035" v="3347"/>
          <ac:spMkLst>
            <pc:docMk/>
            <pc:sldMk cId="3799088749" sldId="1012"/>
            <ac:spMk id="14" creationId="{9BCD771F-A4EF-08A6-6456-7A5024A25E41}"/>
          </ac:spMkLst>
        </pc:spChg>
        <pc:spChg chg="add del mod">
          <ac:chgData name="ab.soheil@nyu.edu" userId="d71572ce-aea6-4a3a-9d7a-c1bc96c12f67" providerId="ADAL" clId="{ED41F9C1-8274-4F08-8693-1523C4FF26CB}" dt="2022-08-21T23:35:25.035" v="3347"/>
          <ac:spMkLst>
            <pc:docMk/>
            <pc:sldMk cId="3799088749" sldId="1012"/>
            <ac:spMk id="15" creationId="{6A0D23A1-3FFD-3A8D-41C1-782A8100D5DB}"/>
          </ac:spMkLst>
        </pc:spChg>
        <pc:spChg chg="mod">
          <ac:chgData name="ab.soheil@nyu.edu" userId="d71572ce-aea6-4a3a-9d7a-c1bc96c12f67" providerId="ADAL" clId="{ED41F9C1-8274-4F08-8693-1523C4FF26CB}" dt="2022-08-21T23:35:21.018" v="3344"/>
          <ac:spMkLst>
            <pc:docMk/>
            <pc:sldMk cId="3799088749" sldId="1012"/>
            <ac:spMk id="17" creationId="{586EF4A9-BBB9-61A4-5B03-BCE81DEF2A9A}"/>
          </ac:spMkLst>
        </pc:spChg>
        <pc:spChg chg="mod">
          <ac:chgData name="ab.soheil@nyu.edu" userId="d71572ce-aea6-4a3a-9d7a-c1bc96c12f67" providerId="ADAL" clId="{ED41F9C1-8274-4F08-8693-1523C4FF26CB}" dt="2022-08-21T23:35:21.018" v="3344"/>
          <ac:spMkLst>
            <pc:docMk/>
            <pc:sldMk cId="3799088749" sldId="1012"/>
            <ac:spMk id="18" creationId="{94093D02-5DD9-8458-F9B9-12357E6C2D32}"/>
          </ac:spMkLst>
        </pc:spChg>
        <pc:spChg chg="mod">
          <ac:chgData name="ab.soheil@nyu.edu" userId="d71572ce-aea6-4a3a-9d7a-c1bc96c12f67" providerId="ADAL" clId="{ED41F9C1-8274-4F08-8693-1523C4FF26CB}" dt="2022-08-21T23:35:21.018" v="3344"/>
          <ac:spMkLst>
            <pc:docMk/>
            <pc:sldMk cId="3799088749" sldId="1012"/>
            <ac:spMk id="19" creationId="{C0735F91-7C7F-0CDB-48BD-F1259623C5A8}"/>
          </ac:spMkLst>
        </pc:spChg>
        <pc:spChg chg="mod">
          <ac:chgData name="ab.soheil@nyu.edu" userId="d71572ce-aea6-4a3a-9d7a-c1bc96c12f67" providerId="ADAL" clId="{ED41F9C1-8274-4F08-8693-1523C4FF26CB}" dt="2022-08-21T23:35:21.018" v="3344"/>
          <ac:spMkLst>
            <pc:docMk/>
            <pc:sldMk cId="3799088749" sldId="1012"/>
            <ac:spMk id="20" creationId="{E992FE9E-5A60-871E-F22B-D53721319E02}"/>
          </ac:spMkLst>
        </pc:spChg>
        <pc:spChg chg="mod">
          <ac:chgData name="ab.soheil@nyu.edu" userId="d71572ce-aea6-4a3a-9d7a-c1bc96c12f67" providerId="ADAL" clId="{ED41F9C1-8274-4F08-8693-1523C4FF26CB}" dt="2022-08-21T23:35:21.018" v="3344"/>
          <ac:spMkLst>
            <pc:docMk/>
            <pc:sldMk cId="3799088749" sldId="1012"/>
            <ac:spMk id="21" creationId="{0B19EA10-40B7-115D-F500-BE63E87678DF}"/>
          </ac:spMkLst>
        </pc:spChg>
        <pc:spChg chg="mod">
          <ac:chgData name="ab.soheil@nyu.edu" userId="d71572ce-aea6-4a3a-9d7a-c1bc96c12f67" providerId="ADAL" clId="{ED41F9C1-8274-4F08-8693-1523C4FF26CB}" dt="2022-08-21T23:35:21.018" v="3344"/>
          <ac:spMkLst>
            <pc:docMk/>
            <pc:sldMk cId="3799088749" sldId="1012"/>
            <ac:spMk id="23" creationId="{ED1B5839-1598-1F0F-0459-1F0D16F03E64}"/>
          </ac:spMkLst>
        </pc:spChg>
        <pc:spChg chg="mod">
          <ac:chgData name="ab.soheil@nyu.edu" userId="d71572ce-aea6-4a3a-9d7a-c1bc96c12f67" providerId="ADAL" clId="{ED41F9C1-8274-4F08-8693-1523C4FF26CB}" dt="2022-08-21T23:35:21.018" v="3344"/>
          <ac:spMkLst>
            <pc:docMk/>
            <pc:sldMk cId="3799088749" sldId="1012"/>
            <ac:spMk id="24" creationId="{4D1263FB-8858-47CA-501B-21DCA4056F1B}"/>
          </ac:spMkLst>
        </pc:spChg>
        <pc:spChg chg="del">
          <ac:chgData name="ab.soheil@nyu.edu" userId="d71572ce-aea6-4a3a-9d7a-c1bc96c12f67" providerId="ADAL" clId="{ED41F9C1-8274-4F08-8693-1523C4FF26CB}" dt="2022-08-21T23:35:14.159" v="3343" actId="478"/>
          <ac:spMkLst>
            <pc:docMk/>
            <pc:sldMk cId="3799088749" sldId="1012"/>
            <ac:spMk id="25" creationId="{00000000-0000-0000-0000-000000000000}"/>
          </ac:spMkLst>
        </pc:spChg>
        <pc:spChg chg="del mod">
          <ac:chgData name="ab.soheil@nyu.edu" userId="d71572ce-aea6-4a3a-9d7a-c1bc96c12f67" providerId="ADAL" clId="{ED41F9C1-8274-4F08-8693-1523C4FF26CB}" dt="2022-08-21T23:35:14.159" v="3343" actId="478"/>
          <ac:spMkLst>
            <pc:docMk/>
            <pc:sldMk cId="3799088749" sldId="1012"/>
            <ac:spMk id="26" creationId="{00000000-0000-0000-0000-000000000000}"/>
          </ac:spMkLst>
        </pc:spChg>
        <pc:spChg chg="add del mod">
          <ac:chgData name="ab.soheil@nyu.edu" userId="d71572ce-aea6-4a3a-9d7a-c1bc96c12f67" providerId="ADAL" clId="{ED41F9C1-8274-4F08-8693-1523C4FF26CB}" dt="2022-08-21T23:35:25.035" v="3347"/>
          <ac:spMkLst>
            <pc:docMk/>
            <pc:sldMk cId="3799088749" sldId="1012"/>
            <ac:spMk id="27" creationId="{4B94D819-F70A-CEB7-86AE-A70BF3B6E701}"/>
          </ac:spMkLst>
        </pc:spChg>
        <pc:spChg chg="add del mod">
          <ac:chgData name="ab.soheil@nyu.edu" userId="d71572ce-aea6-4a3a-9d7a-c1bc96c12f67" providerId="ADAL" clId="{ED41F9C1-8274-4F08-8693-1523C4FF26CB}" dt="2022-08-21T23:35:25.035" v="3347"/>
          <ac:spMkLst>
            <pc:docMk/>
            <pc:sldMk cId="3799088749" sldId="1012"/>
            <ac:spMk id="28" creationId="{E513E4D8-9D5F-BCA3-BE57-957BF5FC1AB8}"/>
          </ac:spMkLst>
        </pc:spChg>
        <pc:spChg chg="add mod">
          <ac:chgData name="ab.soheil@nyu.edu" userId="d71572ce-aea6-4a3a-9d7a-c1bc96c12f67" providerId="ADAL" clId="{ED41F9C1-8274-4F08-8693-1523C4FF26CB}" dt="2022-08-21T23:35:28.755" v="3349" actId="1076"/>
          <ac:spMkLst>
            <pc:docMk/>
            <pc:sldMk cId="3799088749" sldId="1012"/>
            <ac:spMk id="29" creationId="{A471DC4A-80D5-E4E2-BB6C-DB62D2FB984D}"/>
          </ac:spMkLst>
        </pc:spChg>
        <pc:spChg chg="add mod">
          <ac:chgData name="ab.soheil@nyu.edu" userId="d71572ce-aea6-4a3a-9d7a-c1bc96c12f67" providerId="ADAL" clId="{ED41F9C1-8274-4F08-8693-1523C4FF26CB}" dt="2022-08-21T23:35:28.755" v="3349" actId="1076"/>
          <ac:spMkLst>
            <pc:docMk/>
            <pc:sldMk cId="3799088749" sldId="1012"/>
            <ac:spMk id="30" creationId="{85E7660B-C1F3-1267-6147-31C8BAA160B3}"/>
          </ac:spMkLst>
        </pc:spChg>
        <pc:spChg chg="add mod">
          <ac:chgData name="ab.soheil@nyu.edu" userId="d71572ce-aea6-4a3a-9d7a-c1bc96c12f67" providerId="ADAL" clId="{ED41F9C1-8274-4F08-8693-1523C4FF26CB}" dt="2022-08-21T23:35:28.755" v="3349" actId="1076"/>
          <ac:spMkLst>
            <pc:docMk/>
            <pc:sldMk cId="3799088749" sldId="1012"/>
            <ac:spMk id="31" creationId="{E3F41F42-9910-3049-0846-085D110549ED}"/>
          </ac:spMkLst>
        </pc:spChg>
        <pc:spChg chg="mod">
          <ac:chgData name="ab.soheil@nyu.edu" userId="d71572ce-aea6-4a3a-9d7a-c1bc96c12f67" providerId="ADAL" clId="{ED41F9C1-8274-4F08-8693-1523C4FF26CB}" dt="2022-08-21T23:35:25.049" v="3348"/>
          <ac:spMkLst>
            <pc:docMk/>
            <pc:sldMk cId="3799088749" sldId="1012"/>
            <ac:spMk id="33" creationId="{40757055-649D-C922-D6B7-58946457DB8B}"/>
          </ac:spMkLst>
        </pc:spChg>
        <pc:spChg chg="mod">
          <ac:chgData name="ab.soheil@nyu.edu" userId="d71572ce-aea6-4a3a-9d7a-c1bc96c12f67" providerId="ADAL" clId="{ED41F9C1-8274-4F08-8693-1523C4FF26CB}" dt="2022-08-21T23:35:25.049" v="3348"/>
          <ac:spMkLst>
            <pc:docMk/>
            <pc:sldMk cId="3799088749" sldId="1012"/>
            <ac:spMk id="34" creationId="{5C6B7400-738C-C8CB-109C-82AC75ECF1E9}"/>
          </ac:spMkLst>
        </pc:spChg>
        <pc:spChg chg="mod">
          <ac:chgData name="ab.soheil@nyu.edu" userId="d71572ce-aea6-4a3a-9d7a-c1bc96c12f67" providerId="ADAL" clId="{ED41F9C1-8274-4F08-8693-1523C4FF26CB}" dt="2022-08-21T23:35:25.049" v="3348"/>
          <ac:spMkLst>
            <pc:docMk/>
            <pc:sldMk cId="3799088749" sldId="1012"/>
            <ac:spMk id="35" creationId="{872F6558-E69D-6EEA-6699-760099CD7505}"/>
          </ac:spMkLst>
        </pc:spChg>
        <pc:spChg chg="mod">
          <ac:chgData name="ab.soheil@nyu.edu" userId="d71572ce-aea6-4a3a-9d7a-c1bc96c12f67" providerId="ADAL" clId="{ED41F9C1-8274-4F08-8693-1523C4FF26CB}" dt="2022-08-21T23:35:25.049" v="3348"/>
          <ac:spMkLst>
            <pc:docMk/>
            <pc:sldMk cId="3799088749" sldId="1012"/>
            <ac:spMk id="36" creationId="{516919E5-383F-99A8-2E78-9F71D654A83F}"/>
          </ac:spMkLst>
        </pc:spChg>
        <pc:spChg chg="add mod">
          <ac:chgData name="ab.soheil@nyu.edu" userId="d71572ce-aea6-4a3a-9d7a-c1bc96c12f67" providerId="ADAL" clId="{ED41F9C1-8274-4F08-8693-1523C4FF26CB}" dt="2022-08-21T23:35:42.726" v="3358" actId="1038"/>
          <ac:spMkLst>
            <pc:docMk/>
            <pc:sldMk cId="3799088749" sldId="1012"/>
            <ac:spMk id="37" creationId="{EBC60CBC-2197-1D64-5401-4638CDDB51FA}"/>
          </ac:spMkLst>
        </pc:spChg>
        <pc:spChg chg="add mod">
          <ac:chgData name="ab.soheil@nyu.edu" userId="d71572ce-aea6-4a3a-9d7a-c1bc96c12f67" providerId="ADAL" clId="{ED41F9C1-8274-4F08-8693-1523C4FF26CB}" dt="2022-08-21T23:35:28.755" v="3349" actId="1076"/>
          <ac:spMkLst>
            <pc:docMk/>
            <pc:sldMk cId="3799088749" sldId="1012"/>
            <ac:spMk id="38" creationId="{66D963B3-F51E-709F-194C-7F5BC64F7E1D}"/>
          </ac:spMkLst>
        </pc:spChg>
        <pc:spChg chg="add mod">
          <ac:chgData name="ab.soheil@nyu.edu" userId="d71572ce-aea6-4a3a-9d7a-c1bc96c12f67" providerId="ADAL" clId="{ED41F9C1-8274-4F08-8693-1523C4FF26CB}" dt="2022-08-21T23:35:28.755" v="3349" actId="1076"/>
          <ac:spMkLst>
            <pc:docMk/>
            <pc:sldMk cId="3799088749" sldId="1012"/>
            <ac:spMk id="39" creationId="{46391EBF-1299-4498-8FAF-D605199F3AB7}"/>
          </ac:spMkLst>
        </pc:spChg>
        <pc:spChg chg="mod">
          <ac:chgData name="ab.soheil@nyu.edu" userId="d71572ce-aea6-4a3a-9d7a-c1bc96c12f67" providerId="ADAL" clId="{ED41F9C1-8274-4F08-8693-1523C4FF26CB}" dt="2022-08-21T23:35:25.049" v="3348"/>
          <ac:spMkLst>
            <pc:docMk/>
            <pc:sldMk cId="3799088749" sldId="1012"/>
            <ac:spMk id="41" creationId="{40DAD190-2A20-9201-3292-198C5C52177B}"/>
          </ac:spMkLst>
        </pc:spChg>
        <pc:spChg chg="mod">
          <ac:chgData name="ab.soheil@nyu.edu" userId="d71572ce-aea6-4a3a-9d7a-c1bc96c12f67" providerId="ADAL" clId="{ED41F9C1-8274-4F08-8693-1523C4FF26CB}" dt="2022-08-21T23:35:25.049" v="3348"/>
          <ac:spMkLst>
            <pc:docMk/>
            <pc:sldMk cId="3799088749" sldId="1012"/>
            <ac:spMk id="42" creationId="{F0876037-48BA-2D14-744D-144FA3F94998}"/>
          </ac:spMkLst>
        </pc:spChg>
        <pc:spChg chg="mod">
          <ac:chgData name="ab.soheil@nyu.edu" userId="d71572ce-aea6-4a3a-9d7a-c1bc96c12f67" providerId="ADAL" clId="{ED41F9C1-8274-4F08-8693-1523C4FF26CB}" dt="2022-08-21T23:35:25.049" v="3348"/>
          <ac:spMkLst>
            <pc:docMk/>
            <pc:sldMk cId="3799088749" sldId="1012"/>
            <ac:spMk id="43" creationId="{0C1D76F1-500C-EE0F-6B4D-E89CF8CDE9A3}"/>
          </ac:spMkLst>
        </pc:spChg>
        <pc:spChg chg="mod">
          <ac:chgData name="ab.soheil@nyu.edu" userId="d71572ce-aea6-4a3a-9d7a-c1bc96c12f67" providerId="ADAL" clId="{ED41F9C1-8274-4F08-8693-1523C4FF26CB}" dt="2022-08-21T23:35:25.049" v="3348"/>
          <ac:spMkLst>
            <pc:docMk/>
            <pc:sldMk cId="3799088749" sldId="1012"/>
            <ac:spMk id="44" creationId="{ADE71FEA-0ED3-9A4E-6FF3-74B677759AD6}"/>
          </ac:spMkLst>
        </pc:spChg>
        <pc:spChg chg="mod">
          <ac:chgData name="ab.soheil@nyu.edu" userId="d71572ce-aea6-4a3a-9d7a-c1bc96c12f67" providerId="ADAL" clId="{ED41F9C1-8274-4F08-8693-1523C4FF26CB}" dt="2022-08-21T23:35:36.069" v="3351" actId="1076"/>
          <ac:spMkLst>
            <pc:docMk/>
            <pc:sldMk cId="3799088749" sldId="1012"/>
            <ac:spMk id="45" creationId="{D526FD5C-3939-769E-43CC-6DEA9A8AAEB0}"/>
          </ac:spMkLst>
        </pc:spChg>
        <pc:spChg chg="mod">
          <ac:chgData name="ab.soheil@nyu.edu" userId="d71572ce-aea6-4a3a-9d7a-c1bc96c12f67" providerId="ADAL" clId="{ED41F9C1-8274-4F08-8693-1523C4FF26CB}" dt="2022-08-21T23:35:25.049" v="3348"/>
          <ac:spMkLst>
            <pc:docMk/>
            <pc:sldMk cId="3799088749" sldId="1012"/>
            <ac:spMk id="47" creationId="{2793861F-3BE6-B67D-1C09-9B30D2780567}"/>
          </ac:spMkLst>
        </pc:spChg>
        <pc:spChg chg="mod">
          <ac:chgData name="ab.soheil@nyu.edu" userId="d71572ce-aea6-4a3a-9d7a-c1bc96c12f67" providerId="ADAL" clId="{ED41F9C1-8274-4F08-8693-1523C4FF26CB}" dt="2022-08-21T23:35:25.049" v="3348"/>
          <ac:spMkLst>
            <pc:docMk/>
            <pc:sldMk cId="3799088749" sldId="1012"/>
            <ac:spMk id="48" creationId="{A1E10E2F-7B61-926F-5063-192096BBBD4B}"/>
          </ac:spMkLst>
        </pc:spChg>
        <pc:spChg chg="add mod">
          <ac:chgData name="ab.soheil@nyu.edu" userId="d71572ce-aea6-4a3a-9d7a-c1bc96c12f67" providerId="ADAL" clId="{ED41F9C1-8274-4F08-8693-1523C4FF26CB}" dt="2022-08-21T23:35:28.755" v="3349" actId="1076"/>
          <ac:spMkLst>
            <pc:docMk/>
            <pc:sldMk cId="3799088749" sldId="1012"/>
            <ac:spMk id="49" creationId="{FA526366-CE3C-A1D9-F6B6-B459EFA5DAE1}"/>
          </ac:spMkLst>
        </pc:spChg>
        <pc:spChg chg="add mod">
          <ac:chgData name="ab.soheil@nyu.edu" userId="d71572ce-aea6-4a3a-9d7a-c1bc96c12f67" providerId="ADAL" clId="{ED41F9C1-8274-4F08-8693-1523C4FF26CB}" dt="2022-08-21T23:35:28.755" v="3349" actId="1076"/>
          <ac:spMkLst>
            <pc:docMk/>
            <pc:sldMk cId="3799088749" sldId="1012"/>
            <ac:spMk id="50" creationId="{103FAC68-9254-04DD-6EEC-961DBA062E74}"/>
          </ac:spMkLst>
        </pc:spChg>
        <pc:spChg chg="mod ord">
          <ac:chgData name="ab.soheil@nyu.edu" userId="d71572ce-aea6-4a3a-9d7a-c1bc96c12f67" providerId="ADAL" clId="{ED41F9C1-8274-4F08-8693-1523C4FF26CB}" dt="2022-08-21T22:56:58.434" v="2055" actId="700"/>
          <ac:spMkLst>
            <pc:docMk/>
            <pc:sldMk cId="3799088749" sldId="1012"/>
            <ac:spMk id="73730" creationId="{00000000-0000-0000-0000-000000000000}"/>
          </ac:spMkLst>
        </pc:spChg>
        <pc:spChg chg="mod ord">
          <ac:chgData name="ab.soheil@nyu.edu" userId="d71572ce-aea6-4a3a-9d7a-c1bc96c12f67" providerId="ADAL" clId="{ED41F9C1-8274-4F08-8693-1523C4FF26CB}" dt="2022-08-21T23:31:08.405" v="3121" actId="1076"/>
          <ac:spMkLst>
            <pc:docMk/>
            <pc:sldMk cId="3799088749" sldId="1012"/>
            <ac:spMk id="73731" creationId="{00000000-0000-0000-0000-000000000000}"/>
          </ac:spMkLst>
        </pc:spChg>
        <pc:spChg chg="del mod">
          <ac:chgData name="ab.soheil@nyu.edu" userId="d71572ce-aea6-4a3a-9d7a-c1bc96c12f67" providerId="ADAL" clId="{ED41F9C1-8274-4F08-8693-1523C4FF26CB}" dt="2022-08-21T23:35:14.159" v="3343" actId="478"/>
          <ac:spMkLst>
            <pc:docMk/>
            <pc:sldMk cId="3799088749" sldId="1012"/>
            <ac:spMk id="73732" creationId="{00000000-0000-0000-0000-000000000000}"/>
          </ac:spMkLst>
        </pc:spChg>
        <pc:spChg chg="del mod">
          <ac:chgData name="ab.soheil@nyu.edu" userId="d71572ce-aea6-4a3a-9d7a-c1bc96c12f67" providerId="ADAL" clId="{ED41F9C1-8274-4F08-8693-1523C4FF26CB}" dt="2022-08-21T23:35:14.159" v="3343" actId="478"/>
          <ac:spMkLst>
            <pc:docMk/>
            <pc:sldMk cId="3799088749" sldId="1012"/>
            <ac:spMk id="73733" creationId="{00000000-0000-0000-0000-000000000000}"/>
          </ac:spMkLst>
        </pc:spChg>
        <pc:spChg chg="del mod">
          <ac:chgData name="ab.soheil@nyu.edu" userId="d71572ce-aea6-4a3a-9d7a-c1bc96c12f67" providerId="ADAL" clId="{ED41F9C1-8274-4F08-8693-1523C4FF26CB}" dt="2022-08-21T23:35:14.159" v="3343" actId="478"/>
          <ac:spMkLst>
            <pc:docMk/>
            <pc:sldMk cId="3799088749" sldId="1012"/>
            <ac:spMk id="73734" creationId="{00000000-0000-0000-0000-000000000000}"/>
          </ac:spMkLst>
        </pc:spChg>
        <pc:spChg chg="del mod">
          <ac:chgData name="ab.soheil@nyu.edu" userId="d71572ce-aea6-4a3a-9d7a-c1bc96c12f67" providerId="ADAL" clId="{ED41F9C1-8274-4F08-8693-1523C4FF26CB}" dt="2022-08-21T23:35:14.159" v="3343" actId="478"/>
          <ac:spMkLst>
            <pc:docMk/>
            <pc:sldMk cId="3799088749" sldId="1012"/>
            <ac:spMk id="73736" creationId="{00000000-0000-0000-0000-000000000000}"/>
          </ac:spMkLst>
        </pc:spChg>
        <pc:spChg chg="del mod">
          <ac:chgData name="ab.soheil@nyu.edu" userId="d71572ce-aea6-4a3a-9d7a-c1bc96c12f67" providerId="ADAL" clId="{ED41F9C1-8274-4F08-8693-1523C4FF26CB}" dt="2022-08-21T23:35:14.159" v="3343" actId="478"/>
          <ac:spMkLst>
            <pc:docMk/>
            <pc:sldMk cId="3799088749" sldId="1012"/>
            <ac:spMk id="73737" creationId="{00000000-0000-0000-0000-000000000000}"/>
          </ac:spMkLst>
        </pc:spChg>
        <pc:spChg chg="del mod">
          <ac:chgData name="ab.soheil@nyu.edu" userId="d71572ce-aea6-4a3a-9d7a-c1bc96c12f67" providerId="ADAL" clId="{ED41F9C1-8274-4F08-8693-1523C4FF26CB}" dt="2022-08-21T23:35:14.159" v="3343" actId="478"/>
          <ac:spMkLst>
            <pc:docMk/>
            <pc:sldMk cId="3799088749" sldId="1012"/>
            <ac:spMk id="73739" creationId="{00000000-0000-0000-0000-000000000000}"/>
          </ac:spMkLst>
        </pc:spChg>
        <pc:spChg chg="mod">
          <ac:chgData name="ab.soheil@nyu.edu" userId="d71572ce-aea6-4a3a-9d7a-c1bc96c12f67" providerId="ADAL" clId="{ED41F9C1-8274-4F08-8693-1523C4FF26CB}" dt="2022-08-21T23:34:10.999" v="3337" actId="13822"/>
          <ac:spMkLst>
            <pc:docMk/>
            <pc:sldMk cId="3799088749" sldId="1012"/>
            <ac:spMk id="73744" creationId="{00000000-0000-0000-0000-000000000000}"/>
          </ac:spMkLst>
        </pc:spChg>
        <pc:spChg chg="mod">
          <ac:chgData name="ab.soheil@nyu.edu" userId="d71572ce-aea6-4a3a-9d7a-c1bc96c12f67" providerId="ADAL" clId="{ED41F9C1-8274-4F08-8693-1523C4FF26CB}" dt="2022-08-21T23:34:10.999" v="3337" actId="13822"/>
          <ac:spMkLst>
            <pc:docMk/>
            <pc:sldMk cId="3799088749" sldId="1012"/>
            <ac:spMk id="73745" creationId="{00000000-0000-0000-0000-000000000000}"/>
          </ac:spMkLst>
        </pc:spChg>
        <pc:spChg chg="mod">
          <ac:chgData name="ab.soheil@nyu.edu" userId="d71572ce-aea6-4a3a-9d7a-c1bc96c12f67" providerId="ADAL" clId="{ED41F9C1-8274-4F08-8693-1523C4FF26CB}" dt="2022-08-21T23:34:10.999" v="3337" actId="13822"/>
          <ac:spMkLst>
            <pc:docMk/>
            <pc:sldMk cId="3799088749" sldId="1012"/>
            <ac:spMk id="73746" creationId="{00000000-0000-0000-0000-000000000000}"/>
          </ac:spMkLst>
        </pc:spChg>
        <pc:spChg chg="mod">
          <ac:chgData name="ab.soheil@nyu.edu" userId="d71572ce-aea6-4a3a-9d7a-c1bc96c12f67" providerId="ADAL" clId="{ED41F9C1-8274-4F08-8693-1523C4FF26CB}" dt="2022-08-21T23:34:10.999" v="3337" actId="13822"/>
          <ac:spMkLst>
            <pc:docMk/>
            <pc:sldMk cId="3799088749" sldId="1012"/>
            <ac:spMk id="73747" creationId="{00000000-0000-0000-0000-000000000000}"/>
          </ac:spMkLst>
        </pc:spChg>
        <pc:spChg chg="mod">
          <ac:chgData name="ab.soheil@nyu.edu" userId="d71572ce-aea6-4a3a-9d7a-c1bc96c12f67" providerId="ADAL" clId="{ED41F9C1-8274-4F08-8693-1523C4FF26CB}" dt="2022-08-21T23:34:47.096" v="3342" actId="2085"/>
          <ac:spMkLst>
            <pc:docMk/>
            <pc:sldMk cId="3799088749" sldId="1012"/>
            <ac:spMk id="73748" creationId="{00000000-0000-0000-0000-000000000000}"/>
          </ac:spMkLst>
        </pc:spChg>
        <pc:spChg chg="mod">
          <ac:chgData name="ab.soheil@nyu.edu" userId="d71572ce-aea6-4a3a-9d7a-c1bc96c12f67" providerId="ADAL" clId="{ED41F9C1-8274-4F08-8693-1523C4FF26CB}" dt="2022-08-21T23:34:36.395" v="3340" actId="208"/>
          <ac:spMkLst>
            <pc:docMk/>
            <pc:sldMk cId="3799088749" sldId="1012"/>
            <ac:spMk id="73751" creationId="{00000000-0000-0000-0000-000000000000}"/>
          </ac:spMkLst>
        </pc:spChg>
        <pc:spChg chg="mod">
          <ac:chgData name="ab.soheil@nyu.edu" userId="d71572ce-aea6-4a3a-9d7a-c1bc96c12f67" providerId="ADAL" clId="{ED41F9C1-8274-4F08-8693-1523C4FF26CB}" dt="2022-08-21T23:34:36.395" v="3340" actId="208"/>
          <ac:spMkLst>
            <pc:docMk/>
            <pc:sldMk cId="3799088749" sldId="1012"/>
            <ac:spMk id="73752" creationId="{00000000-0000-0000-0000-000000000000}"/>
          </ac:spMkLst>
        </pc:spChg>
        <pc:grpChg chg="del mod">
          <ac:chgData name="ab.soheil@nyu.edu" userId="d71572ce-aea6-4a3a-9d7a-c1bc96c12f67" providerId="ADAL" clId="{ED41F9C1-8274-4F08-8693-1523C4FF26CB}" dt="2022-08-21T23:35:14.159" v="3343" actId="478"/>
          <ac:grpSpMkLst>
            <pc:docMk/>
            <pc:sldMk cId="3799088749" sldId="1012"/>
            <ac:grpSpMk id="2" creationId="{00000000-0000-0000-0000-000000000000}"/>
          </ac:grpSpMkLst>
        </pc:grpChg>
        <pc:grpChg chg="del mod">
          <ac:chgData name="ab.soheil@nyu.edu" userId="d71572ce-aea6-4a3a-9d7a-c1bc96c12f67" providerId="ADAL" clId="{ED41F9C1-8274-4F08-8693-1523C4FF26CB}" dt="2022-08-21T23:35:14.159" v="3343" actId="478"/>
          <ac:grpSpMkLst>
            <pc:docMk/>
            <pc:sldMk cId="3799088749" sldId="1012"/>
            <ac:grpSpMk id="3" creationId="{00000000-0000-0000-0000-000000000000}"/>
          </ac:grpSpMkLst>
        </pc:grpChg>
        <pc:grpChg chg="del mod">
          <ac:chgData name="ab.soheil@nyu.edu" userId="d71572ce-aea6-4a3a-9d7a-c1bc96c12f67" providerId="ADAL" clId="{ED41F9C1-8274-4F08-8693-1523C4FF26CB}" dt="2022-08-21T23:35:14.159" v="3343" actId="478"/>
          <ac:grpSpMkLst>
            <pc:docMk/>
            <pc:sldMk cId="3799088749" sldId="1012"/>
            <ac:grpSpMk id="4" creationId="{00000000-0000-0000-0000-000000000000}"/>
          </ac:grpSpMkLst>
        </pc:grpChg>
        <pc:grpChg chg="add del mod">
          <ac:chgData name="ab.soheil@nyu.edu" userId="d71572ce-aea6-4a3a-9d7a-c1bc96c12f67" providerId="ADAL" clId="{ED41F9C1-8274-4F08-8693-1523C4FF26CB}" dt="2022-08-21T23:35:25.035" v="3347"/>
          <ac:grpSpMkLst>
            <pc:docMk/>
            <pc:sldMk cId="3799088749" sldId="1012"/>
            <ac:grpSpMk id="8" creationId="{F9B94369-EB48-A2DE-CFC8-640DD530F10B}"/>
          </ac:grpSpMkLst>
        </pc:grpChg>
        <pc:grpChg chg="add del mod">
          <ac:chgData name="ab.soheil@nyu.edu" userId="d71572ce-aea6-4a3a-9d7a-c1bc96c12f67" providerId="ADAL" clId="{ED41F9C1-8274-4F08-8693-1523C4FF26CB}" dt="2022-08-21T23:35:25.035" v="3347"/>
          <ac:grpSpMkLst>
            <pc:docMk/>
            <pc:sldMk cId="3799088749" sldId="1012"/>
            <ac:grpSpMk id="16" creationId="{35913F73-818C-0CA7-7FCD-06EA20E885B8}"/>
          </ac:grpSpMkLst>
        </pc:grpChg>
        <pc:grpChg chg="add del mod">
          <ac:chgData name="ab.soheil@nyu.edu" userId="d71572ce-aea6-4a3a-9d7a-c1bc96c12f67" providerId="ADAL" clId="{ED41F9C1-8274-4F08-8693-1523C4FF26CB}" dt="2022-08-21T23:35:25.035" v="3347"/>
          <ac:grpSpMkLst>
            <pc:docMk/>
            <pc:sldMk cId="3799088749" sldId="1012"/>
            <ac:grpSpMk id="22" creationId="{60534419-5E20-0F84-5490-4E85CB6231F5}"/>
          </ac:grpSpMkLst>
        </pc:grpChg>
        <pc:grpChg chg="add mod">
          <ac:chgData name="ab.soheil@nyu.edu" userId="d71572ce-aea6-4a3a-9d7a-c1bc96c12f67" providerId="ADAL" clId="{ED41F9C1-8274-4F08-8693-1523C4FF26CB}" dt="2022-08-21T23:35:28.755" v="3349" actId="1076"/>
          <ac:grpSpMkLst>
            <pc:docMk/>
            <pc:sldMk cId="3799088749" sldId="1012"/>
            <ac:grpSpMk id="32" creationId="{5C1C4F5A-EA9F-A610-8FCE-E67B26994118}"/>
          </ac:grpSpMkLst>
        </pc:grpChg>
        <pc:grpChg chg="add mod">
          <ac:chgData name="ab.soheil@nyu.edu" userId="d71572ce-aea6-4a3a-9d7a-c1bc96c12f67" providerId="ADAL" clId="{ED41F9C1-8274-4F08-8693-1523C4FF26CB}" dt="2022-08-21T23:35:28.755" v="3349" actId="1076"/>
          <ac:grpSpMkLst>
            <pc:docMk/>
            <pc:sldMk cId="3799088749" sldId="1012"/>
            <ac:grpSpMk id="40" creationId="{66FA6727-1A30-2DE2-2947-953833583421}"/>
          </ac:grpSpMkLst>
        </pc:grpChg>
        <pc:grpChg chg="add mod">
          <ac:chgData name="ab.soheil@nyu.edu" userId="d71572ce-aea6-4a3a-9d7a-c1bc96c12f67" providerId="ADAL" clId="{ED41F9C1-8274-4F08-8693-1523C4FF26CB}" dt="2022-08-21T23:35:28.755" v="3349" actId="1076"/>
          <ac:grpSpMkLst>
            <pc:docMk/>
            <pc:sldMk cId="3799088749" sldId="1012"/>
            <ac:grpSpMk id="46" creationId="{AA2C589B-0729-7FB1-E40A-D2151C4AF5B0}"/>
          </ac:grpSpMkLst>
        </pc:grpChg>
      </pc:sldChg>
      <pc:sldChg chg="modSp add mod modClrScheme modAnim chgLayout">
        <pc:chgData name="ab.soheil@nyu.edu" userId="d71572ce-aea6-4a3a-9d7a-c1bc96c12f67" providerId="ADAL" clId="{ED41F9C1-8274-4F08-8693-1523C4FF26CB}" dt="2022-08-21T23:14:01.040" v="2568" actId="6549"/>
        <pc:sldMkLst>
          <pc:docMk/>
          <pc:sldMk cId="1139141595" sldId="1014"/>
        </pc:sldMkLst>
        <pc:spChg chg="mod ord">
          <ac:chgData name="ab.soheil@nyu.edu" userId="d71572ce-aea6-4a3a-9d7a-c1bc96c12f67" providerId="ADAL" clId="{ED41F9C1-8274-4F08-8693-1523C4FF26CB}" dt="2022-08-21T23:12:24.632" v="2548" actId="20577"/>
          <ac:spMkLst>
            <pc:docMk/>
            <pc:sldMk cId="1139141595" sldId="1014"/>
            <ac:spMk id="2" creationId="{00000000-0000-0000-0000-000000000000}"/>
          </ac:spMkLst>
        </pc:spChg>
        <pc:spChg chg="mod ord">
          <ac:chgData name="ab.soheil@nyu.edu" userId="d71572ce-aea6-4a3a-9d7a-c1bc96c12f67" providerId="ADAL" clId="{ED41F9C1-8274-4F08-8693-1523C4FF26CB}" dt="2022-08-21T23:13:07.547" v="2560" actId="6549"/>
          <ac:spMkLst>
            <pc:docMk/>
            <pc:sldMk cId="1139141595" sldId="1014"/>
            <ac:spMk id="3" creationId="{00000000-0000-0000-0000-000000000000}"/>
          </ac:spMkLst>
        </pc:spChg>
      </pc:sldChg>
      <pc:sldChg chg="modSp add mod modClrScheme chgLayout">
        <pc:chgData name="ab.soheil@nyu.edu" userId="d71572ce-aea6-4a3a-9d7a-c1bc96c12f67" providerId="ADAL" clId="{ED41F9C1-8274-4F08-8693-1523C4FF26CB}" dt="2022-08-21T23:17:39.697" v="2844" actId="113"/>
        <pc:sldMkLst>
          <pc:docMk/>
          <pc:sldMk cId="4293950886" sldId="1017"/>
        </pc:sldMkLst>
        <pc:spChg chg="mod ord">
          <ac:chgData name="ab.soheil@nyu.edu" userId="d71572ce-aea6-4a3a-9d7a-c1bc96c12f67" providerId="ADAL" clId="{ED41F9C1-8274-4F08-8693-1523C4FF26CB}" dt="2022-08-21T23:17:39.697" v="2844" actId="113"/>
          <ac:spMkLst>
            <pc:docMk/>
            <pc:sldMk cId="4293950886" sldId="1017"/>
            <ac:spMk id="2" creationId="{00000000-0000-0000-0000-000000000000}"/>
          </ac:spMkLst>
        </pc:spChg>
        <pc:spChg chg="mod ord">
          <ac:chgData name="ab.soheil@nyu.edu" userId="d71572ce-aea6-4a3a-9d7a-c1bc96c12f67" providerId="ADAL" clId="{ED41F9C1-8274-4F08-8693-1523C4FF26CB}" dt="2022-08-21T22:56:58.434" v="2055" actId="700"/>
          <ac:spMkLst>
            <pc:docMk/>
            <pc:sldMk cId="4293950886" sldId="1017"/>
            <ac:spMk id="3" creationId="{00000000-0000-0000-0000-000000000000}"/>
          </ac:spMkLst>
        </pc:spChg>
      </pc:sldChg>
      <pc:sldChg chg="modSp add mod modClrScheme addAnim delAnim modAnim chgLayout">
        <pc:chgData name="ab.soheil@nyu.edu" userId="d71572ce-aea6-4a3a-9d7a-c1bc96c12f67" providerId="ADAL" clId="{ED41F9C1-8274-4F08-8693-1523C4FF26CB}" dt="2022-08-21T23:17:17.372" v="2842" actId="1076"/>
        <pc:sldMkLst>
          <pc:docMk/>
          <pc:sldMk cId="2879861557" sldId="1019"/>
        </pc:sldMkLst>
        <pc:spChg chg="mod ord">
          <ac:chgData name="ab.soheil@nyu.edu" userId="d71572ce-aea6-4a3a-9d7a-c1bc96c12f67" providerId="ADAL" clId="{ED41F9C1-8274-4F08-8693-1523C4FF26CB}" dt="2022-08-21T23:16:55.829" v="2839" actId="1038"/>
          <ac:spMkLst>
            <pc:docMk/>
            <pc:sldMk cId="2879861557" sldId="1019"/>
            <ac:spMk id="2" creationId="{00000000-0000-0000-0000-000000000000}"/>
          </ac:spMkLst>
        </pc:spChg>
        <pc:spChg chg="mod">
          <ac:chgData name="ab.soheil@nyu.edu" userId="d71572ce-aea6-4a3a-9d7a-c1bc96c12f67" providerId="ADAL" clId="{ED41F9C1-8274-4F08-8693-1523C4FF26CB}" dt="2022-08-21T23:17:17.372" v="2842" actId="1076"/>
          <ac:spMkLst>
            <pc:docMk/>
            <pc:sldMk cId="2879861557" sldId="1019"/>
            <ac:spMk id="5" creationId="{00000000-0000-0000-0000-000000000000}"/>
          </ac:spMkLst>
        </pc:spChg>
        <pc:spChg chg="mod">
          <ac:chgData name="ab.soheil@nyu.edu" userId="d71572ce-aea6-4a3a-9d7a-c1bc96c12f67" providerId="ADAL" clId="{ED41F9C1-8274-4F08-8693-1523C4FF26CB}" dt="2022-08-21T23:17:04.715" v="2841" actId="14100"/>
          <ac:spMkLst>
            <pc:docMk/>
            <pc:sldMk cId="2879861557" sldId="1019"/>
            <ac:spMk id="78" creationId="{00000000-0000-0000-0000-000000000000}"/>
          </ac:spMkLst>
        </pc:spChg>
        <pc:spChg chg="mod">
          <ac:chgData name="ab.soheil@nyu.edu" userId="d71572ce-aea6-4a3a-9d7a-c1bc96c12f67" providerId="ADAL" clId="{ED41F9C1-8274-4F08-8693-1523C4FF26CB}" dt="2022-08-21T23:16:06.864" v="2611" actId="1035"/>
          <ac:spMkLst>
            <pc:docMk/>
            <pc:sldMk cId="2879861557" sldId="1019"/>
            <ac:spMk id="79" creationId="{00000000-0000-0000-0000-000000000000}"/>
          </ac:spMkLst>
        </pc:spChg>
        <pc:spChg chg="mod">
          <ac:chgData name="ab.soheil@nyu.edu" userId="d71572ce-aea6-4a3a-9d7a-c1bc96c12f67" providerId="ADAL" clId="{ED41F9C1-8274-4F08-8693-1523C4FF26CB}" dt="2022-08-21T23:17:00.607" v="2840" actId="14100"/>
          <ac:spMkLst>
            <pc:docMk/>
            <pc:sldMk cId="2879861557" sldId="1019"/>
            <ac:spMk id="80" creationId="{00000000-0000-0000-0000-000000000000}"/>
          </ac:spMkLst>
        </pc:spChg>
        <pc:spChg chg="mod ord">
          <ac:chgData name="ab.soheil@nyu.edu" userId="d71572ce-aea6-4a3a-9d7a-c1bc96c12f67" providerId="ADAL" clId="{ED41F9C1-8274-4F08-8693-1523C4FF26CB}" dt="2022-08-21T23:15:32.814" v="2586" actId="2711"/>
          <ac:spMkLst>
            <pc:docMk/>
            <pc:sldMk cId="2879861557" sldId="1019"/>
            <ac:spMk id="47114" creationId="{00000000-0000-0000-0000-000000000000}"/>
          </ac:spMkLst>
        </pc:spChg>
      </pc:sldChg>
      <pc:sldChg chg="modSp add mod modClrScheme chgLayout">
        <pc:chgData name="ab.soheil@nyu.edu" userId="d71572ce-aea6-4a3a-9d7a-c1bc96c12f67" providerId="ADAL" clId="{ED41F9C1-8274-4F08-8693-1523C4FF26CB}" dt="2022-08-21T23:18:26.379" v="2849" actId="404"/>
        <pc:sldMkLst>
          <pc:docMk/>
          <pc:sldMk cId="3217873227" sldId="1020"/>
        </pc:sldMkLst>
        <pc:spChg chg="mod ord">
          <ac:chgData name="ab.soheil@nyu.edu" userId="d71572ce-aea6-4a3a-9d7a-c1bc96c12f67" providerId="ADAL" clId="{ED41F9C1-8274-4F08-8693-1523C4FF26CB}" dt="2022-08-21T23:18:04.871" v="2845" actId="120"/>
          <ac:spMkLst>
            <pc:docMk/>
            <pc:sldMk cId="3217873227" sldId="1020"/>
            <ac:spMk id="2" creationId="{00000000-0000-0000-0000-000000000000}"/>
          </ac:spMkLst>
        </pc:spChg>
        <pc:spChg chg="mod ord">
          <ac:chgData name="ab.soheil@nyu.edu" userId="d71572ce-aea6-4a3a-9d7a-c1bc96c12f67" providerId="ADAL" clId="{ED41F9C1-8274-4F08-8693-1523C4FF26CB}" dt="2022-08-21T22:56:58.434" v="2055" actId="700"/>
          <ac:spMkLst>
            <pc:docMk/>
            <pc:sldMk cId="3217873227" sldId="1020"/>
            <ac:spMk id="3" creationId="{00000000-0000-0000-0000-000000000000}"/>
          </ac:spMkLst>
        </pc:spChg>
        <pc:spChg chg="mod">
          <ac:chgData name="ab.soheil@nyu.edu" userId="d71572ce-aea6-4a3a-9d7a-c1bc96c12f67" providerId="ADAL" clId="{ED41F9C1-8274-4F08-8693-1523C4FF26CB}" dt="2022-08-21T23:18:26.379" v="2849" actId="404"/>
          <ac:spMkLst>
            <pc:docMk/>
            <pc:sldMk cId="3217873227" sldId="1020"/>
            <ac:spMk id="19" creationId="{00000000-0000-0000-0000-000000000000}"/>
          </ac:spMkLst>
        </pc:spChg>
      </pc:sldChg>
      <pc:sldChg chg="addSp delSp modSp add mod modClrScheme chgLayout">
        <pc:chgData name="ab.soheil@nyu.edu" userId="d71572ce-aea6-4a3a-9d7a-c1bc96c12f67" providerId="ADAL" clId="{ED41F9C1-8274-4F08-8693-1523C4FF26CB}" dt="2022-08-21T23:18:51.465" v="2853" actId="478"/>
        <pc:sldMkLst>
          <pc:docMk/>
          <pc:sldMk cId="119696529" sldId="1021"/>
        </pc:sldMkLst>
        <pc:spChg chg="add del mod ord">
          <ac:chgData name="ab.soheil@nyu.edu" userId="d71572ce-aea6-4a3a-9d7a-c1bc96c12f67" providerId="ADAL" clId="{ED41F9C1-8274-4F08-8693-1523C4FF26CB}" dt="2022-08-21T23:18:51.465" v="2853" actId="478"/>
          <ac:spMkLst>
            <pc:docMk/>
            <pc:sldMk cId="119696529" sldId="1021"/>
            <ac:spMk id="2" creationId="{DCCF359D-800B-5564-F556-7FDE4A6A4C90}"/>
          </ac:spMkLst>
        </pc:spChg>
        <pc:spChg chg="mod ord">
          <ac:chgData name="ab.soheil@nyu.edu" userId="d71572ce-aea6-4a3a-9d7a-c1bc96c12f67" providerId="ADAL" clId="{ED41F9C1-8274-4F08-8693-1523C4FF26CB}" dt="2022-08-21T23:18:42.300" v="2850" actId="120"/>
          <ac:spMkLst>
            <pc:docMk/>
            <pc:sldMk cId="119696529" sldId="1021"/>
            <ac:spMk id="40" creationId="{00000000-0000-0000-0000-000000000000}"/>
          </ac:spMkLst>
        </pc:spChg>
      </pc:sldChg>
      <pc:sldChg chg="addSp delSp modSp add mod modClrScheme chgLayout">
        <pc:chgData name="ab.soheil@nyu.edu" userId="d71572ce-aea6-4a3a-9d7a-c1bc96c12f67" providerId="ADAL" clId="{ED41F9C1-8274-4F08-8693-1523C4FF26CB}" dt="2022-08-21T23:19:02.366" v="2855" actId="478"/>
        <pc:sldMkLst>
          <pc:docMk/>
          <pc:sldMk cId="478231768" sldId="1022"/>
        </pc:sldMkLst>
        <pc:spChg chg="add del mod ord">
          <ac:chgData name="ab.soheil@nyu.edu" userId="d71572ce-aea6-4a3a-9d7a-c1bc96c12f67" providerId="ADAL" clId="{ED41F9C1-8274-4F08-8693-1523C4FF26CB}" dt="2022-08-21T23:19:02.366" v="2855" actId="478"/>
          <ac:spMkLst>
            <pc:docMk/>
            <pc:sldMk cId="478231768" sldId="1022"/>
            <ac:spMk id="2" creationId="{3C4BF6D3-E43B-2A42-148C-AF247EB6503A}"/>
          </ac:spMkLst>
        </pc:spChg>
        <pc:spChg chg="mod ord">
          <ac:chgData name="ab.soheil@nyu.edu" userId="d71572ce-aea6-4a3a-9d7a-c1bc96c12f67" providerId="ADAL" clId="{ED41F9C1-8274-4F08-8693-1523C4FF26CB}" dt="2022-08-21T23:18:58.693" v="2854" actId="120"/>
          <ac:spMkLst>
            <pc:docMk/>
            <pc:sldMk cId="478231768" sldId="1022"/>
            <ac:spMk id="40" creationId="{00000000-0000-0000-0000-000000000000}"/>
          </ac:spMkLst>
        </pc:spChg>
      </pc:sldChg>
      <pc:sldChg chg="modSp add mod modClrScheme chgLayout">
        <pc:chgData name="ab.soheil@nyu.edu" userId="d71572ce-aea6-4a3a-9d7a-c1bc96c12f67" providerId="ADAL" clId="{ED41F9C1-8274-4F08-8693-1523C4FF26CB}" dt="2022-08-21T23:19:37.475" v="2862" actId="20577"/>
        <pc:sldMkLst>
          <pc:docMk/>
          <pc:sldMk cId="1712223731" sldId="1023"/>
        </pc:sldMkLst>
        <pc:spChg chg="mod ord">
          <ac:chgData name="ab.soheil@nyu.edu" userId="d71572ce-aea6-4a3a-9d7a-c1bc96c12f67" providerId="ADAL" clId="{ED41F9C1-8274-4F08-8693-1523C4FF26CB}" dt="2022-08-21T23:19:25.524" v="2857" actId="2711"/>
          <ac:spMkLst>
            <pc:docMk/>
            <pc:sldMk cId="1712223731" sldId="1023"/>
            <ac:spMk id="53255" creationId="{00000000-0000-0000-0000-000000000000}"/>
          </ac:spMkLst>
        </pc:spChg>
        <pc:spChg chg="mod ord">
          <ac:chgData name="ab.soheil@nyu.edu" userId="d71572ce-aea6-4a3a-9d7a-c1bc96c12f67" providerId="ADAL" clId="{ED41F9C1-8274-4F08-8693-1523C4FF26CB}" dt="2022-08-21T23:19:37.475" v="2862" actId="20577"/>
          <ac:spMkLst>
            <pc:docMk/>
            <pc:sldMk cId="1712223731" sldId="1023"/>
            <ac:spMk id="55302" creationId="{00000000-0000-0000-0000-000000000000}"/>
          </ac:spMkLst>
        </pc:spChg>
      </pc:sldChg>
      <pc:sldChg chg="addSp delSp modSp add mod modClrScheme addAnim delAnim chgLayout">
        <pc:chgData name="ab.soheil@nyu.edu" userId="d71572ce-aea6-4a3a-9d7a-c1bc96c12f67" providerId="ADAL" clId="{ED41F9C1-8274-4F08-8693-1523C4FF26CB}" dt="2022-08-21T23:19:53.980" v="2866" actId="478"/>
        <pc:sldMkLst>
          <pc:docMk/>
          <pc:sldMk cId="391168170" sldId="1025"/>
        </pc:sldMkLst>
        <pc:spChg chg="add del mod ord">
          <ac:chgData name="ab.soheil@nyu.edu" userId="d71572ce-aea6-4a3a-9d7a-c1bc96c12f67" providerId="ADAL" clId="{ED41F9C1-8274-4F08-8693-1523C4FF26CB}" dt="2022-08-21T23:19:53.980" v="2866" actId="478"/>
          <ac:spMkLst>
            <pc:docMk/>
            <pc:sldMk cId="391168170" sldId="1025"/>
            <ac:spMk id="2" creationId="{F8D6D4C2-F1E2-A1BC-269B-92C2C8F746E6}"/>
          </ac:spMkLst>
        </pc:spChg>
        <pc:spChg chg="add del">
          <ac:chgData name="ab.soheil@nyu.edu" userId="d71572ce-aea6-4a3a-9d7a-c1bc96c12f67" providerId="ADAL" clId="{ED41F9C1-8274-4F08-8693-1523C4FF26CB}" dt="2022-08-21T23:19:52.653" v="2865" actId="478"/>
          <ac:spMkLst>
            <pc:docMk/>
            <pc:sldMk cId="391168170" sldId="1025"/>
            <ac:spMk id="20" creationId="{00000000-0000-0000-0000-000000000000}"/>
          </ac:spMkLst>
        </pc:spChg>
        <pc:spChg chg="mod ord">
          <ac:chgData name="ab.soheil@nyu.edu" userId="d71572ce-aea6-4a3a-9d7a-c1bc96c12f67" providerId="ADAL" clId="{ED41F9C1-8274-4F08-8693-1523C4FF26CB}" dt="2022-08-21T23:19:49.028" v="2863" actId="120"/>
          <ac:spMkLst>
            <pc:docMk/>
            <pc:sldMk cId="391168170" sldId="1025"/>
            <ac:spMk id="40" creationId="{00000000-0000-0000-0000-000000000000}"/>
          </ac:spMkLst>
        </pc:spChg>
      </pc:sldChg>
      <pc:sldChg chg="modSp add mod modClrScheme chgLayout">
        <pc:chgData name="ab.soheil@nyu.edu" userId="d71572ce-aea6-4a3a-9d7a-c1bc96c12f67" providerId="ADAL" clId="{ED41F9C1-8274-4F08-8693-1523C4FF26CB}" dt="2022-08-21T23:29:43.319" v="3071" actId="1036"/>
        <pc:sldMkLst>
          <pc:docMk/>
          <pc:sldMk cId="3790769407" sldId="1026"/>
        </pc:sldMkLst>
        <pc:spChg chg="mod ord">
          <ac:chgData name="ab.soheil@nyu.edu" userId="d71572ce-aea6-4a3a-9d7a-c1bc96c12f67" providerId="ADAL" clId="{ED41F9C1-8274-4F08-8693-1523C4FF26CB}" dt="2022-08-21T23:27:12.175" v="3047" actId="2711"/>
          <ac:spMkLst>
            <pc:docMk/>
            <pc:sldMk cId="3790769407" sldId="1026"/>
            <ac:spMk id="2" creationId="{00000000-0000-0000-0000-000000000000}"/>
          </ac:spMkLst>
        </pc:spChg>
        <pc:spChg chg="mod">
          <ac:chgData name="ab.soheil@nyu.edu" userId="d71572ce-aea6-4a3a-9d7a-c1bc96c12f67" providerId="ADAL" clId="{ED41F9C1-8274-4F08-8693-1523C4FF26CB}" dt="2022-08-21T23:28:46.672" v="3060" actId="207"/>
          <ac:spMkLst>
            <pc:docMk/>
            <pc:sldMk cId="3790769407" sldId="1026"/>
            <ac:spMk id="54" creationId="{00000000-0000-0000-0000-000000000000}"/>
          </ac:spMkLst>
        </pc:spChg>
        <pc:spChg chg="mod">
          <ac:chgData name="ab.soheil@nyu.edu" userId="d71572ce-aea6-4a3a-9d7a-c1bc96c12f67" providerId="ADAL" clId="{ED41F9C1-8274-4F08-8693-1523C4FF26CB}" dt="2022-08-21T23:28:43.474" v="3059" actId="207"/>
          <ac:spMkLst>
            <pc:docMk/>
            <pc:sldMk cId="3790769407" sldId="1026"/>
            <ac:spMk id="55" creationId="{00000000-0000-0000-0000-000000000000}"/>
          </ac:spMkLst>
        </pc:spChg>
        <pc:spChg chg="mod ord">
          <ac:chgData name="ab.soheil@nyu.edu" userId="d71572ce-aea6-4a3a-9d7a-c1bc96c12f67" providerId="ADAL" clId="{ED41F9C1-8274-4F08-8693-1523C4FF26CB}" dt="2022-08-21T23:26:56.296" v="3045" actId="2711"/>
          <ac:spMkLst>
            <pc:docMk/>
            <pc:sldMk cId="3790769407" sldId="1026"/>
            <ac:spMk id="61443" creationId="{00000000-0000-0000-0000-000000000000}"/>
          </ac:spMkLst>
        </pc:spChg>
        <pc:spChg chg="mod">
          <ac:chgData name="ab.soheil@nyu.edu" userId="d71572ce-aea6-4a3a-9d7a-c1bc96c12f67" providerId="ADAL" clId="{ED41F9C1-8274-4F08-8693-1523C4FF26CB}" dt="2022-08-21T23:28:36.470" v="3057" actId="207"/>
          <ac:spMkLst>
            <pc:docMk/>
            <pc:sldMk cId="3790769407" sldId="1026"/>
            <ac:spMk id="61470" creationId="{00000000-0000-0000-0000-000000000000}"/>
          </ac:spMkLst>
        </pc:spChg>
        <pc:spChg chg="mod">
          <ac:chgData name="ab.soheil@nyu.edu" userId="d71572ce-aea6-4a3a-9d7a-c1bc96c12f67" providerId="ADAL" clId="{ED41F9C1-8274-4F08-8693-1523C4FF26CB}" dt="2022-08-21T23:28:30.708" v="3054" actId="404"/>
          <ac:spMkLst>
            <pc:docMk/>
            <pc:sldMk cId="3790769407" sldId="1026"/>
            <ac:spMk id="61471" creationId="{00000000-0000-0000-0000-000000000000}"/>
          </ac:spMkLst>
        </pc:spChg>
        <pc:spChg chg="mod">
          <ac:chgData name="ab.soheil@nyu.edu" userId="d71572ce-aea6-4a3a-9d7a-c1bc96c12f67" providerId="ADAL" clId="{ED41F9C1-8274-4F08-8693-1523C4FF26CB}" dt="2022-08-21T23:29:43.319" v="3071" actId="1036"/>
          <ac:spMkLst>
            <pc:docMk/>
            <pc:sldMk cId="3790769407" sldId="1026"/>
            <ac:spMk id="61472" creationId="{00000000-0000-0000-0000-000000000000}"/>
          </ac:spMkLst>
        </pc:spChg>
        <pc:spChg chg="mod">
          <ac:chgData name="ab.soheil@nyu.edu" userId="d71572ce-aea6-4a3a-9d7a-c1bc96c12f67" providerId="ADAL" clId="{ED41F9C1-8274-4F08-8693-1523C4FF26CB}" dt="2022-08-21T23:29:01.280" v="3061" actId="2711"/>
          <ac:spMkLst>
            <pc:docMk/>
            <pc:sldMk cId="3790769407" sldId="1026"/>
            <ac:spMk id="61478" creationId="{00000000-0000-0000-0000-000000000000}"/>
          </ac:spMkLst>
        </pc:spChg>
        <pc:spChg chg="mod">
          <ac:chgData name="ab.soheil@nyu.edu" userId="d71572ce-aea6-4a3a-9d7a-c1bc96c12f67" providerId="ADAL" clId="{ED41F9C1-8274-4F08-8693-1523C4FF26CB}" dt="2022-08-21T23:28:15.013" v="3050" actId="108"/>
          <ac:spMkLst>
            <pc:docMk/>
            <pc:sldMk cId="3790769407" sldId="1026"/>
            <ac:spMk id="1979395" creationId="{00000000-0000-0000-0000-000000000000}"/>
          </ac:spMkLst>
        </pc:spChg>
        <pc:spChg chg="mod">
          <ac:chgData name="ab.soheil@nyu.edu" userId="d71572ce-aea6-4a3a-9d7a-c1bc96c12f67" providerId="ADAL" clId="{ED41F9C1-8274-4F08-8693-1523C4FF26CB}" dt="2022-08-21T23:28:17.335" v="3051" actId="108"/>
          <ac:spMkLst>
            <pc:docMk/>
            <pc:sldMk cId="3790769407" sldId="1026"/>
            <ac:spMk id="1979408" creationId="{00000000-0000-0000-0000-000000000000}"/>
          </ac:spMkLst>
        </pc:spChg>
        <pc:spChg chg="mod">
          <ac:chgData name="ab.soheil@nyu.edu" userId="d71572ce-aea6-4a3a-9d7a-c1bc96c12f67" providerId="ADAL" clId="{ED41F9C1-8274-4F08-8693-1523C4FF26CB}" dt="2022-08-21T23:28:13.019" v="3049" actId="108"/>
          <ac:spMkLst>
            <pc:docMk/>
            <pc:sldMk cId="3790769407" sldId="1026"/>
            <ac:spMk id="1979414" creationId="{00000000-0000-0000-0000-000000000000}"/>
          </ac:spMkLst>
        </pc:spChg>
        <pc:spChg chg="mod">
          <ac:chgData name="ab.soheil@nyu.edu" userId="d71572ce-aea6-4a3a-9d7a-c1bc96c12f67" providerId="ADAL" clId="{ED41F9C1-8274-4F08-8693-1523C4FF26CB}" dt="2022-08-21T23:28:06.020" v="3048" actId="13822"/>
          <ac:spMkLst>
            <pc:docMk/>
            <pc:sldMk cId="3790769407" sldId="1026"/>
            <ac:spMk id="1979415" creationId="{00000000-0000-0000-0000-000000000000}"/>
          </ac:spMkLst>
        </pc:spChg>
        <pc:spChg chg="mod">
          <ac:chgData name="ab.soheil@nyu.edu" userId="d71572ce-aea6-4a3a-9d7a-c1bc96c12f67" providerId="ADAL" clId="{ED41F9C1-8274-4F08-8693-1523C4FF26CB}" dt="2022-08-21T23:29:14.401" v="3063" actId="1076"/>
          <ac:spMkLst>
            <pc:docMk/>
            <pc:sldMk cId="3790769407" sldId="1026"/>
            <ac:spMk id="1979417" creationId="{00000000-0000-0000-0000-000000000000}"/>
          </ac:spMkLst>
        </pc:spChg>
        <pc:spChg chg="mod">
          <ac:chgData name="ab.soheil@nyu.edu" userId="d71572ce-aea6-4a3a-9d7a-c1bc96c12f67" providerId="ADAL" clId="{ED41F9C1-8274-4F08-8693-1523C4FF26CB}" dt="2022-08-21T23:28:19.743" v="3052" actId="108"/>
          <ac:spMkLst>
            <pc:docMk/>
            <pc:sldMk cId="3790769407" sldId="1026"/>
            <ac:spMk id="1979432" creationId="{00000000-0000-0000-0000-000000000000}"/>
          </ac:spMkLst>
        </pc:spChg>
        <pc:grpChg chg="mod">
          <ac:chgData name="ab.soheil@nyu.edu" userId="d71572ce-aea6-4a3a-9d7a-c1bc96c12f67" providerId="ADAL" clId="{ED41F9C1-8274-4F08-8693-1523C4FF26CB}" dt="2022-08-21T23:29:32.984" v="3064" actId="14100"/>
          <ac:grpSpMkLst>
            <pc:docMk/>
            <pc:sldMk cId="3790769407" sldId="1026"/>
            <ac:grpSpMk id="8" creationId="{00000000-0000-0000-0000-000000000000}"/>
          </ac:grpSpMkLst>
        </pc:grpChg>
      </pc:sldChg>
      <pc:sldChg chg="addSp delSp modSp add mod modClrScheme chgLayout">
        <pc:chgData name="ab.soheil@nyu.edu" userId="d71572ce-aea6-4a3a-9d7a-c1bc96c12f67" providerId="ADAL" clId="{ED41F9C1-8274-4F08-8693-1523C4FF26CB}" dt="2022-08-21T23:22:19.754" v="2979" actId="14100"/>
        <pc:sldMkLst>
          <pc:docMk/>
          <pc:sldMk cId="656030744" sldId="1027"/>
        </pc:sldMkLst>
        <pc:spChg chg="mod">
          <ac:chgData name="ab.soheil@nyu.edu" userId="d71572ce-aea6-4a3a-9d7a-c1bc96c12f67" providerId="ADAL" clId="{ED41F9C1-8274-4F08-8693-1523C4FF26CB}" dt="2022-08-21T23:22:06.497" v="2975" actId="20577"/>
          <ac:spMkLst>
            <pc:docMk/>
            <pc:sldMk cId="656030744" sldId="1027"/>
            <ac:spMk id="3" creationId="{00000000-0000-0000-0000-000000000000}"/>
          </ac:spMkLst>
        </pc:spChg>
        <pc:spChg chg="add del mod ord">
          <ac:chgData name="ab.soheil@nyu.edu" userId="d71572ce-aea6-4a3a-9d7a-c1bc96c12f67" providerId="ADAL" clId="{ED41F9C1-8274-4F08-8693-1523C4FF26CB}" dt="2022-08-21T23:20:24.237" v="2868" actId="478"/>
          <ac:spMkLst>
            <pc:docMk/>
            <pc:sldMk cId="656030744" sldId="1027"/>
            <ac:spMk id="4" creationId="{79297775-2699-4082-6244-E84658C65DCB}"/>
          </ac:spMkLst>
        </pc:spChg>
        <pc:spChg chg="mod">
          <ac:chgData name="ab.soheil@nyu.edu" userId="d71572ce-aea6-4a3a-9d7a-c1bc96c12f67" providerId="ADAL" clId="{ED41F9C1-8274-4F08-8693-1523C4FF26CB}" dt="2022-08-21T23:22:12.501" v="2978" actId="6549"/>
          <ac:spMkLst>
            <pc:docMk/>
            <pc:sldMk cId="656030744" sldId="1027"/>
            <ac:spMk id="6" creationId="{00000000-0000-0000-0000-000000000000}"/>
          </ac:spMkLst>
        </pc:spChg>
        <pc:spChg chg="mod">
          <ac:chgData name="ab.soheil@nyu.edu" userId="d71572ce-aea6-4a3a-9d7a-c1bc96c12f67" providerId="ADAL" clId="{ED41F9C1-8274-4F08-8693-1523C4FF26CB}" dt="2022-08-21T23:22:11.271" v="2977" actId="6549"/>
          <ac:spMkLst>
            <pc:docMk/>
            <pc:sldMk cId="656030744" sldId="1027"/>
            <ac:spMk id="8" creationId="{00000000-0000-0000-0000-000000000000}"/>
          </ac:spMkLst>
        </pc:spChg>
        <pc:spChg chg="mod">
          <ac:chgData name="ab.soheil@nyu.edu" userId="d71572ce-aea6-4a3a-9d7a-c1bc96c12f67" providerId="ADAL" clId="{ED41F9C1-8274-4F08-8693-1523C4FF26CB}" dt="2022-08-21T23:22:09.890" v="2976" actId="6549"/>
          <ac:spMkLst>
            <pc:docMk/>
            <pc:sldMk cId="656030744" sldId="1027"/>
            <ac:spMk id="10" creationId="{00000000-0000-0000-0000-000000000000}"/>
          </ac:spMkLst>
        </pc:spChg>
        <pc:spChg chg="mod">
          <ac:chgData name="ab.soheil@nyu.edu" userId="d71572ce-aea6-4a3a-9d7a-c1bc96c12f67" providerId="ADAL" clId="{ED41F9C1-8274-4F08-8693-1523C4FF26CB}" dt="2022-08-21T23:22:19.754" v="2979" actId="14100"/>
          <ac:spMkLst>
            <pc:docMk/>
            <pc:sldMk cId="656030744" sldId="1027"/>
            <ac:spMk id="20" creationId="{00000000-0000-0000-0000-000000000000}"/>
          </ac:spMkLst>
        </pc:spChg>
        <pc:spChg chg="mod ord">
          <ac:chgData name="ab.soheil@nyu.edu" userId="d71572ce-aea6-4a3a-9d7a-c1bc96c12f67" providerId="ADAL" clId="{ED41F9C1-8274-4F08-8693-1523C4FF26CB}" dt="2022-08-21T23:20:17.242" v="2867" actId="120"/>
          <ac:spMkLst>
            <pc:docMk/>
            <pc:sldMk cId="656030744" sldId="1027"/>
            <ac:spMk id="40" creationId="{00000000-0000-0000-0000-000000000000}"/>
          </ac:spMkLst>
        </pc:spChg>
        <pc:grpChg chg="mod">
          <ac:chgData name="ab.soheil@nyu.edu" userId="d71572ce-aea6-4a3a-9d7a-c1bc96c12f67" providerId="ADAL" clId="{ED41F9C1-8274-4F08-8693-1523C4FF26CB}" dt="2022-08-21T23:21:37.985" v="2930" actId="1037"/>
          <ac:grpSpMkLst>
            <pc:docMk/>
            <pc:sldMk cId="656030744" sldId="1027"/>
            <ac:grpSpMk id="2" creationId="{00000000-0000-0000-0000-000000000000}"/>
          </ac:grpSpMkLst>
        </pc:grpChg>
      </pc:sldChg>
      <pc:sldChg chg="modSp add mod modClrScheme chgLayout">
        <pc:chgData name="ab.soheil@nyu.edu" userId="d71572ce-aea6-4a3a-9d7a-c1bc96c12f67" providerId="ADAL" clId="{ED41F9C1-8274-4F08-8693-1523C4FF26CB}" dt="2022-08-21T23:25:16.240" v="3029" actId="20577"/>
        <pc:sldMkLst>
          <pc:docMk/>
          <pc:sldMk cId="3270348819" sldId="1028"/>
        </pc:sldMkLst>
        <pc:spChg chg="mod ord">
          <ac:chgData name="ab.soheil@nyu.edu" userId="d71572ce-aea6-4a3a-9d7a-c1bc96c12f67" providerId="ADAL" clId="{ED41F9C1-8274-4F08-8693-1523C4FF26CB}" dt="2022-08-21T23:22:32.775" v="2980" actId="14100"/>
          <ac:spMkLst>
            <pc:docMk/>
            <pc:sldMk cId="3270348819" sldId="1028"/>
            <ac:spMk id="4" creationId="{00000000-0000-0000-0000-000000000000}"/>
          </ac:spMkLst>
        </pc:spChg>
        <pc:spChg chg="mod">
          <ac:chgData name="ab.soheil@nyu.edu" userId="d71572ce-aea6-4a3a-9d7a-c1bc96c12f67" providerId="ADAL" clId="{ED41F9C1-8274-4F08-8693-1523C4FF26CB}" dt="2022-08-21T23:24:15.088" v="3019" actId="207"/>
          <ac:spMkLst>
            <pc:docMk/>
            <pc:sldMk cId="3270348819" sldId="1028"/>
            <ac:spMk id="14" creationId="{00000000-0000-0000-0000-000000000000}"/>
          </ac:spMkLst>
        </pc:spChg>
        <pc:spChg chg="mod">
          <ac:chgData name="ab.soheil@nyu.edu" userId="d71572ce-aea6-4a3a-9d7a-c1bc96c12f67" providerId="ADAL" clId="{ED41F9C1-8274-4F08-8693-1523C4FF26CB}" dt="2022-08-21T23:25:16.240" v="3029" actId="20577"/>
          <ac:spMkLst>
            <pc:docMk/>
            <pc:sldMk cId="3270348819" sldId="1028"/>
            <ac:spMk id="16" creationId="{00000000-0000-0000-0000-000000000000}"/>
          </ac:spMkLst>
        </pc:spChg>
        <pc:spChg chg="mod">
          <ac:chgData name="ab.soheil@nyu.edu" userId="d71572ce-aea6-4a3a-9d7a-c1bc96c12f67" providerId="ADAL" clId="{ED41F9C1-8274-4F08-8693-1523C4FF26CB}" dt="2022-08-21T23:24:44.209" v="3024" actId="207"/>
          <ac:spMkLst>
            <pc:docMk/>
            <pc:sldMk cId="3270348819" sldId="1028"/>
            <ac:spMk id="17" creationId="{00000000-0000-0000-0000-000000000000}"/>
          </ac:spMkLst>
        </pc:spChg>
        <pc:spChg chg="mod">
          <ac:chgData name="ab.soheil@nyu.edu" userId="d71572ce-aea6-4a3a-9d7a-c1bc96c12f67" providerId="ADAL" clId="{ED41F9C1-8274-4F08-8693-1523C4FF26CB}" dt="2022-08-21T23:22:42.130" v="2987" actId="404"/>
          <ac:spMkLst>
            <pc:docMk/>
            <pc:sldMk cId="3270348819" sldId="1028"/>
            <ac:spMk id="24" creationId="{00000000-0000-0000-0000-000000000000}"/>
          </ac:spMkLst>
        </pc:spChg>
        <pc:spChg chg="mod">
          <ac:chgData name="ab.soheil@nyu.edu" userId="d71572ce-aea6-4a3a-9d7a-c1bc96c12f67" providerId="ADAL" clId="{ED41F9C1-8274-4F08-8693-1523C4FF26CB}" dt="2022-08-21T23:25:03.778" v="3026" actId="14100"/>
          <ac:spMkLst>
            <pc:docMk/>
            <pc:sldMk cId="3270348819" sldId="1028"/>
            <ac:spMk id="25" creationId="{00000000-0000-0000-0000-000000000000}"/>
          </ac:spMkLst>
        </pc:spChg>
        <pc:spChg chg="mod ord">
          <ac:chgData name="ab.soheil@nyu.edu" userId="d71572ce-aea6-4a3a-9d7a-c1bc96c12f67" providerId="ADAL" clId="{ED41F9C1-8274-4F08-8693-1523C4FF26CB}" dt="2022-08-21T23:22:34.959" v="2981" actId="120"/>
          <ac:spMkLst>
            <pc:docMk/>
            <pc:sldMk cId="3270348819" sldId="1028"/>
            <ac:spMk id="40" creationId="{00000000-0000-0000-0000-000000000000}"/>
          </ac:spMkLst>
        </pc:spChg>
        <pc:cxnChg chg="mod">
          <ac:chgData name="ab.soheil@nyu.edu" userId="d71572ce-aea6-4a3a-9d7a-c1bc96c12f67" providerId="ADAL" clId="{ED41F9C1-8274-4F08-8693-1523C4FF26CB}" dt="2022-08-21T23:25:03.778" v="3026" actId="14100"/>
          <ac:cxnSpMkLst>
            <pc:docMk/>
            <pc:sldMk cId="3270348819" sldId="1028"/>
            <ac:cxnSpMk id="26" creationId="{00000000-0000-0000-0000-000000000000}"/>
          </ac:cxnSpMkLst>
        </pc:cxnChg>
      </pc:sldChg>
      <pc:sldChg chg="modSp add mod modClrScheme chgLayout">
        <pc:chgData name="ab.soheil@nyu.edu" userId="d71572ce-aea6-4a3a-9d7a-c1bc96c12f67" providerId="ADAL" clId="{ED41F9C1-8274-4F08-8693-1523C4FF26CB}" dt="2022-08-21T22:57:48.075" v="2069" actId="20577"/>
        <pc:sldMkLst>
          <pc:docMk/>
          <pc:sldMk cId="4121364102" sldId="1031"/>
        </pc:sldMkLst>
        <pc:spChg chg="mod ord">
          <ac:chgData name="ab.soheil@nyu.edu" userId="d71572ce-aea6-4a3a-9d7a-c1bc96c12f67" providerId="ADAL" clId="{ED41F9C1-8274-4F08-8693-1523C4FF26CB}" dt="2022-08-21T22:57:32.186" v="2064" actId="2711"/>
          <ac:spMkLst>
            <pc:docMk/>
            <pc:sldMk cId="4121364102" sldId="1031"/>
            <ac:spMk id="43011" creationId="{00000000-0000-0000-0000-000000000000}"/>
          </ac:spMkLst>
        </pc:spChg>
        <pc:spChg chg="mod ord">
          <ac:chgData name="ab.soheil@nyu.edu" userId="d71572ce-aea6-4a3a-9d7a-c1bc96c12f67" providerId="ADAL" clId="{ED41F9C1-8274-4F08-8693-1523C4FF26CB}" dt="2022-08-21T22:57:48.075" v="2069" actId="20577"/>
          <ac:spMkLst>
            <pc:docMk/>
            <pc:sldMk cId="4121364102" sldId="1031"/>
            <ac:spMk id="43012" creationId="{00000000-0000-0000-0000-000000000000}"/>
          </ac:spMkLst>
        </pc:spChg>
      </pc:sldChg>
      <pc:sldChg chg="addSp delSp modSp add mod modClrScheme chgLayout">
        <pc:chgData name="ab.soheil@nyu.edu" userId="d71572ce-aea6-4a3a-9d7a-c1bc96c12f67" providerId="ADAL" clId="{ED41F9C1-8274-4F08-8693-1523C4FF26CB}" dt="2022-08-21T23:06:27.291" v="2504" actId="1037"/>
        <pc:sldMkLst>
          <pc:docMk/>
          <pc:sldMk cId="889205381" sldId="1032"/>
        </pc:sldMkLst>
        <pc:spChg chg="add del mod ord">
          <ac:chgData name="ab.soheil@nyu.edu" userId="d71572ce-aea6-4a3a-9d7a-c1bc96c12f67" providerId="ADAL" clId="{ED41F9C1-8274-4F08-8693-1523C4FF26CB}" dt="2022-08-21T22:58:09.469" v="2070" actId="478"/>
          <ac:spMkLst>
            <pc:docMk/>
            <pc:sldMk cId="889205381" sldId="1032"/>
            <ac:spMk id="2" creationId="{18F8A4CE-AC8E-6950-5C24-AE493D8D97C2}"/>
          </ac:spMkLst>
        </pc:spChg>
        <pc:spChg chg="add mod ord">
          <ac:chgData name="ab.soheil@nyu.edu" userId="d71572ce-aea6-4a3a-9d7a-c1bc96c12f67" providerId="ADAL" clId="{ED41F9C1-8274-4F08-8693-1523C4FF26CB}" dt="2022-08-21T23:04:31.479" v="2424" actId="207"/>
          <ac:spMkLst>
            <pc:docMk/>
            <pc:sldMk cId="889205381" sldId="1032"/>
            <ac:spMk id="3" creationId="{C9210A75-2A4F-6912-A19B-6E21BC31AC28}"/>
          </ac:spMkLst>
        </pc:spChg>
        <pc:spChg chg="add mod">
          <ac:chgData name="ab.soheil@nyu.edu" userId="d71572ce-aea6-4a3a-9d7a-c1bc96c12f67" providerId="ADAL" clId="{ED41F9C1-8274-4F08-8693-1523C4FF26CB}" dt="2022-08-21T23:04:35.975" v="2425" actId="207"/>
          <ac:spMkLst>
            <pc:docMk/>
            <pc:sldMk cId="889205381" sldId="1032"/>
            <ac:spMk id="4" creationId="{0E50EB91-FDB0-8095-7A36-AA5DF585D8C9}"/>
          </ac:spMkLst>
        </pc:spChg>
        <pc:spChg chg="add mod ord">
          <ac:chgData name="ab.soheil@nyu.edu" userId="d71572ce-aea6-4a3a-9d7a-c1bc96c12f67" providerId="ADAL" clId="{ED41F9C1-8274-4F08-8693-1523C4FF26CB}" dt="2022-08-21T23:04:19.180" v="2422" actId="207"/>
          <ac:spMkLst>
            <pc:docMk/>
            <pc:sldMk cId="889205381" sldId="1032"/>
            <ac:spMk id="5" creationId="{6C081ACB-EA58-545D-1D41-E4ABE121FD3B}"/>
          </ac:spMkLst>
        </pc:spChg>
        <pc:spChg chg="add mod ord">
          <ac:chgData name="ab.soheil@nyu.edu" userId="d71572ce-aea6-4a3a-9d7a-c1bc96c12f67" providerId="ADAL" clId="{ED41F9C1-8274-4F08-8693-1523C4FF26CB}" dt="2022-08-21T23:04:23.271" v="2423" actId="207"/>
          <ac:spMkLst>
            <pc:docMk/>
            <pc:sldMk cId="889205381" sldId="1032"/>
            <ac:spMk id="6" creationId="{904A7490-E079-B0A4-8186-6595949E5F4B}"/>
          </ac:spMkLst>
        </pc:spChg>
        <pc:spChg chg="add mod">
          <ac:chgData name="ab.soheil@nyu.edu" userId="d71572ce-aea6-4a3a-9d7a-c1bc96c12f67" providerId="ADAL" clId="{ED41F9C1-8274-4F08-8693-1523C4FF26CB}" dt="2022-08-21T23:06:27.291" v="2504" actId="1037"/>
          <ac:spMkLst>
            <pc:docMk/>
            <pc:sldMk cId="889205381" sldId="1032"/>
            <ac:spMk id="12" creationId="{67C450A5-166B-9E2A-050E-19C637F48584}"/>
          </ac:spMkLst>
        </pc:spChg>
        <pc:spChg chg="add mod">
          <ac:chgData name="ab.soheil@nyu.edu" userId="d71572ce-aea6-4a3a-9d7a-c1bc96c12f67" providerId="ADAL" clId="{ED41F9C1-8274-4F08-8693-1523C4FF26CB}" dt="2022-08-21T23:04:45.768" v="2426" actId="207"/>
          <ac:spMkLst>
            <pc:docMk/>
            <pc:sldMk cId="889205381" sldId="1032"/>
            <ac:spMk id="13" creationId="{73B9A86F-0ECA-D20B-0B04-EE8F3CCBB535}"/>
          </ac:spMkLst>
        </pc:spChg>
        <pc:spChg chg="add mod">
          <ac:chgData name="ab.soheil@nyu.edu" userId="d71572ce-aea6-4a3a-9d7a-c1bc96c12f67" providerId="ADAL" clId="{ED41F9C1-8274-4F08-8693-1523C4FF26CB}" dt="2022-08-21T23:04:57.460" v="2427" actId="207"/>
          <ac:spMkLst>
            <pc:docMk/>
            <pc:sldMk cId="889205381" sldId="1032"/>
            <ac:spMk id="18" creationId="{3D9CCCD9-3EEA-083D-94CF-2FA85F4150D8}"/>
          </ac:spMkLst>
        </pc:spChg>
        <pc:spChg chg="mod">
          <ac:chgData name="ab.soheil@nyu.edu" userId="d71572ce-aea6-4a3a-9d7a-c1bc96c12f67" providerId="ADAL" clId="{ED41F9C1-8274-4F08-8693-1523C4FF26CB}" dt="2022-08-21T23:06:04.429" v="2485" actId="1036"/>
          <ac:spMkLst>
            <pc:docMk/>
            <pc:sldMk cId="889205381" sldId="1032"/>
            <ac:spMk id="25" creationId="{00000000-0000-0000-0000-000000000000}"/>
          </ac:spMkLst>
        </pc:spChg>
        <pc:spChg chg="mod">
          <ac:chgData name="ab.soheil@nyu.edu" userId="d71572ce-aea6-4a3a-9d7a-c1bc96c12f67" providerId="ADAL" clId="{ED41F9C1-8274-4F08-8693-1523C4FF26CB}" dt="2022-08-21T23:06:04.429" v="2485" actId="1036"/>
          <ac:spMkLst>
            <pc:docMk/>
            <pc:sldMk cId="889205381" sldId="1032"/>
            <ac:spMk id="26" creationId="{00000000-0000-0000-0000-000000000000}"/>
          </ac:spMkLst>
        </pc:spChg>
        <pc:spChg chg="mod">
          <ac:chgData name="ab.soheil@nyu.edu" userId="d71572ce-aea6-4a3a-9d7a-c1bc96c12f67" providerId="ADAL" clId="{ED41F9C1-8274-4F08-8693-1523C4FF26CB}" dt="2022-08-21T23:06:04.429" v="2485" actId="1036"/>
          <ac:spMkLst>
            <pc:docMk/>
            <pc:sldMk cId="889205381" sldId="1032"/>
            <ac:spMk id="27" creationId="{00000000-0000-0000-0000-000000000000}"/>
          </ac:spMkLst>
        </pc:spChg>
        <pc:spChg chg="mod">
          <ac:chgData name="ab.soheil@nyu.edu" userId="d71572ce-aea6-4a3a-9d7a-c1bc96c12f67" providerId="ADAL" clId="{ED41F9C1-8274-4F08-8693-1523C4FF26CB}" dt="2022-08-21T23:06:04.429" v="2485" actId="1036"/>
          <ac:spMkLst>
            <pc:docMk/>
            <pc:sldMk cId="889205381" sldId="1032"/>
            <ac:spMk id="28" creationId="{00000000-0000-0000-0000-000000000000}"/>
          </ac:spMkLst>
        </pc:spChg>
        <pc:spChg chg="mod">
          <ac:chgData name="ab.soheil@nyu.edu" userId="d71572ce-aea6-4a3a-9d7a-c1bc96c12f67" providerId="ADAL" clId="{ED41F9C1-8274-4F08-8693-1523C4FF26CB}" dt="2022-08-21T23:06:04.429" v="2485" actId="1036"/>
          <ac:spMkLst>
            <pc:docMk/>
            <pc:sldMk cId="889205381" sldId="1032"/>
            <ac:spMk id="30" creationId="{00000000-0000-0000-0000-000000000000}"/>
          </ac:spMkLst>
        </pc:spChg>
        <pc:spChg chg="mod">
          <ac:chgData name="ab.soheil@nyu.edu" userId="d71572ce-aea6-4a3a-9d7a-c1bc96c12f67" providerId="ADAL" clId="{ED41F9C1-8274-4F08-8693-1523C4FF26CB}" dt="2022-08-21T23:06:04.429" v="2485" actId="1036"/>
          <ac:spMkLst>
            <pc:docMk/>
            <pc:sldMk cId="889205381" sldId="1032"/>
            <ac:spMk id="31" creationId="{00000000-0000-0000-0000-000000000000}"/>
          </ac:spMkLst>
        </pc:spChg>
        <pc:spChg chg="mod">
          <ac:chgData name="ab.soheil@nyu.edu" userId="d71572ce-aea6-4a3a-9d7a-c1bc96c12f67" providerId="ADAL" clId="{ED41F9C1-8274-4F08-8693-1523C4FF26CB}" dt="2022-08-21T23:06:04.429" v="2485" actId="1036"/>
          <ac:spMkLst>
            <pc:docMk/>
            <pc:sldMk cId="889205381" sldId="1032"/>
            <ac:spMk id="38" creationId="{00000000-0000-0000-0000-000000000000}"/>
          </ac:spMkLst>
        </pc:spChg>
        <pc:spChg chg="mod">
          <ac:chgData name="ab.soheil@nyu.edu" userId="d71572ce-aea6-4a3a-9d7a-c1bc96c12f67" providerId="ADAL" clId="{ED41F9C1-8274-4F08-8693-1523C4FF26CB}" dt="2022-08-21T23:06:04.429" v="2485" actId="1036"/>
          <ac:spMkLst>
            <pc:docMk/>
            <pc:sldMk cId="889205381" sldId="1032"/>
            <ac:spMk id="45064" creationId="{00000000-0000-0000-0000-000000000000}"/>
          </ac:spMkLst>
        </pc:spChg>
        <pc:spChg chg="mod ord">
          <ac:chgData name="ab.soheil@nyu.edu" userId="d71572ce-aea6-4a3a-9d7a-c1bc96c12f67" providerId="ADAL" clId="{ED41F9C1-8274-4F08-8693-1523C4FF26CB}" dt="2022-08-21T22:56:58.434" v="2055" actId="700"/>
          <ac:spMkLst>
            <pc:docMk/>
            <pc:sldMk cId="889205381" sldId="1032"/>
            <ac:spMk id="45065" creationId="{00000000-0000-0000-0000-000000000000}"/>
          </ac:spMkLst>
        </pc:spChg>
        <pc:graphicFrameChg chg="del mod">
          <ac:chgData name="ab.soheil@nyu.edu" userId="d71572ce-aea6-4a3a-9d7a-c1bc96c12f67" providerId="ADAL" clId="{ED41F9C1-8274-4F08-8693-1523C4FF26CB}" dt="2022-08-21T23:00:49.869" v="2272" actId="478"/>
          <ac:graphicFrameMkLst>
            <pc:docMk/>
            <pc:sldMk cId="889205381" sldId="1032"/>
            <ac:graphicFrameMk id="45058" creationId="{00000000-0000-0000-0000-000000000000}"/>
          </ac:graphicFrameMkLst>
        </pc:graphicFrameChg>
        <pc:graphicFrameChg chg="del">
          <ac:chgData name="ab.soheil@nyu.edu" userId="d71572ce-aea6-4a3a-9d7a-c1bc96c12f67" providerId="ADAL" clId="{ED41F9C1-8274-4F08-8693-1523C4FF26CB}" dt="2022-08-21T23:02:02.593" v="2304" actId="478"/>
          <ac:graphicFrameMkLst>
            <pc:docMk/>
            <pc:sldMk cId="889205381" sldId="1032"/>
            <ac:graphicFrameMk id="45059" creationId="{00000000-0000-0000-0000-000000000000}"/>
          </ac:graphicFrameMkLst>
        </pc:graphicFrameChg>
        <pc:graphicFrameChg chg="del mod">
          <ac:chgData name="ab.soheil@nyu.edu" userId="d71572ce-aea6-4a3a-9d7a-c1bc96c12f67" providerId="ADAL" clId="{ED41F9C1-8274-4F08-8693-1523C4FF26CB}" dt="2022-08-21T23:02:41.809" v="2384" actId="478"/>
          <ac:graphicFrameMkLst>
            <pc:docMk/>
            <pc:sldMk cId="889205381" sldId="1032"/>
            <ac:graphicFrameMk id="45060" creationId="{00000000-0000-0000-0000-000000000000}"/>
          </ac:graphicFrameMkLst>
        </pc:graphicFrameChg>
        <pc:graphicFrameChg chg="del">
          <ac:chgData name="ab.soheil@nyu.edu" userId="d71572ce-aea6-4a3a-9d7a-c1bc96c12f67" providerId="ADAL" clId="{ED41F9C1-8274-4F08-8693-1523C4FF26CB}" dt="2022-08-21T23:01:48.591" v="2281" actId="478"/>
          <ac:graphicFrameMkLst>
            <pc:docMk/>
            <pc:sldMk cId="889205381" sldId="1032"/>
            <ac:graphicFrameMk id="45061" creationId="{00000000-0000-0000-0000-000000000000}"/>
          </ac:graphicFrameMkLst>
        </pc:graphicFrameChg>
        <pc:graphicFrameChg chg="del mod">
          <ac:chgData name="ab.soheil@nyu.edu" userId="d71572ce-aea6-4a3a-9d7a-c1bc96c12f67" providerId="ADAL" clId="{ED41F9C1-8274-4F08-8693-1523C4FF26CB}" dt="2022-08-21T23:02:43.317" v="2386" actId="478"/>
          <ac:graphicFrameMkLst>
            <pc:docMk/>
            <pc:sldMk cId="889205381" sldId="1032"/>
            <ac:graphicFrameMk id="45062" creationId="{00000000-0000-0000-0000-000000000000}"/>
          </ac:graphicFrameMkLst>
        </pc:graphicFrameChg>
        <pc:graphicFrameChg chg="del mod">
          <ac:chgData name="ab.soheil@nyu.edu" userId="d71572ce-aea6-4a3a-9d7a-c1bc96c12f67" providerId="ADAL" clId="{ED41F9C1-8274-4F08-8693-1523C4FF26CB}" dt="2022-08-21T23:02:42.706" v="2385" actId="478"/>
          <ac:graphicFrameMkLst>
            <pc:docMk/>
            <pc:sldMk cId="889205381" sldId="1032"/>
            <ac:graphicFrameMk id="45063" creationId="{00000000-0000-0000-0000-000000000000}"/>
          </ac:graphicFrameMkLst>
        </pc:graphicFrameChg>
        <pc:cxnChg chg="add mod">
          <ac:chgData name="ab.soheil@nyu.edu" userId="d71572ce-aea6-4a3a-9d7a-c1bc96c12f67" providerId="ADAL" clId="{ED41F9C1-8274-4F08-8693-1523C4FF26CB}" dt="2022-08-21T23:03:48.897" v="2413" actId="14100"/>
          <ac:cxnSpMkLst>
            <pc:docMk/>
            <pc:sldMk cId="889205381" sldId="1032"/>
            <ac:cxnSpMk id="14" creationId="{516C7F8A-847F-94C8-F9BB-DC55EDEDAB1B}"/>
          </ac:cxnSpMkLst>
        </pc:cxnChg>
        <pc:cxnChg chg="mod">
          <ac:chgData name="ab.soheil@nyu.edu" userId="d71572ce-aea6-4a3a-9d7a-c1bc96c12f67" providerId="ADAL" clId="{ED41F9C1-8274-4F08-8693-1523C4FF26CB}" dt="2022-08-21T23:02:38.704" v="2371" actId="1037"/>
          <ac:cxnSpMkLst>
            <pc:docMk/>
            <pc:sldMk cId="889205381" sldId="1032"/>
            <ac:cxnSpMk id="45068" creationId="{00000000-0000-0000-0000-000000000000}"/>
          </ac:cxnSpMkLst>
        </pc:cxnChg>
        <pc:cxnChg chg="mod">
          <ac:chgData name="ab.soheil@nyu.edu" userId="d71572ce-aea6-4a3a-9d7a-c1bc96c12f67" providerId="ADAL" clId="{ED41F9C1-8274-4F08-8693-1523C4FF26CB}" dt="2022-08-21T23:03:10.443" v="2398" actId="14100"/>
          <ac:cxnSpMkLst>
            <pc:docMk/>
            <pc:sldMk cId="889205381" sldId="1032"/>
            <ac:cxnSpMk id="45069" creationId="{00000000-0000-0000-0000-000000000000}"/>
          </ac:cxnSpMkLst>
        </pc:cxnChg>
        <pc:cxnChg chg="mod">
          <ac:chgData name="ab.soheil@nyu.edu" userId="d71572ce-aea6-4a3a-9d7a-c1bc96c12f67" providerId="ADAL" clId="{ED41F9C1-8274-4F08-8693-1523C4FF26CB}" dt="2022-08-21T23:03:23.569" v="2402" actId="1076"/>
          <ac:cxnSpMkLst>
            <pc:docMk/>
            <pc:sldMk cId="889205381" sldId="1032"/>
            <ac:cxnSpMk id="45070" creationId="{00000000-0000-0000-0000-000000000000}"/>
          </ac:cxnSpMkLst>
        </pc:cxnChg>
        <pc:cxnChg chg="mod">
          <ac:chgData name="ab.soheil@nyu.edu" userId="d71572ce-aea6-4a3a-9d7a-c1bc96c12f67" providerId="ADAL" clId="{ED41F9C1-8274-4F08-8693-1523C4FF26CB}" dt="2022-08-21T23:04:08.723" v="2420" actId="14100"/>
          <ac:cxnSpMkLst>
            <pc:docMk/>
            <pc:sldMk cId="889205381" sldId="1032"/>
            <ac:cxnSpMk id="45071" creationId="{00000000-0000-0000-0000-000000000000}"/>
          </ac:cxnSpMkLst>
        </pc:cxnChg>
        <pc:cxnChg chg="mod">
          <ac:chgData name="ab.soheil@nyu.edu" userId="d71572ce-aea6-4a3a-9d7a-c1bc96c12f67" providerId="ADAL" clId="{ED41F9C1-8274-4F08-8693-1523C4FF26CB}" dt="2022-08-21T23:06:04.429" v="2485" actId="1036"/>
          <ac:cxnSpMkLst>
            <pc:docMk/>
            <pc:sldMk cId="889205381" sldId="1032"/>
            <ac:cxnSpMk id="45072" creationId="{00000000-0000-0000-0000-000000000000}"/>
          </ac:cxnSpMkLst>
        </pc:cxnChg>
        <pc:cxnChg chg="mod">
          <ac:chgData name="ab.soheil@nyu.edu" userId="d71572ce-aea6-4a3a-9d7a-c1bc96c12f67" providerId="ADAL" clId="{ED41F9C1-8274-4F08-8693-1523C4FF26CB}" dt="2022-08-21T23:06:04.429" v="2485" actId="1036"/>
          <ac:cxnSpMkLst>
            <pc:docMk/>
            <pc:sldMk cId="889205381" sldId="1032"/>
            <ac:cxnSpMk id="45073" creationId="{00000000-0000-0000-0000-000000000000}"/>
          </ac:cxnSpMkLst>
        </pc:cxnChg>
      </pc:sldChg>
      <pc:sldChg chg="modSp add mod modClrScheme chgLayout">
        <pc:chgData name="ab.soheil@nyu.edu" userId="d71572ce-aea6-4a3a-9d7a-c1bc96c12f67" providerId="ADAL" clId="{ED41F9C1-8274-4F08-8693-1523C4FF26CB}" dt="2022-08-21T23:07:39.206" v="2511" actId="6549"/>
        <pc:sldMkLst>
          <pc:docMk/>
          <pc:sldMk cId="140515326" sldId="1033"/>
        </pc:sldMkLst>
        <pc:spChg chg="mod ord">
          <ac:chgData name="ab.soheil@nyu.edu" userId="d71572ce-aea6-4a3a-9d7a-c1bc96c12f67" providerId="ADAL" clId="{ED41F9C1-8274-4F08-8693-1523C4FF26CB}" dt="2022-08-21T23:07:39.206" v="2511" actId="6549"/>
          <ac:spMkLst>
            <pc:docMk/>
            <pc:sldMk cId="140515326" sldId="1033"/>
            <ac:spMk id="46088" creationId="{00000000-0000-0000-0000-000000000000}"/>
          </ac:spMkLst>
        </pc:spChg>
        <pc:spChg chg="mod ord">
          <ac:chgData name="ab.soheil@nyu.edu" userId="d71572ce-aea6-4a3a-9d7a-c1bc96c12f67" providerId="ADAL" clId="{ED41F9C1-8274-4F08-8693-1523C4FF26CB}" dt="2022-08-21T23:07:28.295" v="2507" actId="2711"/>
          <ac:spMkLst>
            <pc:docMk/>
            <pc:sldMk cId="140515326" sldId="1033"/>
            <ac:spMk id="46089" creationId="{00000000-0000-0000-0000-000000000000}"/>
          </ac:spMkLst>
        </pc:spChg>
      </pc:sldChg>
      <pc:sldChg chg="modSp add mod modClrScheme chgLayout">
        <pc:chgData name="ab.soheil@nyu.edu" userId="d71572ce-aea6-4a3a-9d7a-c1bc96c12f67" providerId="ADAL" clId="{ED41F9C1-8274-4F08-8693-1523C4FF26CB}" dt="2022-08-21T22:56:58.434" v="2055" actId="700"/>
        <pc:sldMkLst>
          <pc:docMk/>
          <pc:sldMk cId="3478666986" sldId="1034"/>
        </pc:sldMkLst>
        <pc:spChg chg="mod ord">
          <ac:chgData name="ab.soheil@nyu.edu" userId="d71572ce-aea6-4a3a-9d7a-c1bc96c12f67" providerId="ADAL" clId="{ED41F9C1-8274-4F08-8693-1523C4FF26CB}" dt="2022-08-21T22:56:58.434" v="2055" actId="700"/>
          <ac:spMkLst>
            <pc:docMk/>
            <pc:sldMk cId="3478666986" sldId="1034"/>
            <ac:spMk id="40963" creationId="{00000000-0000-0000-0000-000000000000}"/>
          </ac:spMkLst>
        </pc:spChg>
        <pc:spChg chg="mod ord">
          <ac:chgData name="ab.soheil@nyu.edu" userId="d71572ce-aea6-4a3a-9d7a-c1bc96c12f67" providerId="ADAL" clId="{ED41F9C1-8274-4F08-8693-1523C4FF26CB}" dt="2022-08-21T22:56:58.434" v="2055" actId="700"/>
          <ac:spMkLst>
            <pc:docMk/>
            <pc:sldMk cId="3478666986" sldId="1034"/>
            <ac:spMk id="1818627" creationId="{00000000-0000-0000-0000-000000000000}"/>
          </ac:spMkLst>
        </pc:spChg>
      </pc:sldChg>
      <pc:sldChg chg="modSp add mod modClrScheme modAnim chgLayout">
        <pc:chgData name="ab.soheil@nyu.edu" userId="d71572ce-aea6-4a3a-9d7a-c1bc96c12f67" providerId="ADAL" clId="{ED41F9C1-8274-4F08-8693-1523C4FF26CB}" dt="2022-08-21T23:30:42.178" v="3083" actId="5793"/>
        <pc:sldMkLst>
          <pc:docMk/>
          <pc:sldMk cId="434822173" sldId="1035"/>
        </pc:sldMkLst>
        <pc:spChg chg="mod ord">
          <ac:chgData name="ab.soheil@nyu.edu" userId="d71572ce-aea6-4a3a-9d7a-c1bc96c12f67" providerId="ADAL" clId="{ED41F9C1-8274-4F08-8693-1523C4FF26CB}" dt="2022-08-21T22:56:58.434" v="2055" actId="700"/>
          <ac:spMkLst>
            <pc:docMk/>
            <pc:sldMk cId="434822173" sldId="1035"/>
            <ac:spMk id="2" creationId="{00000000-0000-0000-0000-000000000000}"/>
          </ac:spMkLst>
        </pc:spChg>
        <pc:spChg chg="mod ord">
          <ac:chgData name="ab.soheil@nyu.edu" userId="d71572ce-aea6-4a3a-9d7a-c1bc96c12f67" providerId="ADAL" clId="{ED41F9C1-8274-4F08-8693-1523C4FF26CB}" dt="2022-08-21T23:30:42.178" v="3083" actId="5793"/>
          <ac:spMkLst>
            <pc:docMk/>
            <pc:sldMk cId="434822173" sldId="1035"/>
            <ac:spMk id="3" creationId="{00000000-0000-0000-0000-000000000000}"/>
          </ac:spMkLst>
        </pc:spChg>
      </pc:sldChg>
      <pc:sldChg chg="addSp delSp modSp add mod modClrScheme chgLayout">
        <pc:chgData name="ab.soheil@nyu.edu" userId="d71572ce-aea6-4a3a-9d7a-c1bc96c12f67" providerId="ADAL" clId="{ED41F9C1-8274-4F08-8693-1523C4FF26CB}" dt="2022-08-21T23:07:59.587" v="2515" actId="2711"/>
        <pc:sldMkLst>
          <pc:docMk/>
          <pc:sldMk cId="1834978851" sldId="1036"/>
        </pc:sldMkLst>
        <pc:spChg chg="add del mod ord">
          <ac:chgData name="ab.soheil@nyu.edu" userId="d71572ce-aea6-4a3a-9d7a-c1bc96c12f67" providerId="ADAL" clId="{ED41F9C1-8274-4F08-8693-1523C4FF26CB}" dt="2022-08-21T23:05:28.501" v="2440" actId="478"/>
          <ac:spMkLst>
            <pc:docMk/>
            <pc:sldMk cId="1834978851" sldId="1036"/>
            <ac:spMk id="2" creationId="{3F66BA94-AB84-4ADA-2C43-2B70247AD17D}"/>
          </ac:spMkLst>
        </pc:spChg>
        <pc:spChg chg="add mod">
          <ac:chgData name="ab.soheil@nyu.edu" userId="d71572ce-aea6-4a3a-9d7a-c1bc96c12f67" providerId="ADAL" clId="{ED41F9C1-8274-4F08-8693-1523C4FF26CB}" dt="2022-08-21T23:05:52.464" v="2457" actId="1036"/>
          <ac:spMkLst>
            <pc:docMk/>
            <pc:sldMk cId="1834978851" sldId="1036"/>
            <ac:spMk id="6" creationId="{BBFABFEF-16AC-E19E-5E1D-415A1522E930}"/>
          </ac:spMkLst>
        </pc:spChg>
        <pc:spChg chg="add mod">
          <ac:chgData name="ab.soheil@nyu.edu" userId="d71572ce-aea6-4a3a-9d7a-c1bc96c12f67" providerId="ADAL" clId="{ED41F9C1-8274-4F08-8693-1523C4FF26CB}" dt="2022-08-21T23:05:52.464" v="2457" actId="1036"/>
          <ac:spMkLst>
            <pc:docMk/>
            <pc:sldMk cId="1834978851" sldId="1036"/>
            <ac:spMk id="7" creationId="{B153EE98-1C24-9EF1-0B8B-9A75EC4230DF}"/>
          </ac:spMkLst>
        </pc:spChg>
        <pc:spChg chg="add mod">
          <ac:chgData name="ab.soheil@nyu.edu" userId="d71572ce-aea6-4a3a-9d7a-c1bc96c12f67" providerId="ADAL" clId="{ED41F9C1-8274-4F08-8693-1523C4FF26CB}" dt="2022-08-21T23:05:52.464" v="2457" actId="1036"/>
          <ac:spMkLst>
            <pc:docMk/>
            <pc:sldMk cId="1834978851" sldId="1036"/>
            <ac:spMk id="8" creationId="{2FAF6104-AE08-AE6D-7F94-F0913D671184}"/>
          </ac:spMkLst>
        </pc:spChg>
        <pc:spChg chg="mod">
          <ac:chgData name="ab.soheil@nyu.edu" userId="d71572ce-aea6-4a3a-9d7a-c1bc96c12f67" providerId="ADAL" clId="{ED41F9C1-8274-4F08-8693-1523C4FF26CB}" dt="2022-08-21T23:05:15.545" v="2434" actId="404"/>
          <ac:spMkLst>
            <pc:docMk/>
            <pc:sldMk cId="1834978851" sldId="1036"/>
            <ac:spMk id="9" creationId="{00000000-0000-0000-0000-000000000000}"/>
          </ac:spMkLst>
        </pc:spChg>
        <pc:spChg chg="add mod">
          <ac:chgData name="ab.soheil@nyu.edu" userId="d71572ce-aea6-4a3a-9d7a-c1bc96c12f67" providerId="ADAL" clId="{ED41F9C1-8274-4F08-8693-1523C4FF26CB}" dt="2022-08-21T23:05:52.464" v="2457" actId="1036"/>
          <ac:spMkLst>
            <pc:docMk/>
            <pc:sldMk cId="1834978851" sldId="1036"/>
            <ac:spMk id="10" creationId="{B577A7B2-1CD8-71CB-DBA5-3AA708AA252B}"/>
          </ac:spMkLst>
        </pc:spChg>
        <pc:spChg chg="add mod">
          <ac:chgData name="ab.soheil@nyu.edu" userId="d71572ce-aea6-4a3a-9d7a-c1bc96c12f67" providerId="ADAL" clId="{ED41F9C1-8274-4F08-8693-1523C4FF26CB}" dt="2022-08-21T23:07:59.587" v="2515" actId="2711"/>
          <ac:spMkLst>
            <pc:docMk/>
            <pc:sldMk cId="1834978851" sldId="1036"/>
            <ac:spMk id="11" creationId="{F381D7EF-5428-B9CC-EDA1-A11FF710D6E1}"/>
          </ac:spMkLst>
        </pc:spChg>
        <pc:spChg chg="add mod">
          <ac:chgData name="ab.soheil@nyu.edu" userId="d71572ce-aea6-4a3a-9d7a-c1bc96c12f67" providerId="ADAL" clId="{ED41F9C1-8274-4F08-8693-1523C4FF26CB}" dt="2022-08-21T23:05:52.464" v="2457" actId="1036"/>
          <ac:spMkLst>
            <pc:docMk/>
            <pc:sldMk cId="1834978851" sldId="1036"/>
            <ac:spMk id="12" creationId="{E76E2E65-59E6-890C-7EDD-A508C152BE5D}"/>
          </ac:spMkLst>
        </pc:spChg>
        <pc:spChg chg="add mod">
          <ac:chgData name="ab.soheil@nyu.edu" userId="d71572ce-aea6-4a3a-9d7a-c1bc96c12f67" providerId="ADAL" clId="{ED41F9C1-8274-4F08-8693-1523C4FF26CB}" dt="2022-08-21T23:05:52.464" v="2457" actId="1036"/>
          <ac:spMkLst>
            <pc:docMk/>
            <pc:sldMk cId="1834978851" sldId="1036"/>
            <ac:spMk id="13" creationId="{7FA6FCE4-1990-0520-3427-F2F02F4622D0}"/>
          </ac:spMkLst>
        </pc:spChg>
        <pc:spChg chg="del">
          <ac:chgData name="ab.soheil@nyu.edu" userId="d71572ce-aea6-4a3a-9d7a-c1bc96c12f67" providerId="ADAL" clId="{ED41F9C1-8274-4F08-8693-1523C4FF26CB}" dt="2022-08-21T23:05:48.339" v="2441" actId="478"/>
          <ac:spMkLst>
            <pc:docMk/>
            <pc:sldMk cId="1834978851" sldId="1036"/>
            <ac:spMk id="25" creationId="{00000000-0000-0000-0000-000000000000}"/>
          </ac:spMkLst>
        </pc:spChg>
        <pc:spChg chg="del">
          <ac:chgData name="ab.soheil@nyu.edu" userId="d71572ce-aea6-4a3a-9d7a-c1bc96c12f67" providerId="ADAL" clId="{ED41F9C1-8274-4F08-8693-1523C4FF26CB}" dt="2022-08-21T23:05:48.339" v="2441" actId="478"/>
          <ac:spMkLst>
            <pc:docMk/>
            <pc:sldMk cId="1834978851" sldId="1036"/>
            <ac:spMk id="26" creationId="{00000000-0000-0000-0000-000000000000}"/>
          </ac:spMkLst>
        </pc:spChg>
        <pc:spChg chg="del">
          <ac:chgData name="ab.soheil@nyu.edu" userId="d71572ce-aea6-4a3a-9d7a-c1bc96c12f67" providerId="ADAL" clId="{ED41F9C1-8274-4F08-8693-1523C4FF26CB}" dt="2022-08-21T23:05:48.339" v="2441" actId="478"/>
          <ac:spMkLst>
            <pc:docMk/>
            <pc:sldMk cId="1834978851" sldId="1036"/>
            <ac:spMk id="27" creationId="{00000000-0000-0000-0000-000000000000}"/>
          </ac:spMkLst>
        </pc:spChg>
        <pc:spChg chg="del">
          <ac:chgData name="ab.soheil@nyu.edu" userId="d71572ce-aea6-4a3a-9d7a-c1bc96c12f67" providerId="ADAL" clId="{ED41F9C1-8274-4F08-8693-1523C4FF26CB}" dt="2022-08-21T23:05:48.339" v="2441" actId="478"/>
          <ac:spMkLst>
            <pc:docMk/>
            <pc:sldMk cId="1834978851" sldId="1036"/>
            <ac:spMk id="28" creationId="{00000000-0000-0000-0000-000000000000}"/>
          </ac:spMkLst>
        </pc:spChg>
        <pc:spChg chg="del">
          <ac:chgData name="ab.soheil@nyu.edu" userId="d71572ce-aea6-4a3a-9d7a-c1bc96c12f67" providerId="ADAL" clId="{ED41F9C1-8274-4F08-8693-1523C4FF26CB}" dt="2022-08-21T23:05:48.339" v="2441" actId="478"/>
          <ac:spMkLst>
            <pc:docMk/>
            <pc:sldMk cId="1834978851" sldId="1036"/>
            <ac:spMk id="30" creationId="{00000000-0000-0000-0000-000000000000}"/>
          </ac:spMkLst>
        </pc:spChg>
        <pc:spChg chg="del">
          <ac:chgData name="ab.soheil@nyu.edu" userId="d71572ce-aea6-4a3a-9d7a-c1bc96c12f67" providerId="ADAL" clId="{ED41F9C1-8274-4F08-8693-1523C4FF26CB}" dt="2022-08-21T23:05:48.339" v="2441" actId="478"/>
          <ac:spMkLst>
            <pc:docMk/>
            <pc:sldMk cId="1834978851" sldId="1036"/>
            <ac:spMk id="31" creationId="{00000000-0000-0000-0000-000000000000}"/>
          </ac:spMkLst>
        </pc:spChg>
        <pc:spChg chg="del">
          <ac:chgData name="ab.soheil@nyu.edu" userId="d71572ce-aea6-4a3a-9d7a-c1bc96c12f67" providerId="ADAL" clId="{ED41F9C1-8274-4F08-8693-1523C4FF26CB}" dt="2022-08-21T23:05:48.339" v="2441" actId="478"/>
          <ac:spMkLst>
            <pc:docMk/>
            <pc:sldMk cId="1834978851" sldId="1036"/>
            <ac:spMk id="38" creationId="{00000000-0000-0000-0000-000000000000}"/>
          </ac:spMkLst>
        </pc:spChg>
        <pc:spChg chg="mod">
          <ac:chgData name="ab.soheil@nyu.edu" userId="d71572ce-aea6-4a3a-9d7a-c1bc96c12f67" providerId="ADAL" clId="{ED41F9C1-8274-4F08-8693-1523C4FF26CB}" dt="2022-08-21T23:05:19.616" v="2439" actId="404"/>
          <ac:spMkLst>
            <pc:docMk/>
            <pc:sldMk cId="1834978851" sldId="1036"/>
            <ac:spMk id="39" creationId="{00000000-0000-0000-0000-000000000000}"/>
          </ac:spMkLst>
        </pc:spChg>
        <pc:spChg chg="del">
          <ac:chgData name="ab.soheil@nyu.edu" userId="d71572ce-aea6-4a3a-9d7a-c1bc96c12f67" providerId="ADAL" clId="{ED41F9C1-8274-4F08-8693-1523C4FF26CB}" dt="2022-08-21T23:05:48.339" v="2441" actId="478"/>
          <ac:spMkLst>
            <pc:docMk/>
            <pc:sldMk cId="1834978851" sldId="1036"/>
            <ac:spMk id="45064" creationId="{00000000-0000-0000-0000-000000000000}"/>
          </ac:spMkLst>
        </pc:spChg>
        <pc:spChg chg="mod ord">
          <ac:chgData name="ab.soheil@nyu.edu" userId="d71572ce-aea6-4a3a-9d7a-c1bc96c12f67" providerId="ADAL" clId="{ED41F9C1-8274-4F08-8693-1523C4FF26CB}" dt="2022-08-21T23:07:51.661" v="2514" actId="2711"/>
          <ac:spMkLst>
            <pc:docMk/>
            <pc:sldMk cId="1834978851" sldId="1036"/>
            <ac:spMk id="45065" creationId="{00000000-0000-0000-0000-000000000000}"/>
          </ac:spMkLst>
        </pc:spChg>
        <pc:cxnChg chg="add mod">
          <ac:chgData name="ab.soheil@nyu.edu" userId="d71572ce-aea6-4a3a-9d7a-c1bc96c12f67" providerId="ADAL" clId="{ED41F9C1-8274-4F08-8693-1523C4FF26CB}" dt="2022-08-21T23:05:52.464" v="2457" actId="1036"/>
          <ac:cxnSpMkLst>
            <pc:docMk/>
            <pc:sldMk cId="1834978851" sldId="1036"/>
            <ac:cxnSpMk id="3" creationId="{D5E7559C-DBA0-0739-688A-9C05F118A10F}"/>
          </ac:cxnSpMkLst>
        </pc:cxnChg>
        <pc:cxnChg chg="add mod">
          <ac:chgData name="ab.soheil@nyu.edu" userId="d71572ce-aea6-4a3a-9d7a-c1bc96c12f67" providerId="ADAL" clId="{ED41F9C1-8274-4F08-8693-1523C4FF26CB}" dt="2022-08-21T23:05:52.464" v="2457" actId="1036"/>
          <ac:cxnSpMkLst>
            <pc:docMk/>
            <pc:sldMk cId="1834978851" sldId="1036"/>
            <ac:cxnSpMk id="4" creationId="{D5A0E8B8-A39E-A9E9-965C-83AF60FC914E}"/>
          </ac:cxnSpMkLst>
        </pc:cxnChg>
        <pc:cxnChg chg="del">
          <ac:chgData name="ab.soheil@nyu.edu" userId="d71572ce-aea6-4a3a-9d7a-c1bc96c12f67" providerId="ADAL" clId="{ED41F9C1-8274-4F08-8693-1523C4FF26CB}" dt="2022-08-21T23:05:48.339" v="2441" actId="478"/>
          <ac:cxnSpMkLst>
            <pc:docMk/>
            <pc:sldMk cId="1834978851" sldId="1036"/>
            <ac:cxnSpMk id="45072" creationId="{00000000-0000-0000-0000-000000000000}"/>
          </ac:cxnSpMkLst>
        </pc:cxnChg>
        <pc:cxnChg chg="del">
          <ac:chgData name="ab.soheil@nyu.edu" userId="d71572ce-aea6-4a3a-9d7a-c1bc96c12f67" providerId="ADAL" clId="{ED41F9C1-8274-4F08-8693-1523C4FF26CB}" dt="2022-08-21T23:05:48.339" v="2441" actId="478"/>
          <ac:cxnSpMkLst>
            <pc:docMk/>
            <pc:sldMk cId="1834978851" sldId="1036"/>
            <ac:cxnSpMk id="45073" creationId="{00000000-0000-0000-0000-000000000000}"/>
          </ac:cxnSpMkLst>
        </pc:cxnChg>
      </pc:sldChg>
      <pc:sldChg chg="modSp add mod modClrScheme chgLayout">
        <pc:chgData name="ab.soheil@nyu.edu" userId="d71572ce-aea6-4a3a-9d7a-c1bc96c12f67" providerId="ADAL" clId="{ED41F9C1-8274-4F08-8693-1523C4FF26CB}" dt="2022-08-21T23:08:36.187" v="2525" actId="6549"/>
        <pc:sldMkLst>
          <pc:docMk/>
          <pc:sldMk cId="2059918243" sldId="1038"/>
        </pc:sldMkLst>
        <pc:spChg chg="mod ord">
          <ac:chgData name="ab.soheil@nyu.edu" userId="d71572ce-aea6-4a3a-9d7a-c1bc96c12f67" providerId="ADAL" clId="{ED41F9C1-8274-4F08-8693-1523C4FF26CB}" dt="2022-08-21T23:08:36.187" v="2525" actId="6549"/>
          <ac:spMkLst>
            <pc:docMk/>
            <pc:sldMk cId="2059918243" sldId="1038"/>
            <ac:spMk id="46088" creationId="{00000000-0000-0000-0000-000000000000}"/>
          </ac:spMkLst>
        </pc:spChg>
        <pc:spChg chg="mod ord">
          <ac:chgData name="ab.soheil@nyu.edu" userId="d71572ce-aea6-4a3a-9d7a-c1bc96c12f67" providerId="ADAL" clId="{ED41F9C1-8274-4F08-8693-1523C4FF26CB}" dt="2022-08-21T23:08:28.683" v="2521" actId="403"/>
          <ac:spMkLst>
            <pc:docMk/>
            <pc:sldMk cId="2059918243" sldId="1038"/>
            <ac:spMk id="46089" creationId="{00000000-0000-0000-0000-000000000000}"/>
          </ac:spMkLst>
        </pc:spChg>
      </pc:sldChg>
      <pc:sldChg chg="modSp add mod modClrScheme chgLayout">
        <pc:chgData name="ab.soheil@nyu.edu" userId="d71572ce-aea6-4a3a-9d7a-c1bc96c12f67" providerId="ADAL" clId="{ED41F9C1-8274-4F08-8693-1523C4FF26CB}" dt="2022-08-21T23:09:04.217" v="2533" actId="5793"/>
        <pc:sldMkLst>
          <pc:docMk/>
          <pc:sldMk cId="804436738" sldId="1039"/>
        </pc:sldMkLst>
        <pc:spChg chg="mod ord">
          <ac:chgData name="ab.soheil@nyu.edu" userId="d71572ce-aea6-4a3a-9d7a-c1bc96c12f67" providerId="ADAL" clId="{ED41F9C1-8274-4F08-8693-1523C4FF26CB}" dt="2022-08-21T23:08:50.252" v="2529" actId="6549"/>
          <ac:spMkLst>
            <pc:docMk/>
            <pc:sldMk cId="804436738" sldId="1039"/>
            <ac:spMk id="46088" creationId="{00000000-0000-0000-0000-000000000000}"/>
          </ac:spMkLst>
        </pc:spChg>
        <pc:spChg chg="mod ord">
          <ac:chgData name="ab.soheil@nyu.edu" userId="d71572ce-aea6-4a3a-9d7a-c1bc96c12f67" providerId="ADAL" clId="{ED41F9C1-8274-4F08-8693-1523C4FF26CB}" dt="2022-08-21T23:09:04.217" v="2533" actId="5793"/>
          <ac:spMkLst>
            <pc:docMk/>
            <pc:sldMk cId="804436738" sldId="1039"/>
            <ac:spMk id="46089" creationId="{00000000-0000-0000-0000-000000000000}"/>
          </ac:spMkLst>
        </pc:spChg>
      </pc:sldChg>
      <pc:sldChg chg="modSp add mod modClrScheme chgLayout">
        <pc:chgData name="ab.soheil@nyu.edu" userId="d71572ce-aea6-4a3a-9d7a-c1bc96c12f67" providerId="ADAL" clId="{ED41F9C1-8274-4F08-8693-1523C4FF26CB}" dt="2022-08-21T23:11:49.218" v="2536" actId="21"/>
        <pc:sldMkLst>
          <pc:docMk/>
          <pc:sldMk cId="4139975915" sldId="1040"/>
        </pc:sldMkLst>
        <pc:spChg chg="mod ord">
          <ac:chgData name="ab.soheil@nyu.edu" userId="d71572ce-aea6-4a3a-9d7a-c1bc96c12f67" providerId="ADAL" clId="{ED41F9C1-8274-4F08-8693-1523C4FF26CB}" dt="2022-08-21T22:56:58.434" v="2055" actId="700"/>
          <ac:spMkLst>
            <pc:docMk/>
            <pc:sldMk cId="4139975915" sldId="1040"/>
            <ac:spMk id="2" creationId="{00000000-0000-0000-0000-000000000000}"/>
          </ac:spMkLst>
        </pc:spChg>
        <pc:spChg chg="mod ord">
          <ac:chgData name="ab.soheil@nyu.edu" userId="d71572ce-aea6-4a3a-9d7a-c1bc96c12f67" providerId="ADAL" clId="{ED41F9C1-8274-4F08-8693-1523C4FF26CB}" dt="2022-08-21T23:11:49.218" v="2536" actId="21"/>
          <ac:spMkLst>
            <pc:docMk/>
            <pc:sldMk cId="4139975915" sldId="1040"/>
            <ac:spMk id="3" creationId="{00000000-0000-0000-0000-000000000000}"/>
          </ac:spMkLst>
        </pc:spChg>
      </pc:sldChg>
      <pc:sldChg chg="modSp add mod modClrScheme chgLayout">
        <pc:chgData name="ab.soheil@nyu.edu" userId="d71572ce-aea6-4a3a-9d7a-c1bc96c12f67" providerId="ADAL" clId="{ED41F9C1-8274-4F08-8693-1523C4FF26CB}" dt="2022-08-21T22:50:35.175" v="1988" actId="5793"/>
        <pc:sldMkLst>
          <pc:docMk/>
          <pc:sldMk cId="2257511476" sldId="1041"/>
        </pc:sldMkLst>
        <pc:spChg chg="mod ord">
          <ac:chgData name="ab.soheil@nyu.edu" userId="d71572ce-aea6-4a3a-9d7a-c1bc96c12f67" providerId="ADAL" clId="{ED41F9C1-8274-4F08-8693-1523C4FF26CB}" dt="2022-08-21T22:50:32.080" v="1986" actId="207"/>
          <ac:spMkLst>
            <pc:docMk/>
            <pc:sldMk cId="2257511476" sldId="1041"/>
            <ac:spMk id="2" creationId="{00000000-0000-0000-0000-000000000000}"/>
          </ac:spMkLst>
        </pc:spChg>
        <pc:spChg chg="mod ord">
          <ac:chgData name="ab.soheil@nyu.edu" userId="d71572ce-aea6-4a3a-9d7a-c1bc96c12f67" providerId="ADAL" clId="{ED41F9C1-8274-4F08-8693-1523C4FF26CB}" dt="2022-08-21T22:50:35.175" v="1988" actId="5793"/>
          <ac:spMkLst>
            <pc:docMk/>
            <pc:sldMk cId="2257511476" sldId="1041"/>
            <ac:spMk id="3" creationId="{00000000-0000-0000-0000-000000000000}"/>
          </ac:spMkLst>
        </pc:spChg>
      </pc:sldChg>
      <pc:sldChg chg="modSp add mod modClrScheme chgLayout">
        <pc:chgData name="ab.soheil@nyu.edu" userId="d71572ce-aea6-4a3a-9d7a-c1bc96c12f67" providerId="ADAL" clId="{ED41F9C1-8274-4F08-8693-1523C4FF26CB}" dt="2022-08-21T23:12:11.125" v="2544" actId="207"/>
        <pc:sldMkLst>
          <pc:docMk/>
          <pc:sldMk cId="1529437553" sldId="1042"/>
        </pc:sldMkLst>
        <pc:spChg chg="mod ord">
          <ac:chgData name="ab.soheil@nyu.edu" userId="d71572ce-aea6-4a3a-9d7a-c1bc96c12f67" providerId="ADAL" clId="{ED41F9C1-8274-4F08-8693-1523C4FF26CB}" dt="2022-08-21T23:12:00.453" v="2537" actId="6549"/>
          <ac:spMkLst>
            <pc:docMk/>
            <pc:sldMk cId="1529437553" sldId="1042"/>
            <ac:spMk id="2" creationId="{00000000-0000-0000-0000-000000000000}"/>
          </ac:spMkLst>
        </pc:spChg>
        <pc:spChg chg="mod ord">
          <ac:chgData name="ab.soheil@nyu.edu" userId="d71572ce-aea6-4a3a-9d7a-c1bc96c12f67" providerId="ADAL" clId="{ED41F9C1-8274-4F08-8693-1523C4FF26CB}" dt="2022-08-21T23:12:11.125" v="2544" actId="207"/>
          <ac:spMkLst>
            <pc:docMk/>
            <pc:sldMk cId="1529437553" sldId="1042"/>
            <ac:spMk id="3" creationId="{00000000-0000-0000-0000-000000000000}"/>
          </ac:spMkLst>
        </pc:spChg>
      </pc:sldChg>
      <pc:sldChg chg="modSp add mod modClrScheme chgLayout">
        <pc:chgData name="ab.soheil@nyu.edu" userId="d71572ce-aea6-4a3a-9d7a-c1bc96c12f67" providerId="ADAL" clId="{ED41F9C1-8274-4F08-8693-1523C4FF26CB}" dt="2022-08-21T23:25:52.897" v="3037" actId="207"/>
        <pc:sldMkLst>
          <pc:docMk/>
          <pc:sldMk cId="3443503454" sldId="1043"/>
        </pc:sldMkLst>
        <pc:spChg chg="mod ord">
          <ac:chgData name="ab.soheil@nyu.edu" userId="d71572ce-aea6-4a3a-9d7a-c1bc96c12f67" providerId="ADAL" clId="{ED41F9C1-8274-4F08-8693-1523C4FF26CB}" dt="2022-08-21T23:25:33.290" v="3030" actId="6549"/>
          <ac:spMkLst>
            <pc:docMk/>
            <pc:sldMk cId="3443503454" sldId="1043"/>
            <ac:spMk id="2" creationId="{00000000-0000-0000-0000-000000000000}"/>
          </ac:spMkLst>
        </pc:spChg>
        <pc:spChg chg="mod ord">
          <ac:chgData name="ab.soheil@nyu.edu" userId="d71572ce-aea6-4a3a-9d7a-c1bc96c12f67" providerId="ADAL" clId="{ED41F9C1-8274-4F08-8693-1523C4FF26CB}" dt="2022-08-21T23:25:52.897" v="3037" actId="207"/>
          <ac:spMkLst>
            <pc:docMk/>
            <pc:sldMk cId="3443503454" sldId="1043"/>
            <ac:spMk id="3" creationId="{00000000-0000-0000-0000-000000000000}"/>
          </ac:spMkLst>
        </pc:spChg>
      </pc:sldChg>
      <pc:sldChg chg="modSp add mod modClrScheme chgLayout">
        <pc:chgData name="ab.soheil@nyu.edu" userId="d71572ce-aea6-4a3a-9d7a-c1bc96c12f67" providerId="ADAL" clId="{ED41F9C1-8274-4F08-8693-1523C4FF26CB}" dt="2022-08-22T14:32:21.872" v="3642" actId="20577"/>
        <pc:sldMkLst>
          <pc:docMk/>
          <pc:sldMk cId="3443508437" sldId="1044"/>
        </pc:sldMkLst>
        <pc:spChg chg="mod ord">
          <ac:chgData name="ab.soheil@nyu.edu" userId="d71572ce-aea6-4a3a-9d7a-c1bc96c12f67" providerId="ADAL" clId="{ED41F9C1-8274-4F08-8693-1523C4FF26CB}" dt="2022-08-22T14:26:07.949" v="3583" actId="700"/>
          <ac:spMkLst>
            <pc:docMk/>
            <pc:sldMk cId="3443508437" sldId="1044"/>
            <ac:spMk id="2" creationId="{00000000-0000-0000-0000-000000000000}"/>
          </ac:spMkLst>
        </pc:spChg>
        <pc:spChg chg="mod ord">
          <ac:chgData name="ab.soheil@nyu.edu" userId="d71572ce-aea6-4a3a-9d7a-c1bc96c12f67" providerId="ADAL" clId="{ED41F9C1-8274-4F08-8693-1523C4FF26CB}" dt="2022-08-22T14:32:21.872" v="3642" actId="20577"/>
          <ac:spMkLst>
            <pc:docMk/>
            <pc:sldMk cId="3443508437" sldId="1044"/>
            <ac:spMk id="3" creationId="{00000000-0000-0000-0000-000000000000}"/>
          </ac:spMkLst>
        </pc:spChg>
      </pc:sldChg>
      <pc:sldChg chg="modSp add mod modClrScheme chgLayout">
        <pc:chgData name="ab.soheil@nyu.edu" userId="d71572ce-aea6-4a3a-9d7a-c1bc96c12f67" providerId="ADAL" clId="{ED41F9C1-8274-4F08-8693-1523C4FF26CB}" dt="2022-08-22T14:33:37.038" v="3657" actId="2711"/>
        <pc:sldMkLst>
          <pc:docMk/>
          <pc:sldMk cId="3457084441" sldId="1045"/>
        </pc:sldMkLst>
        <pc:spChg chg="mod ord">
          <ac:chgData name="ab.soheil@nyu.edu" userId="d71572ce-aea6-4a3a-9d7a-c1bc96c12f67" providerId="ADAL" clId="{ED41F9C1-8274-4F08-8693-1523C4FF26CB}" dt="2022-08-22T14:33:30.736" v="3656" actId="2711"/>
          <ac:spMkLst>
            <pc:docMk/>
            <pc:sldMk cId="3457084441" sldId="1045"/>
            <ac:spMk id="150531" creationId="{00000000-0000-0000-0000-000000000000}"/>
          </ac:spMkLst>
        </pc:spChg>
        <pc:spChg chg="mod ord">
          <ac:chgData name="ab.soheil@nyu.edu" userId="d71572ce-aea6-4a3a-9d7a-c1bc96c12f67" providerId="ADAL" clId="{ED41F9C1-8274-4F08-8693-1523C4FF26CB}" dt="2022-08-22T14:33:37.038" v="3657" actId="2711"/>
          <ac:spMkLst>
            <pc:docMk/>
            <pc:sldMk cId="3457084441" sldId="1045"/>
            <ac:spMk id="150532" creationId="{00000000-0000-0000-0000-000000000000}"/>
          </ac:spMkLst>
        </pc:spChg>
      </pc:sldChg>
      <pc:sldChg chg="addSp delSp modSp add mod modClrScheme chgLayout">
        <pc:chgData name="ab.soheil@nyu.edu" userId="d71572ce-aea6-4a3a-9d7a-c1bc96c12f67" providerId="ADAL" clId="{ED41F9C1-8274-4F08-8693-1523C4FF26CB}" dt="2022-08-22T14:34:02.389" v="3660" actId="2711"/>
        <pc:sldMkLst>
          <pc:docMk/>
          <pc:sldMk cId="61418665" sldId="1046"/>
        </pc:sldMkLst>
        <pc:spChg chg="add del mod ord">
          <ac:chgData name="ab.soheil@nyu.edu" userId="d71572ce-aea6-4a3a-9d7a-c1bc96c12f67" providerId="ADAL" clId="{ED41F9C1-8274-4F08-8693-1523C4FF26CB}" dt="2022-08-22T14:33:55.230" v="3659" actId="478"/>
          <ac:spMkLst>
            <pc:docMk/>
            <pc:sldMk cId="61418665" sldId="1046"/>
            <ac:spMk id="2" creationId="{1B4BAF6A-15A1-E042-B855-6F18A5041D10}"/>
          </ac:spMkLst>
        </pc:spChg>
        <pc:spChg chg="mod ord">
          <ac:chgData name="ab.soheil@nyu.edu" userId="d71572ce-aea6-4a3a-9d7a-c1bc96c12f67" providerId="ADAL" clId="{ED41F9C1-8274-4F08-8693-1523C4FF26CB}" dt="2022-08-22T14:33:48.575" v="3658" actId="2711"/>
          <ac:spMkLst>
            <pc:docMk/>
            <pc:sldMk cId="61418665" sldId="1046"/>
            <ac:spMk id="36881" creationId="{00000000-0000-0000-0000-000000000000}"/>
          </ac:spMkLst>
        </pc:spChg>
        <pc:spChg chg="mod">
          <ac:chgData name="ab.soheil@nyu.edu" userId="d71572ce-aea6-4a3a-9d7a-c1bc96c12f67" providerId="ADAL" clId="{ED41F9C1-8274-4F08-8693-1523C4FF26CB}" dt="2022-08-22T14:34:02.389" v="3660" actId="2711"/>
          <ac:spMkLst>
            <pc:docMk/>
            <pc:sldMk cId="61418665" sldId="1046"/>
            <ac:spMk id="2069575" creationId="{00000000-0000-0000-0000-000000000000}"/>
          </ac:spMkLst>
        </pc:spChg>
      </pc:sldChg>
      <pc:sldChg chg="addSp delSp modSp add mod modClrScheme addAnim delAnim modAnim chgLayout">
        <pc:chgData name="ab.soheil@nyu.edu" userId="d71572ce-aea6-4a3a-9d7a-c1bc96c12f67" providerId="ADAL" clId="{ED41F9C1-8274-4F08-8693-1523C4FF26CB}" dt="2022-08-21T22:47:50.936" v="1959"/>
        <pc:sldMkLst>
          <pc:docMk/>
          <pc:sldMk cId="1867837804" sldId="1047"/>
        </pc:sldMkLst>
        <pc:spChg chg="mod ord">
          <ac:chgData name="ab.soheil@nyu.edu" userId="d71572ce-aea6-4a3a-9d7a-c1bc96c12f67" providerId="ADAL" clId="{ED41F9C1-8274-4F08-8693-1523C4FF26CB}" dt="2022-08-21T22:34:44.417" v="1632" actId="115"/>
          <ac:spMkLst>
            <pc:docMk/>
            <pc:sldMk cId="1867837804" sldId="1047"/>
            <ac:spMk id="2" creationId="{00000000-0000-0000-0000-000000000000}"/>
          </ac:spMkLst>
        </pc:spChg>
        <pc:spChg chg="add del mod ord">
          <ac:chgData name="ab.soheil@nyu.edu" userId="d71572ce-aea6-4a3a-9d7a-c1bc96c12f67" providerId="ADAL" clId="{ED41F9C1-8274-4F08-8693-1523C4FF26CB}" dt="2022-08-21T22:47:18.343" v="1955" actId="207"/>
          <ac:spMkLst>
            <pc:docMk/>
            <pc:sldMk cId="1867837804" sldId="1047"/>
            <ac:spMk id="3" creationId="{00000000-0000-0000-0000-000000000000}"/>
          </ac:spMkLst>
        </pc:spChg>
        <pc:spChg chg="add mod">
          <ac:chgData name="ab.soheil@nyu.edu" userId="d71572ce-aea6-4a3a-9d7a-c1bc96c12f67" providerId="ADAL" clId="{ED41F9C1-8274-4F08-8693-1523C4FF26CB}" dt="2022-08-21T22:47:11.516" v="1954" actId="1076"/>
          <ac:spMkLst>
            <pc:docMk/>
            <pc:sldMk cId="1867837804" sldId="1047"/>
            <ac:spMk id="5" creationId="{4161A040-EF94-461D-99F1-10188B7367F4}"/>
          </ac:spMkLst>
        </pc:spChg>
        <pc:spChg chg="add mod">
          <ac:chgData name="ab.soheil@nyu.edu" userId="d71572ce-aea6-4a3a-9d7a-c1bc96c12f67" providerId="ADAL" clId="{ED41F9C1-8274-4F08-8693-1523C4FF26CB}" dt="2022-08-21T22:47:26.040" v="1956" actId="207"/>
          <ac:spMkLst>
            <pc:docMk/>
            <pc:sldMk cId="1867837804" sldId="1047"/>
            <ac:spMk id="7" creationId="{30A1A24E-6FEF-F25C-FA81-1ECBB16B8BB2}"/>
          </ac:spMkLst>
        </pc:spChg>
      </pc:sldChg>
      <pc:sldChg chg="new del">
        <pc:chgData name="ab.soheil@nyu.edu" userId="d71572ce-aea6-4a3a-9d7a-c1bc96c12f67" providerId="ADAL" clId="{ED41F9C1-8274-4F08-8693-1523C4FF26CB}" dt="2022-08-21T22:39:08.018" v="1735" actId="47"/>
        <pc:sldMkLst>
          <pc:docMk/>
          <pc:sldMk cId="1964127026" sldId="1048"/>
        </pc:sldMkLst>
      </pc:sldChg>
      <pc:sldChg chg="addSp delSp modSp new mod modClrScheme chgLayout">
        <pc:chgData name="ab.soheil@nyu.edu" userId="d71572ce-aea6-4a3a-9d7a-c1bc96c12f67" providerId="ADAL" clId="{ED41F9C1-8274-4F08-8693-1523C4FF26CB}" dt="2022-08-21T22:50:04.649" v="1977" actId="404"/>
        <pc:sldMkLst>
          <pc:docMk/>
          <pc:sldMk cId="4190512738" sldId="1048"/>
        </pc:sldMkLst>
        <pc:spChg chg="mod ord">
          <ac:chgData name="ab.soheil@nyu.edu" userId="d71572ce-aea6-4a3a-9d7a-c1bc96c12f67" providerId="ADAL" clId="{ED41F9C1-8274-4F08-8693-1523C4FF26CB}" dt="2022-08-21T22:49:59.513" v="1972" actId="700"/>
          <ac:spMkLst>
            <pc:docMk/>
            <pc:sldMk cId="4190512738" sldId="1048"/>
            <ac:spMk id="2" creationId="{FF531B72-5844-2BFE-1BB7-FC704C080F54}"/>
          </ac:spMkLst>
        </pc:spChg>
        <pc:spChg chg="del mod ord">
          <ac:chgData name="ab.soheil@nyu.edu" userId="d71572ce-aea6-4a3a-9d7a-c1bc96c12f67" providerId="ADAL" clId="{ED41F9C1-8274-4F08-8693-1523C4FF26CB}" dt="2022-08-21T22:49:47.171" v="1970" actId="700"/>
          <ac:spMkLst>
            <pc:docMk/>
            <pc:sldMk cId="4190512738" sldId="1048"/>
            <ac:spMk id="3" creationId="{6066BEA7-A055-F7B4-1ABF-0D094E1C8F0A}"/>
          </ac:spMkLst>
        </pc:spChg>
        <pc:spChg chg="del mod ord">
          <ac:chgData name="ab.soheil@nyu.edu" userId="d71572ce-aea6-4a3a-9d7a-c1bc96c12f67" providerId="ADAL" clId="{ED41F9C1-8274-4F08-8693-1523C4FF26CB}" dt="2022-08-21T22:49:47.171" v="1970" actId="700"/>
          <ac:spMkLst>
            <pc:docMk/>
            <pc:sldMk cId="4190512738" sldId="1048"/>
            <ac:spMk id="4" creationId="{8609616E-FAE6-179B-5763-6A51334BEB87}"/>
          </ac:spMkLst>
        </pc:spChg>
        <pc:spChg chg="add del mod ord">
          <ac:chgData name="ab.soheil@nyu.edu" userId="d71572ce-aea6-4a3a-9d7a-c1bc96c12f67" providerId="ADAL" clId="{ED41F9C1-8274-4F08-8693-1523C4FF26CB}" dt="2022-08-21T22:50:04.649" v="1977" actId="404"/>
          <ac:spMkLst>
            <pc:docMk/>
            <pc:sldMk cId="4190512738" sldId="1048"/>
            <ac:spMk id="5" creationId="{3D42345C-E845-FA6E-D26E-6A98F2A798F1}"/>
          </ac:spMkLst>
        </pc:spChg>
        <pc:spChg chg="add del mod ord">
          <ac:chgData name="ab.soheil@nyu.edu" userId="d71572ce-aea6-4a3a-9d7a-c1bc96c12f67" providerId="ADAL" clId="{ED41F9C1-8274-4F08-8693-1523C4FF26CB}" dt="2022-08-21T22:49:59.513" v="1972" actId="700"/>
          <ac:spMkLst>
            <pc:docMk/>
            <pc:sldMk cId="4190512738" sldId="1048"/>
            <ac:spMk id="6" creationId="{5515F52A-4609-197D-A2C5-007B0718B1FB}"/>
          </ac:spMkLst>
        </pc:spChg>
        <pc:spChg chg="add del mod ord">
          <ac:chgData name="ab.soheil@nyu.edu" userId="d71572ce-aea6-4a3a-9d7a-c1bc96c12f67" providerId="ADAL" clId="{ED41F9C1-8274-4F08-8693-1523C4FF26CB}" dt="2022-08-21T22:49:59.513" v="1972" actId="700"/>
          <ac:spMkLst>
            <pc:docMk/>
            <pc:sldMk cId="4190512738" sldId="1048"/>
            <ac:spMk id="7" creationId="{07B78DE9-682F-177C-1413-E617B191EC40}"/>
          </ac:spMkLst>
        </pc:spChg>
        <pc:spChg chg="add del mod ord">
          <ac:chgData name="ab.soheil@nyu.edu" userId="d71572ce-aea6-4a3a-9d7a-c1bc96c12f67" providerId="ADAL" clId="{ED41F9C1-8274-4F08-8693-1523C4FF26CB}" dt="2022-08-21T22:49:59.513" v="1972" actId="700"/>
          <ac:spMkLst>
            <pc:docMk/>
            <pc:sldMk cId="4190512738" sldId="1048"/>
            <ac:spMk id="8" creationId="{487D9B21-C8CC-69BA-ACA6-51A6B1D5BCDC}"/>
          </ac:spMkLst>
        </pc:spChg>
      </pc:sldChg>
      <pc:sldChg chg="addSp delSp modSp new del mod modClrScheme chgLayout">
        <pc:chgData name="ab.soheil@nyu.edu" userId="d71572ce-aea6-4a3a-9d7a-c1bc96c12f67" providerId="ADAL" clId="{ED41F9C1-8274-4F08-8693-1523C4FF26CB}" dt="2022-08-22T14:28:38.410" v="3605" actId="47"/>
        <pc:sldMkLst>
          <pc:docMk/>
          <pc:sldMk cId="3060311469" sldId="1049"/>
        </pc:sldMkLst>
        <pc:spChg chg="mod ord">
          <ac:chgData name="ab.soheil@nyu.edu" userId="d71572ce-aea6-4a3a-9d7a-c1bc96c12f67" providerId="ADAL" clId="{ED41F9C1-8274-4F08-8693-1523C4FF26CB}" dt="2022-08-21T23:39:46.571" v="3496" actId="700"/>
          <ac:spMkLst>
            <pc:docMk/>
            <pc:sldMk cId="3060311469" sldId="1049"/>
            <ac:spMk id="2" creationId="{3A550A6A-6BED-1728-0AFF-0687DA10D5B4}"/>
          </ac:spMkLst>
        </pc:spChg>
        <pc:spChg chg="del mod ord">
          <ac:chgData name="ab.soheil@nyu.edu" userId="d71572ce-aea6-4a3a-9d7a-c1bc96c12f67" providerId="ADAL" clId="{ED41F9C1-8274-4F08-8693-1523C4FF26CB}" dt="2022-08-21T23:39:46.571" v="3496" actId="700"/>
          <ac:spMkLst>
            <pc:docMk/>
            <pc:sldMk cId="3060311469" sldId="1049"/>
            <ac:spMk id="3" creationId="{753C41B8-7282-7FE3-C5D2-846692BE81B1}"/>
          </ac:spMkLst>
        </pc:spChg>
        <pc:spChg chg="del mod ord">
          <ac:chgData name="ab.soheil@nyu.edu" userId="d71572ce-aea6-4a3a-9d7a-c1bc96c12f67" providerId="ADAL" clId="{ED41F9C1-8274-4F08-8693-1523C4FF26CB}" dt="2022-08-21T23:39:46.571" v="3496" actId="700"/>
          <ac:spMkLst>
            <pc:docMk/>
            <pc:sldMk cId="3060311469" sldId="1049"/>
            <ac:spMk id="4" creationId="{512A87B4-E1EC-84EB-F3E2-FE0928C9AEDB}"/>
          </ac:spMkLst>
        </pc:spChg>
        <pc:spChg chg="add mod ord">
          <ac:chgData name="ab.soheil@nyu.edu" userId="d71572ce-aea6-4a3a-9d7a-c1bc96c12f67" providerId="ADAL" clId="{ED41F9C1-8274-4F08-8693-1523C4FF26CB}" dt="2022-08-21T23:39:54.828" v="3514" actId="20577"/>
          <ac:spMkLst>
            <pc:docMk/>
            <pc:sldMk cId="3060311469" sldId="1049"/>
            <ac:spMk id="5" creationId="{F7898B84-174C-6BFA-97E0-B91061C38EB5}"/>
          </ac:spMkLst>
        </pc:spChg>
        <pc:spChg chg="add mod ord">
          <ac:chgData name="ab.soheil@nyu.edu" userId="d71572ce-aea6-4a3a-9d7a-c1bc96c12f67" providerId="ADAL" clId="{ED41F9C1-8274-4F08-8693-1523C4FF26CB}" dt="2022-08-21T23:43:01.404" v="3580" actId="20577"/>
          <ac:spMkLst>
            <pc:docMk/>
            <pc:sldMk cId="3060311469" sldId="1049"/>
            <ac:spMk id="6" creationId="{B5A9B77B-C7F7-6BDF-7BE5-B4EE474D01C7}"/>
          </ac:spMkLst>
        </pc:spChg>
      </pc:sldChg>
      <pc:sldChg chg="addSp delSp modSp new mod modClrScheme chgLayout">
        <pc:chgData name="ab.soheil@nyu.edu" userId="d71572ce-aea6-4a3a-9d7a-c1bc96c12f67" providerId="ADAL" clId="{ED41F9C1-8274-4F08-8693-1523C4FF26CB}" dt="2022-08-28T14:48:01.899" v="4468" actId="20577"/>
        <pc:sldMkLst>
          <pc:docMk/>
          <pc:sldMk cId="472346919" sldId="1050"/>
        </pc:sldMkLst>
        <pc:spChg chg="mod ord">
          <ac:chgData name="ab.soheil@nyu.edu" userId="d71572ce-aea6-4a3a-9d7a-c1bc96c12f67" providerId="ADAL" clId="{ED41F9C1-8274-4F08-8693-1523C4FF26CB}" dt="2022-08-22T15:14:03.029" v="4149" actId="700"/>
          <ac:spMkLst>
            <pc:docMk/>
            <pc:sldMk cId="472346919" sldId="1050"/>
            <ac:spMk id="2" creationId="{FE24EB42-1B96-4980-C5B3-8926EDDBBA28}"/>
          </ac:spMkLst>
        </pc:spChg>
        <pc:spChg chg="del mod ord">
          <ac:chgData name="ab.soheil@nyu.edu" userId="d71572ce-aea6-4a3a-9d7a-c1bc96c12f67" providerId="ADAL" clId="{ED41F9C1-8274-4F08-8693-1523C4FF26CB}" dt="2022-08-22T15:14:03.029" v="4149" actId="700"/>
          <ac:spMkLst>
            <pc:docMk/>
            <pc:sldMk cId="472346919" sldId="1050"/>
            <ac:spMk id="3" creationId="{694E6ADF-B360-1611-3D67-EC4A61D41530}"/>
          </ac:spMkLst>
        </pc:spChg>
        <pc:spChg chg="add mod ord">
          <ac:chgData name="ab.soheil@nyu.edu" userId="d71572ce-aea6-4a3a-9d7a-c1bc96c12f67" providerId="ADAL" clId="{ED41F9C1-8274-4F08-8693-1523C4FF26CB}" dt="2022-08-28T14:48:01.899" v="4468" actId="20577"/>
          <ac:spMkLst>
            <pc:docMk/>
            <pc:sldMk cId="472346919" sldId="1050"/>
            <ac:spMk id="4" creationId="{277953C3-598A-B7BE-DE85-1520EB109404}"/>
          </ac:spMkLst>
        </pc:spChg>
        <pc:spChg chg="add del mod ord">
          <ac:chgData name="ab.soheil@nyu.edu" userId="d71572ce-aea6-4a3a-9d7a-c1bc96c12f67" providerId="ADAL" clId="{ED41F9C1-8274-4F08-8693-1523C4FF26CB}" dt="2022-08-22T15:14:32.371" v="4178" actId="478"/>
          <ac:spMkLst>
            <pc:docMk/>
            <pc:sldMk cId="472346919" sldId="1050"/>
            <ac:spMk id="5" creationId="{432B1088-3D8D-D077-C688-8429D2CE6BC2}"/>
          </ac:spMkLst>
        </pc:spChg>
      </pc:sldChg>
      <pc:sldChg chg="modSp add mod modClrScheme modAnim chgLayout">
        <pc:chgData name="ab.soheil@nyu.edu" userId="d71572ce-aea6-4a3a-9d7a-c1bc96c12f67" providerId="ADAL" clId="{ED41F9C1-8274-4F08-8693-1523C4FF26CB}" dt="2022-08-22T14:29:58.287" v="3637" actId="207"/>
        <pc:sldMkLst>
          <pc:docMk/>
          <pc:sldMk cId="828197859" sldId="1051"/>
        </pc:sldMkLst>
        <pc:spChg chg="mod ord">
          <ac:chgData name="ab.soheil@nyu.edu" userId="d71572ce-aea6-4a3a-9d7a-c1bc96c12f67" providerId="ADAL" clId="{ED41F9C1-8274-4F08-8693-1523C4FF26CB}" dt="2022-08-22T14:29:35.381" v="3631" actId="700"/>
          <ac:spMkLst>
            <pc:docMk/>
            <pc:sldMk cId="828197859" sldId="1051"/>
            <ac:spMk id="2" creationId="{00000000-0000-0000-0000-000000000000}"/>
          </ac:spMkLst>
        </pc:spChg>
        <pc:spChg chg="mod ord">
          <ac:chgData name="ab.soheil@nyu.edu" userId="d71572ce-aea6-4a3a-9d7a-c1bc96c12f67" providerId="ADAL" clId="{ED41F9C1-8274-4F08-8693-1523C4FF26CB}" dt="2022-08-22T14:29:58.287" v="3637" actId="207"/>
          <ac:spMkLst>
            <pc:docMk/>
            <pc:sldMk cId="828197859" sldId="1051"/>
            <ac:spMk id="3" creationId="{00000000-0000-0000-0000-000000000000}"/>
          </ac:spMkLst>
        </pc:spChg>
      </pc:sldChg>
      <pc:sldChg chg="addSp delSp modSp add mod modClrScheme chgLayout">
        <pc:chgData name="ab.soheil@nyu.edu" userId="d71572ce-aea6-4a3a-9d7a-c1bc96c12f67" providerId="ADAL" clId="{ED41F9C1-8274-4F08-8693-1523C4FF26CB}" dt="2022-08-22T14:31:13.052" v="3638" actId="478"/>
        <pc:sldMkLst>
          <pc:docMk/>
          <pc:sldMk cId="3431137889" sldId="1052"/>
        </pc:sldMkLst>
        <pc:spChg chg="add del mod ord">
          <ac:chgData name="ab.soheil@nyu.edu" userId="d71572ce-aea6-4a3a-9d7a-c1bc96c12f67" providerId="ADAL" clId="{ED41F9C1-8274-4F08-8693-1523C4FF26CB}" dt="2022-08-22T14:31:13.052" v="3638" actId="478"/>
          <ac:spMkLst>
            <pc:docMk/>
            <pc:sldMk cId="3431137889" sldId="1052"/>
            <ac:spMk id="3" creationId="{F621E3D8-70B3-DC53-3A4D-255C19A97A98}"/>
          </ac:spMkLst>
        </pc:spChg>
        <pc:spChg chg="mod ord">
          <ac:chgData name="ab.soheil@nyu.edu" userId="d71572ce-aea6-4a3a-9d7a-c1bc96c12f67" providerId="ADAL" clId="{ED41F9C1-8274-4F08-8693-1523C4FF26CB}" dt="2022-08-22T14:26:07.949" v="3583" actId="700"/>
          <ac:spMkLst>
            <pc:docMk/>
            <pc:sldMk cId="3431137889" sldId="1052"/>
            <ac:spMk id="36881" creationId="{00000000-0000-0000-0000-000000000000}"/>
          </ac:spMkLst>
        </pc:spChg>
      </pc:sldChg>
      <pc:sldChg chg="modSp add mod modClrScheme chgLayout">
        <pc:chgData name="ab.soheil@nyu.edu" userId="d71572ce-aea6-4a3a-9d7a-c1bc96c12f67" providerId="ADAL" clId="{ED41F9C1-8274-4F08-8693-1523C4FF26CB}" dt="2022-08-22T14:26:07.949" v="3583" actId="700"/>
        <pc:sldMkLst>
          <pc:docMk/>
          <pc:sldMk cId="899325350" sldId="1053"/>
        </pc:sldMkLst>
        <pc:spChg chg="mod ord">
          <ac:chgData name="ab.soheil@nyu.edu" userId="d71572ce-aea6-4a3a-9d7a-c1bc96c12f67" providerId="ADAL" clId="{ED41F9C1-8274-4F08-8693-1523C4FF26CB}" dt="2022-08-22T14:26:07.949" v="3583" actId="700"/>
          <ac:spMkLst>
            <pc:docMk/>
            <pc:sldMk cId="899325350" sldId="1053"/>
            <ac:spMk id="2" creationId="{00000000-0000-0000-0000-000000000000}"/>
          </ac:spMkLst>
        </pc:spChg>
        <pc:spChg chg="mod ord">
          <ac:chgData name="ab.soheil@nyu.edu" userId="d71572ce-aea6-4a3a-9d7a-c1bc96c12f67" providerId="ADAL" clId="{ED41F9C1-8274-4F08-8693-1523C4FF26CB}" dt="2022-08-22T14:26:07.949" v="3583" actId="700"/>
          <ac:spMkLst>
            <pc:docMk/>
            <pc:sldMk cId="899325350" sldId="1053"/>
            <ac:spMk id="3" creationId="{00000000-0000-0000-0000-000000000000}"/>
          </ac:spMkLst>
        </pc:spChg>
      </pc:sldChg>
      <pc:sldChg chg="addSp delSp modSp add mod modClrScheme chgLayout">
        <pc:chgData name="ab.soheil@nyu.edu" userId="d71572ce-aea6-4a3a-9d7a-c1bc96c12f67" providerId="ADAL" clId="{ED41F9C1-8274-4F08-8693-1523C4FF26CB}" dt="2022-08-22T14:33:00.555" v="3647" actId="478"/>
        <pc:sldMkLst>
          <pc:docMk/>
          <pc:sldMk cId="3810144935" sldId="1054"/>
        </pc:sldMkLst>
        <pc:spChg chg="add del mod ord">
          <ac:chgData name="ab.soheil@nyu.edu" userId="d71572ce-aea6-4a3a-9d7a-c1bc96c12f67" providerId="ADAL" clId="{ED41F9C1-8274-4F08-8693-1523C4FF26CB}" dt="2022-08-22T14:33:00.555" v="3647" actId="478"/>
          <ac:spMkLst>
            <pc:docMk/>
            <pc:sldMk cId="3810144935" sldId="1054"/>
            <ac:spMk id="2" creationId="{F1603109-A1F0-9673-29EE-94B32D9AFA60}"/>
          </ac:spMkLst>
        </pc:spChg>
        <pc:spChg chg="mod">
          <ac:chgData name="ab.soheil@nyu.edu" userId="d71572ce-aea6-4a3a-9d7a-c1bc96c12f67" providerId="ADAL" clId="{ED41F9C1-8274-4F08-8693-1523C4FF26CB}" dt="2022-08-22T14:32:56.102" v="3646" actId="2711"/>
          <ac:spMkLst>
            <pc:docMk/>
            <pc:sldMk cId="3810144935" sldId="1054"/>
            <ac:spMk id="78" creationId="{00000000-0000-0000-0000-000000000000}"/>
          </ac:spMkLst>
        </pc:spChg>
        <pc:spChg chg="mod ord">
          <ac:chgData name="ab.soheil@nyu.edu" userId="d71572ce-aea6-4a3a-9d7a-c1bc96c12f67" providerId="ADAL" clId="{ED41F9C1-8274-4F08-8693-1523C4FF26CB}" dt="2022-08-22T14:32:50.536" v="3645" actId="2711"/>
          <ac:spMkLst>
            <pc:docMk/>
            <pc:sldMk cId="3810144935" sldId="1054"/>
            <ac:spMk id="36881" creationId="{00000000-0000-0000-0000-000000000000}"/>
          </ac:spMkLst>
        </pc:spChg>
      </pc:sldChg>
      <pc:sldChg chg="addSp delSp modSp add mod modClrScheme chgLayout">
        <pc:chgData name="ab.soheil@nyu.edu" userId="d71572ce-aea6-4a3a-9d7a-c1bc96c12f67" providerId="ADAL" clId="{ED41F9C1-8274-4F08-8693-1523C4FF26CB}" dt="2022-08-22T14:33:12.359" v="3649" actId="478"/>
        <pc:sldMkLst>
          <pc:docMk/>
          <pc:sldMk cId="1395678931" sldId="1055"/>
        </pc:sldMkLst>
        <pc:spChg chg="add del mod ord">
          <ac:chgData name="ab.soheil@nyu.edu" userId="d71572ce-aea6-4a3a-9d7a-c1bc96c12f67" providerId="ADAL" clId="{ED41F9C1-8274-4F08-8693-1523C4FF26CB}" dt="2022-08-22T14:33:12.359" v="3649" actId="478"/>
          <ac:spMkLst>
            <pc:docMk/>
            <pc:sldMk cId="1395678931" sldId="1055"/>
            <ac:spMk id="2" creationId="{1BA68EA4-464B-C6ED-CCAD-F9F942055F00}"/>
          </ac:spMkLst>
        </pc:spChg>
        <pc:spChg chg="mod">
          <ac:chgData name="ab.soheil@nyu.edu" userId="d71572ce-aea6-4a3a-9d7a-c1bc96c12f67" providerId="ADAL" clId="{ED41F9C1-8274-4F08-8693-1523C4FF26CB}" dt="2022-08-22T14:33:08.357" v="3648" actId="2711"/>
          <ac:spMkLst>
            <pc:docMk/>
            <pc:sldMk cId="1395678931" sldId="1055"/>
            <ac:spMk id="78" creationId="{00000000-0000-0000-0000-000000000000}"/>
          </ac:spMkLst>
        </pc:spChg>
        <pc:spChg chg="mod ord">
          <ac:chgData name="ab.soheil@nyu.edu" userId="d71572ce-aea6-4a3a-9d7a-c1bc96c12f67" providerId="ADAL" clId="{ED41F9C1-8274-4F08-8693-1523C4FF26CB}" dt="2022-08-22T14:26:07.949" v="3583" actId="700"/>
          <ac:spMkLst>
            <pc:docMk/>
            <pc:sldMk cId="1395678931" sldId="1055"/>
            <ac:spMk id="36881" creationId="{00000000-0000-0000-0000-000000000000}"/>
          </ac:spMkLst>
        </pc:spChg>
        <pc:cxnChg chg="mod">
          <ac:chgData name="ab.soheil@nyu.edu" userId="d71572ce-aea6-4a3a-9d7a-c1bc96c12f67" providerId="ADAL" clId="{ED41F9C1-8274-4F08-8693-1523C4FF26CB}" dt="2022-08-22T14:33:08.357" v="3648" actId="2711"/>
          <ac:cxnSpMkLst>
            <pc:docMk/>
            <pc:sldMk cId="1395678931" sldId="1055"/>
            <ac:cxnSpMk id="12" creationId="{00000000-0000-0000-0000-000000000000}"/>
          </ac:cxnSpMkLst>
        </pc:cxnChg>
      </pc:sldChg>
      <pc:sldChg chg="modSp add mod modClrScheme chgLayout">
        <pc:chgData name="ab.soheil@nyu.edu" userId="d71572ce-aea6-4a3a-9d7a-c1bc96c12f67" providerId="ADAL" clId="{ED41F9C1-8274-4F08-8693-1523C4FF26CB}" dt="2022-08-22T14:26:07.949" v="3583" actId="700"/>
        <pc:sldMkLst>
          <pc:docMk/>
          <pc:sldMk cId="725141741" sldId="1056"/>
        </pc:sldMkLst>
        <pc:spChg chg="mod ord">
          <ac:chgData name="ab.soheil@nyu.edu" userId="d71572ce-aea6-4a3a-9d7a-c1bc96c12f67" providerId="ADAL" clId="{ED41F9C1-8274-4F08-8693-1523C4FF26CB}" dt="2022-08-22T14:26:07.949" v="3583" actId="700"/>
          <ac:spMkLst>
            <pc:docMk/>
            <pc:sldMk cId="725141741" sldId="1056"/>
            <ac:spMk id="1055746" creationId="{00000000-0000-0000-0000-000000000000}"/>
          </ac:spMkLst>
        </pc:spChg>
        <pc:spChg chg="mod ord">
          <ac:chgData name="ab.soheil@nyu.edu" userId="d71572ce-aea6-4a3a-9d7a-c1bc96c12f67" providerId="ADAL" clId="{ED41F9C1-8274-4F08-8693-1523C4FF26CB}" dt="2022-08-22T14:26:07.949" v="3583" actId="700"/>
          <ac:spMkLst>
            <pc:docMk/>
            <pc:sldMk cId="725141741" sldId="1056"/>
            <ac:spMk id="1055747" creationId="{00000000-0000-0000-0000-000000000000}"/>
          </ac:spMkLst>
        </pc:spChg>
      </pc:sldChg>
      <pc:sldChg chg="modSp add mod modClrScheme chgLayout">
        <pc:chgData name="ab.soheil@nyu.edu" userId="d71572ce-aea6-4a3a-9d7a-c1bc96c12f67" providerId="ADAL" clId="{ED41F9C1-8274-4F08-8693-1523C4FF26CB}" dt="2022-08-22T14:26:07.949" v="3583" actId="700"/>
        <pc:sldMkLst>
          <pc:docMk/>
          <pc:sldMk cId="3708707512" sldId="1057"/>
        </pc:sldMkLst>
        <pc:spChg chg="mod ord">
          <ac:chgData name="ab.soheil@nyu.edu" userId="d71572ce-aea6-4a3a-9d7a-c1bc96c12f67" providerId="ADAL" clId="{ED41F9C1-8274-4F08-8693-1523C4FF26CB}" dt="2022-08-22T14:26:07.949" v="3583" actId="700"/>
          <ac:spMkLst>
            <pc:docMk/>
            <pc:sldMk cId="3708707512" sldId="1057"/>
            <ac:spMk id="1053698" creationId="{00000000-0000-0000-0000-000000000000}"/>
          </ac:spMkLst>
        </pc:spChg>
        <pc:spChg chg="mod ord">
          <ac:chgData name="ab.soheil@nyu.edu" userId="d71572ce-aea6-4a3a-9d7a-c1bc96c12f67" providerId="ADAL" clId="{ED41F9C1-8274-4F08-8693-1523C4FF26CB}" dt="2022-08-22T14:26:07.949" v="3583" actId="700"/>
          <ac:spMkLst>
            <pc:docMk/>
            <pc:sldMk cId="3708707512" sldId="1057"/>
            <ac:spMk id="1053701" creationId="{00000000-0000-0000-0000-000000000000}"/>
          </ac:spMkLst>
        </pc:spChg>
      </pc:sldChg>
      <pc:sldChg chg="modSp add mod modClrScheme modAnim chgLayout">
        <pc:chgData name="ab.soheil@nyu.edu" userId="d71572ce-aea6-4a3a-9d7a-c1bc96c12f67" providerId="ADAL" clId="{ED41F9C1-8274-4F08-8693-1523C4FF26CB}" dt="2022-08-22T14:37:13.247" v="3677" actId="20577"/>
        <pc:sldMkLst>
          <pc:docMk/>
          <pc:sldMk cId="3816375272" sldId="1058"/>
        </pc:sldMkLst>
        <pc:spChg chg="mod ord">
          <ac:chgData name="ab.soheil@nyu.edu" userId="d71572ce-aea6-4a3a-9d7a-c1bc96c12f67" providerId="ADAL" clId="{ED41F9C1-8274-4F08-8693-1523C4FF26CB}" dt="2022-08-22T14:26:07.949" v="3583" actId="700"/>
          <ac:spMkLst>
            <pc:docMk/>
            <pc:sldMk cId="3816375272" sldId="1058"/>
            <ac:spMk id="1053698" creationId="{00000000-0000-0000-0000-000000000000}"/>
          </ac:spMkLst>
        </pc:spChg>
        <pc:spChg chg="mod ord">
          <ac:chgData name="ab.soheil@nyu.edu" userId="d71572ce-aea6-4a3a-9d7a-c1bc96c12f67" providerId="ADAL" clId="{ED41F9C1-8274-4F08-8693-1523C4FF26CB}" dt="2022-08-22T14:37:13.247" v="3677" actId="20577"/>
          <ac:spMkLst>
            <pc:docMk/>
            <pc:sldMk cId="3816375272" sldId="1058"/>
            <ac:spMk id="1053701" creationId="{00000000-0000-0000-0000-000000000000}"/>
          </ac:spMkLst>
        </pc:spChg>
      </pc:sldChg>
      <pc:sldChg chg="modSp add mod modClrScheme chgLayout">
        <pc:chgData name="ab.soheil@nyu.edu" userId="d71572ce-aea6-4a3a-9d7a-c1bc96c12f67" providerId="ADAL" clId="{ED41F9C1-8274-4F08-8693-1523C4FF26CB}" dt="2022-08-22T14:38:07.366" v="3686" actId="2711"/>
        <pc:sldMkLst>
          <pc:docMk/>
          <pc:sldMk cId="2680595294" sldId="1059"/>
        </pc:sldMkLst>
        <pc:spChg chg="mod ord">
          <ac:chgData name="ab.soheil@nyu.edu" userId="d71572ce-aea6-4a3a-9d7a-c1bc96c12f67" providerId="ADAL" clId="{ED41F9C1-8274-4F08-8693-1523C4FF26CB}" dt="2022-08-22T14:37:28.390" v="3679" actId="2711"/>
          <ac:spMkLst>
            <pc:docMk/>
            <pc:sldMk cId="2680595294" sldId="1059"/>
            <ac:spMk id="132099" creationId="{00000000-0000-0000-0000-000000000000}"/>
          </ac:spMkLst>
        </pc:spChg>
        <pc:spChg chg="mod ord">
          <ac:chgData name="ab.soheil@nyu.edu" userId="d71572ce-aea6-4a3a-9d7a-c1bc96c12f67" providerId="ADAL" clId="{ED41F9C1-8274-4F08-8693-1523C4FF26CB}" dt="2022-08-22T14:37:34.639" v="3680" actId="2711"/>
          <ac:spMkLst>
            <pc:docMk/>
            <pc:sldMk cId="2680595294" sldId="1059"/>
            <ac:spMk id="132100" creationId="{00000000-0000-0000-0000-000000000000}"/>
          </ac:spMkLst>
        </pc:spChg>
        <pc:spChg chg="mod">
          <ac:chgData name="ab.soheil@nyu.edu" userId="d71572ce-aea6-4a3a-9d7a-c1bc96c12f67" providerId="ADAL" clId="{ED41F9C1-8274-4F08-8693-1523C4FF26CB}" dt="2022-08-22T14:37:51.631" v="3683" actId="2711"/>
          <ac:spMkLst>
            <pc:docMk/>
            <pc:sldMk cId="2680595294" sldId="1059"/>
            <ac:spMk id="132102" creationId="{00000000-0000-0000-0000-000000000000}"/>
          </ac:spMkLst>
        </pc:spChg>
        <pc:spChg chg="mod">
          <ac:chgData name="ab.soheil@nyu.edu" userId="d71572ce-aea6-4a3a-9d7a-c1bc96c12f67" providerId="ADAL" clId="{ED41F9C1-8274-4F08-8693-1523C4FF26CB}" dt="2022-08-22T14:38:07.366" v="3686" actId="2711"/>
          <ac:spMkLst>
            <pc:docMk/>
            <pc:sldMk cId="2680595294" sldId="1059"/>
            <ac:spMk id="132103" creationId="{00000000-0000-0000-0000-000000000000}"/>
          </ac:spMkLst>
        </pc:spChg>
        <pc:spChg chg="mod">
          <ac:chgData name="ab.soheil@nyu.edu" userId="d71572ce-aea6-4a3a-9d7a-c1bc96c12f67" providerId="ADAL" clId="{ED41F9C1-8274-4F08-8693-1523C4FF26CB}" dt="2022-08-22T14:37:40.820" v="3681" actId="2711"/>
          <ac:spMkLst>
            <pc:docMk/>
            <pc:sldMk cId="2680595294" sldId="1059"/>
            <ac:spMk id="132104" creationId="{00000000-0000-0000-0000-000000000000}"/>
          </ac:spMkLst>
        </pc:spChg>
        <pc:spChg chg="mod">
          <ac:chgData name="ab.soheil@nyu.edu" userId="d71572ce-aea6-4a3a-9d7a-c1bc96c12f67" providerId="ADAL" clId="{ED41F9C1-8274-4F08-8693-1523C4FF26CB}" dt="2022-08-22T14:37:56.687" v="3684" actId="2711"/>
          <ac:spMkLst>
            <pc:docMk/>
            <pc:sldMk cId="2680595294" sldId="1059"/>
            <ac:spMk id="132106" creationId="{00000000-0000-0000-0000-000000000000}"/>
          </ac:spMkLst>
        </pc:spChg>
        <pc:spChg chg="mod">
          <ac:chgData name="ab.soheil@nyu.edu" userId="d71572ce-aea6-4a3a-9d7a-c1bc96c12f67" providerId="ADAL" clId="{ED41F9C1-8274-4F08-8693-1523C4FF26CB}" dt="2022-08-22T14:38:01.531" v="3685" actId="2711"/>
          <ac:spMkLst>
            <pc:docMk/>
            <pc:sldMk cId="2680595294" sldId="1059"/>
            <ac:spMk id="132111" creationId="{00000000-0000-0000-0000-000000000000}"/>
          </ac:spMkLst>
        </pc:spChg>
        <pc:spChg chg="mod">
          <ac:chgData name="ab.soheil@nyu.edu" userId="d71572ce-aea6-4a3a-9d7a-c1bc96c12f67" providerId="ADAL" clId="{ED41F9C1-8274-4F08-8693-1523C4FF26CB}" dt="2022-08-22T14:37:45.871" v="3682" actId="2711"/>
          <ac:spMkLst>
            <pc:docMk/>
            <pc:sldMk cId="2680595294" sldId="1059"/>
            <ac:spMk id="132120" creationId="{00000000-0000-0000-0000-000000000000}"/>
          </ac:spMkLst>
        </pc:spChg>
      </pc:sldChg>
      <pc:sldChg chg="modSp add mod modClrScheme chgLayout">
        <pc:chgData name="ab.soheil@nyu.edu" userId="d71572ce-aea6-4a3a-9d7a-c1bc96c12f67" providerId="ADAL" clId="{ED41F9C1-8274-4F08-8693-1523C4FF26CB}" dt="2022-08-22T14:38:44.931" v="3689" actId="2711"/>
        <pc:sldMkLst>
          <pc:docMk/>
          <pc:sldMk cId="240730703" sldId="1060"/>
        </pc:sldMkLst>
        <pc:spChg chg="mod ord">
          <ac:chgData name="ab.soheil@nyu.edu" userId="d71572ce-aea6-4a3a-9d7a-c1bc96c12f67" providerId="ADAL" clId="{ED41F9C1-8274-4F08-8693-1523C4FF26CB}" dt="2022-08-22T14:38:34.306" v="3687" actId="2711"/>
          <ac:spMkLst>
            <pc:docMk/>
            <pc:sldMk cId="240730703" sldId="1060"/>
            <ac:spMk id="136196" creationId="{00000000-0000-0000-0000-000000000000}"/>
          </ac:spMkLst>
        </pc:spChg>
        <pc:spChg chg="mod ord">
          <ac:chgData name="ab.soheil@nyu.edu" userId="d71572ce-aea6-4a3a-9d7a-c1bc96c12f67" providerId="ADAL" clId="{ED41F9C1-8274-4F08-8693-1523C4FF26CB}" dt="2022-08-22T14:38:44.931" v="3689" actId="2711"/>
          <ac:spMkLst>
            <pc:docMk/>
            <pc:sldMk cId="240730703" sldId="1060"/>
            <ac:spMk id="136197" creationId="{00000000-0000-0000-0000-000000000000}"/>
          </ac:spMkLst>
        </pc:spChg>
      </pc:sldChg>
      <pc:sldChg chg="modSp add mod modClrScheme chgLayout">
        <pc:chgData name="ab.soheil@nyu.edu" userId="d71572ce-aea6-4a3a-9d7a-c1bc96c12f67" providerId="ADAL" clId="{ED41F9C1-8274-4F08-8693-1523C4FF26CB}" dt="2022-08-22T14:39:10.334" v="3693" actId="2711"/>
        <pc:sldMkLst>
          <pc:docMk/>
          <pc:sldMk cId="1097766653" sldId="1061"/>
        </pc:sldMkLst>
        <pc:spChg chg="mod ord">
          <ac:chgData name="ab.soheil@nyu.edu" userId="d71572ce-aea6-4a3a-9d7a-c1bc96c12f67" providerId="ADAL" clId="{ED41F9C1-8274-4F08-8693-1523C4FF26CB}" dt="2022-08-22T14:39:10.334" v="3693" actId="2711"/>
          <ac:spMkLst>
            <pc:docMk/>
            <pc:sldMk cId="1097766653" sldId="1061"/>
            <ac:spMk id="138243" creationId="{00000000-0000-0000-0000-000000000000}"/>
          </ac:spMkLst>
        </pc:spChg>
        <pc:spChg chg="mod ord">
          <ac:chgData name="ab.soheil@nyu.edu" userId="d71572ce-aea6-4a3a-9d7a-c1bc96c12f67" providerId="ADAL" clId="{ED41F9C1-8274-4F08-8693-1523C4FF26CB}" dt="2022-08-22T14:39:05.567" v="3692" actId="2711"/>
          <ac:spMkLst>
            <pc:docMk/>
            <pc:sldMk cId="1097766653" sldId="1061"/>
            <ac:spMk id="138244" creationId="{00000000-0000-0000-0000-000000000000}"/>
          </ac:spMkLst>
        </pc:spChg>
      </pc:sldChg>
      <pc:sldChg chg="modSp add mod modClrScheme chgLayout">
        <pc:chgData name="ab.soheil@nyu.edu" userId="d71572ce-aea6-4a3a-9d7a-c1bc96c12f67" providerId="ADAL" clId="{ED41F9C1-8274-4F08-8693-1523C4FF26CB}" dt="2022-08-22T14:40:36.734" v="3741" actId="14100"/>
        <pc:sldMkLst>
          <pc:docMk/>
          <pc:sldMk cId="4294946445" sldId="1062"/>
        </pc:sldMkLst>
        <pc:spChg chg="mod">
          <ac:chgData name="ab.soheil@nyu.edu" userId="d71572ce-aea6-4a3a-9d7a-c1bc96c12f67" providerId="ADAL" clId="{ED41F9C1-8274-4F08-8693-1523C4FF26CB}" dt="2022-08-22T14:40:24.019" v="3739" actId="404"/>
          <ac:spMkLst>
            <pc:docMk/>
            <pc:sldMk cId="4294946445" sldId="1062"/>
            <ac:spMk id="2" creationId="{00000000-0000-0000-0000-000000000000}"/>
          </ac:spMkLst>
        </pc:spChg>
        <pc:spChg chg="mod ord">
          <ac:chgData name="ab.soheil@nyu.edu" userId="d71572ce-aea6-4a3a-9d7a-c1bc96c12f67" providerId="ADAL" clId="{ED41F9C1-8274-4F08-8693-1523C4FF26CB}" dt="2022-08-22T14:39:36.519" v="3694" actId="2711"/>
          <ac:spMkLst>
            <pc:docMk/>
            <pc:sldMk cId="4294946445" sldId="1062"/>
            <ac:spMk id="142339" creationId="{00000000-0000-0000-0000-000000000000}"/>
          </ac:spMkLst>
        </pc:spChg>
        <pc:spChg chg="mod ord">
          <ac:chgData name="ab.soheil@nyu.edu" userId="d71572ce-aea6-4a3a-9d7a-c1bc96c12f67" providerId="ADAL" clId="{ED41F9C1-8274-4F08-8693-1523C4FF26CB}" dt="2022-08-22T14:40:36.734" v="3741" actId="14100"/>
          <ac:spMkLst>
            <pc:docMk/>
            <pc:sldMk cId="4294946445" sldId="1062"/>
            <ac:spMk id="142340" creationId="{00000000-0000-0000-0000-000000000000}"/>
          </ac:spMkLst>
        </pc:spChg>
      </pc:sldChg>
      <pc:sldChg chg="delSp modSp add mod modClrScheme chgLayout">
        <pc:chgData name="ab.soheil@nyu.edu" userId="d71572ce-aea6-4a3a-9d7a-c1bc96c12f67" providerId="ADAL" clId="{ED41F9C1-8274-4F08-8693-1523C4FF26CB}" dt="2022-08-22T14:41:23.680" v="3799" actId="1037"/>
        <pc:sldMkLst>
          <pc:docMk/>
          <pc:sldMk cId="3620782179" sldId="1063"/>
        </pc:sldMkLst>
        <pc:spChg chg="mod ord">
          <ac:chgData name="ab.soheil@nyu.edu" userId="d71572ce-aea6-4a3a-9d7a-c1bc96c12f67" providerId="ADAL" clId="{ED41F9C1-8274-4F08-8693-1523C4FF26CB}" dt="2022-08-22T14:26:07.949" v="3583" actId="700"/>
          <ac:spMkLst>
            <pc:docMk/>
            <pc:sldMk cId="3620782179" sldId="1063"/>
            <ac:spMk id="144386" creationId="{00000000-0000-0000-0000-000000000000}"/>
          </ac:spMkLst>
        </pc:spChg>
        <pc:spChg chg="mod ord">
          <ac:chgData name="ab.soheil@nyu.edu" userId="d71572ce-aea6-4a3a-9d7a-c1bc96c12f67" providerId="ADAL" clId="{ED41F9C1-8274-4F08-8693-1523C4FF26CB}" dt="2022-08-22T14:40:49.950" v="3742" actId="2711"/>
          <ac:spMkLst>
            <pc:docMk/>
            <pc:sldMk cId="3620782179" sldId="1063"/>
            <ac:spMk id="144387" creationId="{00000000-0000-0000-0000-000000000000}"/>
          </ac:spMkLst>
        </pc:spChg>
        <pc:spChg chg="mod ord">
          <ac:chgData name="ab.soheil@nyu.edu" userId="d71572ce-aea6-4a3a-9d7a-c1bc96c12f67" providerId="ADAL" clId="{ED41F9C1-8274-4F08-8693-1523C4FF26CB}" dt="2022-08-22T14:40:59.087" v="3744" actId="14100"/>
          <ac:spMkLst>
            <pc:docMk/>
            <pc:sldMk cId="3620782179" sldId="1063"/>
            <ac:spMk id="144388" creationId="{00000000-0000-0000-0000-000000000000}"/>
          </ac:spMkLst>
        </pc:spChg>
        <pc:spChg chg="del">
          <ac:chgData name="ab.soheil@nyu.edu" userId="d71572ce-aea6-4a3a-9d7a-c1bc96c12f67" providerId="ADAL" clId="{ED41F9C1-8274-4F08-8693-1523C4FF26CB}" dt="2022-08-22T14:41:16.207" v="3746" actId="478"/>
          <ac:spMkLst>
            <pc:docMk/>
            <pc:sldMk cId="3620782179" sldId="1063"/>
            <ac:spMk id="144390" creationId="{00000000-0000-0000-0000-000000000000}"/>
          </ac:spMkLst>
        </pc:spChg>
        <pc:spChg chg="mod">
          <ac:chgData name="ab.soheil@nyu.edu" userId="d71572ce-aea6-4a3a-9d7a-c1bc96c12f67" providerId="ADAL" clId="{ED41F9C1-8274-4F08-8693-1523C4FF26CB}" dt="2022-08-22T14:41:23.680" v="3799" actId="1037"/>
          <ac:spMkLst>
            <pc:docMk/>
            <pc:sldMk cId="3620782179" sldId="1063"/>
            <ac:spMk id="144391" creationId="{00000000-0000-0000-0000-000000000000}"/>
          </ac:spMkLst>
        </pc:spChg>
        <pc:picChg chg="mod">
          <ac:chgData name="ab.soheil@nyu.edu" userId="d71572ce-aea6-4a3a-9d7a-c1bc96c12f67" providerId="ADAL" clId="{ED41F9C1-8274-4F08-8693-1523C4FF26CB}" dt="2022-08-22T14:41:23.680" v="3799" actId="1037"/>
          <ac:picMkLst>
            <pc:docMk/>
            <pc:sldMk cId="3620782179" sldId="1063"/>
            <ac:picMk id="144389" creationId="{00000000-0000-0000-0000-000000000000}"/>
          </ac:picMkLst>
        </pc:picChg>
      </pc:sldChg>
      <pc:sldChg chg="addSp delSp modSp add mod modClrScheme modShow chgLayout">
        <pc:chgData name="ab.soheil@nyu.edu" userId="d71572ce-aea6-4a3a-9d7a-c1bc96c12f67" providerId="ADAL" clId="{ED41F9C1-8274-4F08-8693-1523C4FF26CB}" dt="2022-08-22T14:43:44.995" v="3820" actId="729"/>
        <pc:sldMkLst>
          <pc:docMk/>
          <pc:sldMk cId="1321410433" sldId="1064"/>
        </pc:sldMkLst>
        <pc:spChg chg="mod ord">
          <ac:chgData name="ab.soheil@nyu.edu" userId="d71572ce-aea6-4a3a-9d7a-c1bc96c12f67" providerId="ADAL" clId="{ED41F9C1-8274-4F08-8693-1523C4FF26CB}" dt="2022-08-22T14:26:07.949" v="3583" actId="700"/>
          <ac:spMkLst>
            <pc:docMk/>
            <pc:sldMk cId="1321410433" sldId="1064"/>
            <ac:spMk id="2" creationId="{00000000-0000-0000-0000-000000000000}"/>
          </ac:spMkLst>
        </pc:spChg>
        <pc:spChg chg="add del mod ord">
          <ac:chgData name="ab.soheil@nyu.edu" userId="d71572ce-aea6-4a3a-9d7a-c1bc96c12f67" providerId="ADAL" clId="{ED41F9C1-8274-4F08-8693-1523C4FF26CB}" dt="2022-08-22T14:43:15.082" v="3800" actId="478"/>
          <ac:spMkLst>
            <pc:docMk/>
            <pc:sldMk cId="1321410433" sldId="1064"/>
            <ac:spMk id="5" creationId="{66165DB2-103A-EFC6-77D4-A46A3D5B1ADF}"/>
          </ac:spMkLst>
        </pc:spChg>
        <pc:spChg chg="mod">
          <ac:chgData name="ab.soheil@nyu.edu" userId="d71572ce-aea6-4a3a-9d7a-c1bc96c12f67" providerId="ADAL" clId="{ED41F9C1-8274-4F08-8693-1523C4FF26CB}" dt="2022-08-22T14:43:29.148" v="3806" actId="403"/>
          <ac:spMkLst>
            <pc:docMk/>
            <pc:sldMk cId="1321410433" sldId="1064"/>
            <ac:spMk id="9" creationId="{00000000-0000-0000-0000-000000000000}"/>
          </ac:spMkLst>
        </pc:spChg>
        <pc:spChg chg="mod">
          <ac:chgData name="ab.soheil@nyu.edu" userId="d71572ce-aea6-4a3a-9d7a-c1bc96c12f67" providerId="ADAL" clId="{ED41F9C1-8274-4F08-8693-1523C4FF26CB}" dt="2022-08-22T14:43:32.459" v="3812" actId="404"/>
          <ac:spMkLst>
            <pc:docMk/>
            <pc:sldMk cId="1321410433" sldId="1064"/>
            <ac:spMk id="10" creationId="{00000000-0000-0000-0000-000000000000}"/>
          </ac:spMkLst>
        </pc:spChg>
        <pc:spChg chg="mod">
          <ac:chgData name="ab.soheil@nyu.edu" userId="d71572ce-aea6-4a3a-9d7a-c1bc96c12f67" providerId="ADAL" clId="{ED41F9C1-8274-4F08-8693-1523C4FF26CB}" dt="2022-08-22T14:43:37.166" v="3819" actId="403"/>
          <ac:spMkLst>
            <pc:docMk/>
            <pc:sldMk cId="1321410433" sldId="1064"/>
            <ac:spMk id="11" creationId="{00000000-0000-0000-0000-000000000000}"/>
          </ac:spMkLst>
        </pc:spChg>
      </pc:sldChg>
      <pc:sldChg chg="modSp add mod modClrScheme chgLayout">
        <pc:chgData name="ab.soheil@nyu.edu" userId="d71572ce-aea6-4a3a-9d7a-c1bc96c12f67" providerId="ADAL" clId="{ED41F9C1-8274-4F08-8693-1523C4FF26CB}" dt="2022-08-22T14:49:25.107" v="3922" actId="2711"/>
        <pc:sldMkLst>
          <pc:docMk/>
          <pc:sldMk cId="1999487065" sldId="1065"/>
        </pc:sldMkLst>
        <pc:spChg chg="mod ord">
          <ac:chgData name="ab.soheil@nyu.edu" userId="d71572ce-aea6-4a3a-9d7a-c1bc96c12f67" providerId="ADAL" clId="{ED41F9C1-8274-4F08-8693-1523C4FF26CB}" dt="2022-08-22T14:49:19.341" v="3921" actId="2711"/>
          <ac:spMkLst>
            <pc:docMk/>
            <pc:sldMk cId="1999487065" sldId="1065"/>
            <ac:spMk id="69635" creationId="{00000000-0000-0000-0000-000000000000}"/>
          </ac:spMkLst>
        </pc:spChg>
        <pc:spChg chg="mod ord">
          <ac:chgData name="ab.soheil@nyu.edu" userId="d71572ce-aea6-4a3a-9d7a-c1bc96c12f67" providerId="ADAL" clId="{ED41F9C1-8274-4F08-8693-1523C4FF26CB}" dt="2022-08-22T14:49:25.107" v="3922" actId="2711"/>
          <ac:spMkLst>
            <pc:docMk/>
            <pc:sldMk cId="1999487065" sldId="1065"/>
            <ac:spMk id="69636" creationId="{00000000-0000-0000-0000-000000000000}"/>
          </ac:spMkLst>
        </pc:spChg>
      </pc:sldChg>
      <pc:sldChg chg="modSp add mod modClrScheme chgLayout">
        <pc:chgData name="ab.soheil@nyu.edu" userId="d71572ce-aea6-4a3a-9d7a-c1bc96c12f67" providerId="ADAL" clId="{ED41F9C1-8274-4F08-8693-1523C4FF26CB}" dt="2022-08-22T14:52:54.767" v="3954" actId="313"/>
        <pc:sldMkLst>
          <pc:docMk/>
          <pc:sldMk cId="2170694978" sldId="1066"/>
        </pc:sldMkLst>
        <pc:spChg chg="mod ord">
          <ac:chgData name="ab.soheil@nyu.edu" userId="d71572ce-aea6-4a3a-9d7a-c1bc96c12f67" providerId="ADAL" clId="{ED41F9C1-8274-4F08-8693-1523C4FF26CB}" dt="2022-08-22T14:26:07.949" v="3583" actId="700"/>
          <ac:spMkLst>
            <pc:docMk/>
            <pc:sldMk cId="2170694978" sldId="1066"/>
            <ac:spMk id="2" creationId="{00000000-0000-0000-0000-000000000000}"/>
          </ac:spMkLst>
        </pc:spChg>
        <pc:spChg chg="mod ord">
          <ac:chgData name="ab.soheil@nyu.edu" userId="d71572ce-aea6-4a3a-9d7a-c1bc96c12f67" providerId="ADAL" clId="{ED41F9C1-8274-4F08-8693-1523C4FF26CB}" dt="2022-08-22T14:52:54.767" v="3954" actId="313"/>
          <ac:spMkLst>
            <pc:docMk/>
            <pc:sldMk cId="2170694978" sldId="1066"/>
            <ac:spMk id="3" creationId="{00000000-0000-0000-0000-000000000000}"/>
          </ac:spMkLst>
        </pc:spChg>
      </pc:sldChg>
      <pc:sldChg chg="addSp delSp modSp add mod modClrScheme chgLayout">
        <pc:chgData name="ab.soheil@nyu.edu" userId="d71572ce-aea6-4a3a-9d7a-c1bc96c12f67" providerId="ADAL" clId="{ED41F9C1-8274-4F08-8693-1523C4FF26CB}" dt="2022-08-22T14:54:43.565" v="3972" actId="2711"/>
        <pc:sldMkLst>
          <pc:docMk/>
          <pc:sldMk cId="1986752115" sldId="1067"/>
        </pc:sldMkLst>
        <pc:spChg chg="add del mod ord">
          <ac:chgData name="ab.soheil@nyu.edu" userId="d71572ce-aea6-4a3a-9d7a-c1bc96c12f67" providerId="ADAL" clId="{ED41F9C1-8274-4F08-8693-1523C4FF26CB}" dt="2022-08-22T14:54:13.634" v="3968" actId="478"/>
          <ac:spMkLst>
            <pc:docMk/>
            <pc:sldMk cId="1986752115" sldId="1067"/>
            <ac:spMk id="3" creationId="{DA0764FA-ECA2-AA07-670F-A2788097F88A}"/>
          </ac:spMkLst>
        </pc:spChg>
        <pc:spChg chg="mod">
          <ac:chgData name="ab.soheil@nyu.edu" userId="d71572ce-aea6-4a3a-9d7a-c1bc96c12f67" providerId="ADAL" clId="{ED41F9C1-8274-4F08-8693-1523C4FF26CB}" dt="2022-08-22T14:53:37.231" v="3962" actId="403"/>
          <ac:spMkLst>
            <pc:docMk/>
            <pc:sldMk cId="1986752115" sldId="1067"/>
            <ac:spMk id="24" creationId="{00000000-0000-0000-0000-000000000000}"/>
          </ac:spMkLst>
        </pc:spChg>
        <pc:spChg chg="mod ord">
          <ac:chgData name="ab.soheil@nyu.edu" userId="d71572ce-aea6-4a3a-9d7a-c1bc96c12f67" providerId="ADAL" clId="{ED41F9C1-8274-4F08-8693-1523C4FF26CB}" dt="2022-08-22T14:54:43.565" v="3972" actId="2711"/>
          <ac:spMkLst>
            <pc:docMk/>
            <pc:sldMk cId="1986752115" sldId="1067"/>
            <ac:spMk id="66563" creationId="{00000000-0000-0000-0000-000000000000}"/>
          </ac:spMkLst>
        </pc:spChg>
        <pc:spChg chg="mod">
          <ac:chgData name="ab.soheil@nyu.edu" userId="d71572ce-aea6-4a3a-9d7a-c1bc96c12f67" providerId="ADAL" clId="{ED41F9C1-8274-4F08-8693-1523C4FF26CB}" dt="2022-08-22T14:53:53.952" v="3967" actId="404"/>
          <ac:spMkLst>
            <pc:docMk/>
            <pc:sldMk cId="1986752115" sldId="1067"/>
            <ac:spMk id="1987603" creationId="{00000000-0000-0000-0000-000000000000}"/>
          </ac:spMkLst>
        </pc:spChg>
      </pc:sldChg>
      <pc:sldChg chg="addSp delSp modSp add mod modClrScheme chgLayout">
        <pc:chgData name="ab.soheil@nyu.edu" userId="d71572ce-aea6-4a3a-9d7a-c1bc96c12f67" providerId="ADAL" clId="{ED41F9C1-8274-4F08-8693-1523C4FF26CB}" dt="2022-08-22T14:56:29.391" v="3991" actId="1076"/>
        <pc:sldMkLst>
          <pc:docMk/>
          <pc:sldMk cId="4205825112" sldId="1068"/>
        </pc:sldMkLst>
        <pc:spChg chg="add del mod ord">
          <ac:chgData name="ab.soheil@nyu.edu" userId="d71572ce-aea6-4a3a-9d7a-c1bc96c12f67" providerId="ADAL" clId="{ED41F9C1-8274-4F08-8693-1523C4FF26CB}" dt="2022-08-22T14:54:54.958" v="3973" actId="478"/>
          <ac:spMkLst>
            <pc:docMk/>
            <pc:sldMk cId="4205825112" sldId="1068"/>
            <ac:spMk id="2" creationId="{8D1D2AB7-8B6E-40E9-F5F6-D515F972F3A1}"/>
          </ac:spMkLst>
        </pc:spChg>
        <pc:spChg chg="mod ord">
          <ac:chgData name="ab.soheil@nyu.edu" userId="d71572ce-aea6-4a3a-9d7a-c1bc96c12f67" providerId="ADAL" clId="{ED41F9C1-8274-4F08-8693-1523C4FF26CB}" dt="2022-08-22T14:54:36.255" v="3971" actId="2711"/>
          <ac:spMkLst>
            <pc:docMk/>
            <pc:sldMk cId="4205825112" sldId="1068"/>
            <ac:spMk id="68611" creationId="{00000000-0000-0000-0000-000000000000}"/>
          </ac:spMkLst>
        </pc:spChg>
        <pc:spChg chg="mod">
          <ac:chgData name="ab.soheil@nyu.edu" userId="d71572ce-aea6-4a3a-9d7a-c1bc96c12f67" providerId="ADAL" clId="{ED41F9C1-8274-4F08-8693-1523C4FF26CB}" dt="2022-08-22T14:56:29.391" v="3991" actId="1076"/>
          <ac:spMkLst>
            <pc:docMk/>
            <pc:sldMk cId="4205825112" sldId="1068"/>
            <ac:spMk id="1987587" creationId="{00000000-0000-0000-0000-000000000000}"/>
          </ac:spMkLst>
        </pc:spChg>
      </pc:sldChg>
      <pc:sldChg chg="addSp delSp modSp add mod modClrScheme chgLayout">
        <pc:chgData name="ab.soheil@nyu.edu" userId="d71572ce-aea6-4a3a-9d7a-c1bc96c12f67" providerId="ADAL" clId="{ED41F9C1-8274-4F08-8693-1523C4FF26CB}" dt="2022-08-22T15:01:21.255" v="4070" actId="478"/>
        <pc:sldMkLst>
          <pc:docMk/>
          <pc:sldMk cId="500777266" sldId="1069"/>
        </pc:sldMkLst>
        <pc:spChg chg="add del mod ord">
          <ac:chgData name="ab.soheil@nyu.edu" userId="d71572ce-aea6-4a3a-9d7a-c1bc96c12f67" providerId="ADAL" clId="{ED41F9C1-8274-4F08-8693-1523C4FF26CB}" dt="2022-08-22T14:55:20.685" v="3974" actId="700"/>
          <ac:spMkLst>
            <pc:docMk/>
            <pc:sldMk cId="500777266" sldId="1069"/>
            <ac:spMk id="2" creationId="{8F2436B5-F61C-7BF0-C59C-05845DF9A3CA}"/>
          </ac:spMkLst>
        </pc:spChg>
        <pc:spChg chg="add del mod ord">
          <ac:chgData name="ab.soheil@nyu.edu" userId="d71572ce-aea6-4a3a-9d7a-c1bc96c12f67" providerId="ADAL" clId="{ED41F9C1-8274-4F08-8693-1523C4FF26CB}" dt="2022-08-22T14:55:20.685" v="3974" actId="700"/>
          <ac:spMkLst>
            <pc:docMk/>
            <pc:sldMk cId="500777266" sldId="1069"/>
            <ac:spMk id="3" creationId="{057407DA-3A26-BECF-791A-113E3DA21F39}"/>
          </ac:spMkLst>
        </pc:spChg>
        <pc:spChg chg="add del mod ord">
          <ac:chgData name="ab.soheil@nyu.edu" userId="d71572ce-aea6-4a3a-9d7a-c1bc96c12f67" providerId="ADAL" clId="{ED41F9C1-8274-4F08-8693-1523C4FF26CB}" dt="2022-08-22T14:55:51.921" v="3981" actId="478"/>
          <ac:spMkLst>
            <pc:docMk/>
            <pc:sldMk cId="500777266" sldId="1069"/>
            <ac:spMk id="4" creationId="{B17A769E-BC28-ABFF-405D-C03EC30FF6F6}"/>
          </ac:spMkLst>
        </pc:spChg>
        <pc:spChg chg="add del mod ord">
          <ac:chgData name="ab.soheil@nyu.edu" userId="d71572ce-aea6-4a3a-9d7a-c1bc96c12f67" providerId="ADAL" clId="{ED41F9C1-8274-4F08-8693-1523C4FF26CB}" dt="2022-08-22T14:55:42.214" v="3979" actId="478"/>
          <ac:spMkLst>
            <pc:docMk/>
            <pc:sldMk cId="500777266" sldId="1069"/>
            <ac:spMk id="5" creationId="{23044EE6-9FFC-CDBF-ECBB-320F7B3ECC8D}"/>
          </ac:spMkLst>
        </pc:spChg>
        <pc:spChg chg="add del mod ord">
          <ac:chgData name="ab.soheil@nyu.edu" userId="d71572ce-aea6-4a3a-9d7a-c1bc96c12f67" providerId="ADAL" clId="{ED41F9C1-8274-4F08-8693-1523C4FF26CB}" dt="2022-08-22T15:01:18.459" v="4069" actId="478"/>
          <ac:spMkLst>
            <pc:docMk/>
            <pc:sldMk cId="500777266" sldId="1069"/>
            <ac:spMk id="6" creationId="{7B4B13A7-274B-54A6-7D9D-9B92A20C2698}"/>
          </ac:spMkLst>
        </pc:spChg>
        <pc:spChg chg="add del mod ord">
          <ac:chgData name="ab.soheil@nyu.edu" userId="d71572ce-aea6-4a3a-9d7a-c1bc96c12f67" providerId="ADAL" clId="{ED41F9C1-8274-4F08-8693-1523C4FF26CB}" dt="2022-08-22T14:56:02.920" v="3986" actId="478"/>
          <ac:spMkLst>
            <pc:docMk/>
            <pc:sldMk cId="500777266" sldId="1069"/>
            <ac:spMk id="7" creationId="{4A16FC9B-DB9D-1555-0016-67BCB4F2AB1B}"/>
          </ac:spMkLst>
        </pc:spChg>
        <pc:spChg chg="add del mod">
          <ac:chgData name="ab.soheil@nyu.edu" userId="d71572ce-aea6-4a3a-9d7a-c1bc96c12f67" providerId="ADAL" clId="{ED41F9C1-8274-4F08-8693-1523C4FF26CB}" dt="2022-08-22T15:01:21.255" v="4070" actId="478"/>
          <ac:spMkLst>
            <pc:docMk/>
            <pc:sldMk cId="500777266" sldId="1069"/>
            <ac:spMk id="9" creationId="{494FBDAE-B28F-3E02-92C2-F74D22BD9DBE}"/>
          </ac:spMkLst>
        </pc:spChg>
        <pc:spChg chg="mod">
          <ac:chgData name="ab.soheil@nyu.edu" userId="d71572ce-aea6-4a3a-9d7a-c1bc96c12f67" providerId="ADAL" clId="{ED41F9C1-8274-4F08-8693-1523C4FF26CB}" dt="2022-08-22T14:55:54.468" v="3982" actId="21"/>
          <ac:spMkLst>
            <pc:docMk/>
            <pc:sldMk cId="500777266" sldId="1069"/>
            <ac:spMk id="27" creationId="{00000000-0000-0000-0000-000000000000}"/>
          </ac:spMkLst>
        </pc:spChg>
        <pc:spChg chg="mod">
          <ac:chgData name="ab.soheil@nyu.edu" userId="d71572ce-aea6-4a3a-9d7a-c1bc96c12f67" providerId="ADAL" clId="{ED41F9C1-8274-4F08-8693-1523C4FF26CB}" dt="2022-08-22T14:56:09.693" v="3987" actId="1076"/>
          <ac:spMkLst>
            <pc:docMk/>
            <pc:sldMk cId="500777266" sldId="1069"/>
            <ac:spMk id="70659" creationId="{00000000-0000-0000-0000-000000000000}"/>
          </ac:spMkLst>
        </pc:spChg>
        <pc:spChg chg="mod">
          <ac:chgData name="ab.soheil@nyu.edu" userId="d71572ce-aea6-4a3a-9d7a-c1bc96c12f67" providerId="ADAL" clId="{ED41F9C1-8274-4F08-8693-1523C4FF26CB}" dt="2022-08-22T14:55:46.796" v="3980" actId="14100"/>
          <ac:spMkLst>
            <pc:docMk/>
            <pc:sldMk cId="500777266" sldId="1069"/>
            <ac:spMk id="70665" creationId="{00000000-0000-0000-0000-000000000000}"/>
          </ac:spMkLst>
        </pc:spChg>
      </pc:sldChg>
      <pc:sldChg chg="addSp delSp modSp add mod modClrScheme chgLayout">
        <pc:chgData name="ab.soheil@nyu.edu" userId="d71572ce-aea6-4a3a-9d7a-c1bc96c12f67" providerId="ADAL" clId="{ED41F9C1-8274-4F08-8693-1523C4FF26CB}" dt="2022-08-22T15:01:25.428" v="4072" actId="478"/>
        <pc:sldMkLst>
          <pc:docMk/>
          <pc:sldMk cId="2011832356" sldId="1070"/>
        </pc:sldMkLst>
        <pc:spChg chg="add del mod ord">
          <ac:chgData name="ab.soheil@nyu.edu" userId="d71572ce-aea6-4a3a-9d7a-c1bc96c12f67" providerId="ADAL" clId="{ED41F9C1-8274-4F08-8693-1523C4FF26CB}" dt="2022-08-22T14:56:59.699" v="3993" actId="478"/>
          <ac:spMkLst>
            <pc:docMk/>
            <pc:sldMk cId="2011832356" sldId="1070"/>
            <ac:spMk id="2" creationId="{6E1817BB-0078-EC7B-D278-1DD26A310342}"/>
          </ac:spMkLst>
        </pc:spChg>
        <pc:spChg chg="add del mod ord">
          <ac:chgData name="ab.soheil@nyu.edu" userId="d71572ce-aea6-4a3a-9d7a-c1bc96c12f67" providerId="ADAL" clId="{ED41F9C1-8274-4F08-8693-1523C4FF26CB}" dt="2022-08-22T14:57:27.349" v="4003" actId="700"/>
          <ac:spMkLst>
            <pc:docMk/>
            <pc:sldMk cId="2011832356" sldId="1070"/>
            <ac:spMk id="3" creationId="{8B23C53C-71AE-1847-D422-5AC8E7F0E952}"/>
          </ac:spMkLst>
        </pc:spChg>
        <pc:spChg chg="add del mod ord">
          <ac:chgData name="ab.soheil@nyu.edu" userId="d71572ce-aea6-4a3a-9d7a-c1bc96c12f67" providerId="ADAL" clId="{ED41F9C1-8274-4F08-8693-1523C4FF26CB}" dt="2022-08-22T14:57:12.403" v="3998" actId="700"/>
          <ac:spMkLst>
            <pc:docMk/>
            <pc:sldMk cId="2011832356" sldId="1070"/>
            <ac:spMk id="4" creationId="{59B13784-362E-06BA-4E9B-784EF3B4FEFD}"/>
          </ac:spMkLst>
        </pc:spChg>
        <pc:spChg chg="add del mod ord">
          <ac:chgData name="ab.soheil@nyu.edu" userId="d71572ce-aea6-4a3a-9d7a-c1bc96c12f67" providerId="ADAL" clId="{ED41F9C1-8274-4F08-8693-1523C4FF26CB}" dt="2022-08-22T14:57:12.403" v="3998" actId="700"/>
          <ac:spMkLst>
            <pc:docMk/>
            <pc:sldMk cId="2011832356" sldId="1070"/>
            <ac:spMk id="5" creationId="{1A289A11-21EE-92B8-658A-3723B6BB88AE}"/>
          </ac:spMkLst>
        </pc:spChg>
        <pc:spChg chg="add del mod ord">
          <ac:chgData name="ab.soheil@nyu.edu" userId="d71572ce-aea6-4a3a-9d7a-c1bc96c12f67" providerId="ADAL" clId="{ED41F9C1-8274-4F08-8693-1523C4FF26CB}" dt="2022-08-22T14:57:19.747" v="4001" actId="700"/>
          <ac:spMkLst>
            <pc:docMk/>
            <pc:sldMk cId="2011832356" sldId="1070"/>
            <ac:spMk id="6" creationId="{FFF774BF-912A-2EDD-0601-31CFAAB1F3E9}"/>
          </ac:spMkLst>
        </pc:spChg>
        <pc:spChg chg="add del mod ord">
          <ac:chgData name="ab.soheil@nyu.edu" userId="d71572ce-aea6-4a3a-9d7a-c1bc96c12f67" providerId="ADAL" clId="{ED41F9C1-8274-4F08-8693-1523C4FF26CB}" dt="2022-08-22T14:57:19.747" v="4001" actId="700"/>
          <ac:spMkLst>
            <pc:docMk/>
            <pc:sldMk cId="2011832356" sldId="1070"/>
            <ac:spMk id="7" creationId="{EB738A33-6928-3B1C-26E8-93C8557EBF50}"/>
          </ac:spMkLst>
        </pc:spChg>
        <pc:spChg chg="add del mod ord">
          <ac:chgData name="ab.soheil@nyu.edu" userId="d71572ce-aea6-4a3a-9d7a-c1bc96c12f67" providerId="ADAL" clId="{ED41F9C1-8274-4F08-8693-1523C4FF26CB}" dt="2022-08-22T15:01:25.428" v="4072" actId="478"/>
          <ac:spMkLst>
            <pc:docMk/>
            <pc:sldMk cId="2011832356" sldId="1070"/>
            <ac:spMk id="8" creationId="{EC573A24-BCA6-82F8-724B-8EA418D1E8BD}"/>
          </ac:spMkLst>
        </pc:spChg>
        <pc:spChg chg="add del mod ord">
          <ac:chgData name="ab.soheil@nyu.edu" userId="d71572ce-aea6-4a3a-9d7a-c1bc96c12f67" providerId="ADAL" clId="{ED41F9C1-8274-4F08-8693-1523C4FF26CB}" dt="2022-08-22T14:57:33.597" v="4005" actId="478"/>
          <ac:spMkLst>
            <pc:docMk/>
            <pc:sldMk cId="2011832356" sldId="1070"/>
            <ac:spMk id="9" creationId="{2A9D492A-33EB-437D-C27A-EED77CF7E89B}"/>
          </ac:spMkLst>
        </pc:spChg>
        <pc:spChg chg="add mod">
          <ac:chgData name="ab.soheil@nyu.edu" userId="d71572ce-aea6-4a3a-9d7a-c1bc96c12f67" providerId="ADAL" clId="{ED41F9C1-8274-4F08-8693-1523C4FF26CB}" dt="2022-08-22T15:01:25.428" v="4072" actId="478"/>
          <ac:spMkLst>
            <pc:docMk/>
            <pc:sldMk cId="2011832356" sldId="1070"/>
            <ac:spMk id="11" creationId="{63E1DD4D-2DC0-FA2C-CACC-24E6A00BA89B}"/>
          </ac:spMkLst>
        </pc:spChg>
        <pc:spChg chg="del mod">
          <ac:chgData name="ab.soheil@nyu.edu" userId="d71572ce-aea6-4a3a-9d7a-c1bc96c12f67" providerId="ADAL" clId="{ED41F9C1-8274-4F08-8693-1523C4FF26CB}" dt="2022-08-22T15:01:23.888" v="4071" actId="478"/>
          <ac:spMkLst>
            <pc:docMk/>
            <pc:sldMk cId="2011832356" sldId="1070"/>
            <ac:spMk id="27" creationId="{00000000-0000-0000-0000-000000000000}"/>
          </ac:spMkLst>
        </pc:spChg>
      </pc:sldChg>
      <pc:sldChg chg="addSp delSp modSp add mod modClrScheme chgLayout">
        <pc:chgData name="ab.soheil@nyu.edu" userId="d71572ce-aea6-4a3a-9d7a-c1bc96c12f67" providerId="ADAL" clId="{ED41F9C1-8274-4F08-8693-1523C4FF26CB}" dt="2022-08-22T15:01:30.878" v="4075" actId="478"/>
        <pc:sldMkLst>
          <pc:docMk/>
          <pc:sldMk cId="4205048118" sldId="1071"/>
        </pc:sldMkLst>
        <pc:spChg chg="add del mod ord">
          <ac:chgData name="ab.soheil@nyu.edu" userId="d71572ce-aea6-4a3a-9d7a-c1bc96c12f67" providerId="ADAL" clId="{ED41F9C1-8274-4F08-8693-1523C4FF26CB}" dt="2022-08-22T14:57:42.469" v="4006" actId="478"/>
          <ac:spMkLst>
            <pc:docMk/>
            <pc:sldMk cId="4205048118" sldId="1071"/>
            <ac:spMk id="2" creationId="{CEF560DD-CE43-07B5-80F9-05BDCAA0C8A8}"/>
          </ac:spMkLst>
        </pc:spChg>
        <pc:spChg chg="add del mod ord">
          <ac:chgData name="ab.soheil@nyu.edu" userId="d71572ce-aea6-4a3a-9d7a-c1bc96c12f67" providerId="ADAL" clId="{ED41F9C1-8274-4F08-8693-1523C4FF26CB}" dt="2022-08-22T14:57:48.148" v="4008" actId="700"/>
          <ac:spMkLst>
            <pc:docMk/>
            <pc:sldMk cId="4205048118" sldId="1071"/>
            <ac:spMk id="3" creationId="{034FE858-95BE-3A59-6977-A34225C68891}"/>
          </ac:spMkLst>
        </pc:spChg>
        <pc:spChg chg="add del mod ord">
          <ac:chgData name="ab.soheil@nyu.edu" userId="d71572ce-aea6-4a3a-9d7a-c1bc96c12f67" providerId="ADAL" clId="{ED41F9C1-8274-4F08-8693-1523C4FF26CB}" dt="2022-08-22T15:01:28.669" v="4074" actId="478"/>
          <ac:spMkLst>
            <pc:docMk/>
            <pc:sldMk cId="4205048118" sldId="1071"/>
            <ac:spMk id="4" creationId="{676C5DE1-3685-F1D6-2AF9-A0F23121F6BF}"/>
          </ac:spMkLst>
        </pc:spChg>
        <pc:spChg chg="add del mod ord">
          <ac:chgData name="ab.soheil@nyu.edu" userId="d71572ce-aea6-4a3a-9d7a-c1bc96c12f67" providerId="ADAL" clId="{ED41F9C1-8274-4F08-8693-1523C4FF26CB}" dt="2022-08-22T14:57:58.707" v="4013" actId="478"/>
          <ac:spMkLst>
            <pc:docMk/>
            <pc:sldMk cId="4205048118" sldId="1071"/>
            <ac:spMk id="5" creationId="{CE75E61F-E8EB-2E08-2DC0-03A565E4F72C}"/>
          </ac:spMkLst>
        </pc:spChg>
        <pc:spChg chg="add del mod">
          <ac:chgData name="ab.soheil@nyu.edu" userId="d71572ce-aea6-4a3a-9d7a-c1bc96c12f67" providerId="ADAL" clId="{ED41F9C1-8274-4F08-8693-1523C4FF26CB}" dt="2022-08-22T15:01:30.878" v="4075" actId="478"/>
          <ac:spMkLst>
            <pc:docMk/>
            <pc:sldMk cId="4205048118" sldId="1071"/>
            <ac:spMk id="7" creationId="{96CC60EF-EF0A-2841-ED81-2B3DFAE29B34}"/>
          </ac:spMkLst>
        </pc:spChg>
        <pc:spChg chg="del">
          <ac:chgData name="ab.soheil@nyu.edu" userId="d71572ce-aea6-4a3a-9d7a-c1bc96c12f67" providerId="ADAL" clId="{ED41F9C1-8274-4F08-8693-1523C4FF26CB}" dt="2022-08-22T14:57:43.925" v="4007" actId="478"/>
          <ac:spMkLst>
            <pc:docMk/>
            <pc:sldMk cId="4205048118" sldId="1071"/>
            <ac:spMk id="30" creationId="{00000000-0000-0000-0000-000000000000}"/>
          </ac:spMkLst>
        </pc:spChg>
        <pc:spChg chg="mod">
          <ac:chgData name="ab.soheil@nyu.edu" userId="d71572ce-aea6-4a3a-9d7a-c1bc96c12f67" providerId="ADAL" clId="{ED41F9C1-8274-4F08-8693-1523C4FF26CB}" dt="2022-08-22T14:58:51.068" v="4027" actId="2711"/>
          <ac:spMkLst>
            <pc:docMk/>
            <pc:sldMk cId="4205048118" sldId="1071"/>
            <ac:spMk id="74765" creationId="{00000000-0000-0000-0000-000000000000}"/>
          </ac:spMkLst>
        </pc:spChg>
      </pc:sldChg>
      <pc:sldChg chg="addSp delSp modSp add mod modClrScheme chgLayout">
        <pc:chgData name="ab.soheil@nyu.edu" userId="d71572ce-aea6-4a3a-9d7a-c1bc96c12f67" providerId="ADAL" clId="{ED41F9C1-8274-4F08-8693-1523C4FF26CB}" dt="2022-08-22T14:58:16" v="4018" actId="478"/>
        <pc:sldMkLst>
          <pc:docMk/>
          <pc:sldMk cId="676079804" sldId="1072"/>
        </pc:sldMkLst>
        <pc:spChg chg="add del mod ord">
          <ac:chgData name="ab.soheil@nyu.edu" userId="d71572ce-aea6-4a3a-9d7a-c1bc96c12f67" providerId="ADAL" clId="{ED41F9C1-8274-4F08-8693-1523C4FF26CB}" dt="2022-08-22T14:58:04.933" v="4014" actId="478"/>
          <ac:spMkLst>
            <pc:docMk/>
            <pc:sldMk cId="676079804" sldId="1072"/>
            <ac:spMk id="2" creationId="{312B72E4-5FC4-D5AE-9B13-87AC6EC72567}"/>
          </ac:spMkLst>
        </pc:spChg>
        <pc:spChg chg="add del mod ord">
          <ac:chgData name="ab.soheil@nyu.edu" userId="d71572ce-aea6-4a3a-9d7a-c1bc96c12f67" providerId="ADAL" clId="{ED41F9C1-8274-4F08-8693-1523C4FF26CB}" dt="2022-08-22T14:58:09.776" v="4016" actId="700"/>
          <ac:spMkLst>
            <pc:docMk/>
            <pc:sldMk cId="676079804" sldId="1072"/>
            <ac:spMk id="3" creationId="{7B4489FA-0E42-BA17-7F15-FA33F5695A55}"/>
          </ac:spMkLst>
        </pc:spChg>
        <pc:spChg chg="add mod ord">
          <ac:chgData name="ab.soheil@nyu.edu" userId="d71572ce-aea6-4a3a-9d7a-c1bc96c12f67" providerId="ADAL" clId="{ED41F9C1-8274-4F08-8693-1523C4FF26CB}" dt="2022-08-22T14:58:11.088" v="4017"/>
          <ac:spMkLst>
            <pc:docMk/>
            <pc:sldMk cId="676079804" sldId="1072"/>
            <ac:spMk id="4" creationId="{A0795086-73CF-2A9B-84FA-6D8837AE4CDB}"/>
          </ac:spMkLst>
        </pc:spChg>
        <pc:spChg chg="add del mod ord">
          <ac:chgData name="ab.soheil@nyu.edu" userId="d71572ce-aea6-4a3a-9d7a-c1bc96c12f67" providerId="ADAL" clId="{ED41F9C1-8274-4F08-8693-1523C4FF26CB}" dt="2022-08-22T14:58:16" v="4018" actId="478"/>
          <ac:spMkLst>
            <pc:docMk/>
            <pc:sldMk cId="676079804" sldId="1072"/>
            <ac:spMk id="5" creationId="{1BBCA26B-2223-8383-75AC-47BBABF327D2}"/>
          </ac:spMkLst>
        </pc:spChg>
        <pc:spChg chg="del">
          <ac:chgData name="ab.soheil@nyu.edu" userId="d71572ce-aea6-4a3a-9d7a-c1bc96c12f67" providerId="ADAL" clId="{ED41F9C1-8274-4F08-8693-1523C4FF26CB}" dt="2022-08-22T14:58:06.219" v="4015" actId="478"/>
          <ac:spMkLst>
            <pc:docMk/>
            <pc:sldMk cId="676079804" sldId="1072"/>
            <ac:spMk id="27" creationId="{00000000-0000-0000-0000-000000000000}"/>
          </ac:spMkLst>
        </pc:spChg>
      </pc:sldChg>
      <pc:sldChg chg="addSp delSp modSp add mod modClrScheme chgLayout">
        <pc:chgData name="ab.soheil@nyu.edu" userId="d71572ce-aea6-4a3a-9d7a-c1bc96c12f67" providerId="ADAL" clId="{ED41F9C1-8274-4F08-8693-1523C4FF26CB}" dt="2022-08-22T15:01:53.543" v="4081" actId="700"/>
        <pc:sldMkLst>
          <pc:docMk/>
          <pc:sldMk cId="3468114077" sldId="1073"/>
        </pc:sldMkLst>
        <pc:spChg chg="add del mod ord">
          <ac:chgData name="ab.soheil@nyu.edu" userId="d71572ce-aea6-4a3a-9d7a-c1bc96c12f67" providerId="ADAL" clId="{ED41F9C1-8274-4F08-8693-1523C4FF26CB}" dt="2022-08-22T14:58:21.623" v="4019" actId="478"/>
          <ac:spMkLst>
            <pc:docMk/>
            <pc:sldMk cId="3468114077" sldId="1073"/>
            <ac:spMk id="2" creationId="{C2277D13-C273-B0FB-61E3-154F9C0FC852}"/>
          </ac:spMkLst>
        </pc:spChg>
        <pc:spChg chg="add del mod ord">
          <ac:chgData name="ab.soheil@nyu.edu" userId="d71572ce-aea6-4a3a-9d7a-c1bc96c12f67" providerId="ADAL" clId="{ED41F9C1-8274-4F08-8693-1523C4FF26CB}" dt="2022-08-22T14:58:25.752" v="4021" actId="700"/>
          <ac:spMkLst>
            <pc:docMk/>
            <pc:sldMk cId="3468114077" sldId="1073"/>
            <ac:spMk id="3" creationId="{D105C86A-2EE0-A54C-1968-D846D8BB14D0}"/>
          </ac:spMkLst>
        </pc:spChg>
        <pc:spChg chg="add del mod ord">
          <ac:chgData name="ab.soheil@nyu.edu" userId="d71572ce-aea6-4a3a-9d7a-c1bc96c12f67" providerId="ADAL" clId="{ED41F9C1-8274-4F08-8693-1523C4FF26CB}" dt="2022-08-22T15:01:34.092" v="4076" actId="478"/>
          <ac:spMkLst>
            <pc:docMk/>
            <pc:sldMk cId="3468114077" sldId="1073"/>
            <ac:spMk id="4" creationId="{147764CB-68F6-3411-0AED-676CF68B1158}"/>
          </ac:spMkLst>
        </pc:spChg>
        <pc:spChg chg="add del mod ord">
          <ac:chgData name="ab.soheil@nyu.edu" userId="d71572ce-aea6-4a3a-9d7a-c1bc96c12f67" providerId="ADAL" clId="{ED41F9C1-8274-4F08-8693-1523C4FF26CB}" dt="2022-08-22T14:58:31.585" v="4023" actId="478"/>
          <ac:spMkLst>
            <pc:docMk/>
            <pc:sldMk cId="3468114077" sldId="1073"/>
            <ac:spMk id="5" creationId="{27377120-1C56-3D3B-BA50-BF852A6BA5C1}"/>
          </ac:spMkLst>
        </pc:spChg>
        <pc:spChg chg="add del mod">
          <ac:chgData name="ab.soheil@nyu.edu" userId="d71572ce-aea6-4a3a-9d7a-c1bc96c12f67" providerId="ADAL" clId="{ED41F9C1-8274-4F08-8693-1523C4FF26CB}" dt="2022-08-22T15:01:53.543" v="4081" actId="700"/>
          <ac:spMkLst>
            <pc:docMk/>
            <pc:sldMk cId="3468114077" sldId="1073"/>
            <ac:spMk id="7" creationId="{D733B76C-C3BB-5193-D7B0-9D54589ED32C}"/>
          </ac:spMkLst>
        </pc:spChg>
        <pc:spChg chg="del">
          <ac:chgData name="ab.soheil@nyu.edu" userId="d71572ce-aea6-4a3a-9d7a-c1bc96c12f67" providerId="ADAL" clId="{ED41F9C1-8274-4F08-8693-1523C4FF26CB}" dt="2022-08-22T14:58:22.883" v="4020" actId="478"/>
          <ac:spMkLst>
            <pc:docMk/>
            <pc:sldMk cId="3468114077" sldId="1073"/>
            <ac:spMk id="30" creationId="{00000000-0000-0000-0000-000000000000}"/>
          </ac:spMkLst>
        </pc:spChg>
        <pc:spChg chg="mod">
          <ac:chgData name="ab.soheil@nyu.edu" userId="d71572ce-aea6-4a3a-9d7a-c1bc96c12f67" providerId="ADAL" clId="{ED41F9C1-8274-4F08-8693-1523C4FF26CB}" dt="2022-08-22T14:58:45.176" v="4026" actId="2711"/>
          <ac:spMkLst>
            <pc:docMk/>
            <pc:sldMk cId="3468114077" sldId="1073"/>
            <ac:spMk id="96270" creationId="{00000000-0000-0000-0000-000000000000}"/>
          </ac:spMkLst>
        </pc:spChg>
      </pc:sldChg>
      <pc:sldChg chg="addSp delSp modSp add mod modClrScheme chgLayout">
        <pc:chgData name="ab.soheil@nyu.edu" userId="d71572ce-aea6-4a3a-9d7a-c1bc96c12f67" providerId="ADAL" clId="{ED41F9C1-8274-4F08-8693-1523C4FF26CB}" dt="2022-08-22T15:01:36.368" v="4077" actId="478"/>
        <pc:sldMkLst>
          <pc:docMk/>
          <pc:sldMk cId="2104836670" sldId="1074"/>
        </pc:sldMkLst>
        <pc:spChg chg="add del mod ord">
          <ac:chgData name="ab.soheil@nyu.edu" userId="d71572ce-aea6-4a3a-9d7a-c1bc96c12f67" providerId="ADAL" clId="{ED41F9C1-8274-4F08-8693-1523C4FF26CB}" dt="2022-08-22T14:58:58.488" v="4028" actId="478"/>
          <ac:spMkLst>
            <pc:docMk/>
            <pc:sldMk cId="2104836670" sldId="1074"/>
            <ac:spMk id="2" creationId="{78541936-FECD-58AD-0CFF-ACA3FEE0FE36}"/>
          </ac:spMkLst>
        </pc:spChg>
        <pc:spChg chg="add del mod ord">
          <ac:chgData name="ab.soheil@nyu.edu" userId="d71572ce-aea6-4a3a-9d7a-c1bc96c12f67" providerId="ADAL" clId="{ED41F9C1-8274-4F08-8693-1523C4FF26CB}" dt="2022-08-22T14:59:02.593" v="4030" actId="700"/>
          <ac:spMkLst>
            <pc:docMk/>
            <pc:sldMk cId="2104836670" sldId="1074"/>
            <ac:spMk id="3" creationId="{54CA6EC4-5FD5-FC6A-FFE1-BBAE83CE7D3A}"/>
          </ac:spMkLst>
        </pc:spChg>
        <pc:spChg chg="add del mod ord">
          <ac:chgData name="ab.soheil@nyu.edu" userId="d71572ce-aea6-4a3a-9d7a-c1bc96c12f67" providerId="ADAL" clId="{ED41F9C1-8274-4F08-8693-1523C4FF26CB}" dt="2022-08-22T15:01:36.368" v="4077" actId="478"/>
          <ac:spMkLst>
            <pc:docMk/>
            <pc:sldMk cId="2104836670" sldId="1074"/>
            <ac:spMk id="4" creationId="{92204FE9-3925-1DF8-C587-9AE4496A96E1}"/>
          </ac:spMkLst>
        </pc:spChg>
        <pc:spChg chg="add del mod ord">
          <ac:chgData name="ab.soheil@nyu.edu" userId="d71572ce-aea6-4a3a-9d7a-c1bc96c12f67" providerId="ADAL" clId="{ED41F9C1-8274-4F08-8693-1523C4FF26CB}" dt="2022-08-22T14:59:06.676" v="4032" actId="478"/>
          <ac:spMkLst>
            <pc:docMk/>
            <pc:sldMk cId="2104836670" sldId="1074"/>
            <ac:spMk id="5" creationId="{69069B32-8A1A-4499-53C6-AD1DED4521CB}"/>
          </ac:spMkLst>
        </pc:spChg>
        <pc:spChg chg="add mod">
          <ac:chgData name="ab.soheil@nyu.edu" userId="d71572ce-aea6-4a3a-9d7a-c1bc96c12f67" providerId="ADAL" clId="{ED41F9C1-8274-4F08-8693-1523C4FF26CB}" dt="2022-08-22T15:01:36.368" v="4077" actId="478"/>
          <ac:spMkLst>
            <pc:docMk/>
            <pc:sldMk cId="2104836670" sldId="1074"/>
            <ac:spMk id="7" creationId="{FC53F616-9C0E-924C-E2CC-78916CD52340}"/>
          </ac:spMkLst>
        </pc:spChg>
        <pc:spChg chg="del">
          <ac:chgData name="ab.soheil@nyu.edu" userId="d71572ce-aea6-4a3a-9d7a-c1bc96c12f67" providerId="ADAL" clId="{ED41F9C1-8274-4F08-8693-1523C4FF26CB}" dt="2022-08-22T14:58:59.844" v="4029" actId="478"/>
          <ac:spMkLst>
            <pc:docMk/>
            <pc:sldMk cId="2104836670" sldId="1074"/>
            <ac:spMk id="27" creationId="{00000000-0000-0000-0000-000000000000}"/>
          </ac:spMkLst>
        </pc:spChg>
      </pc:sldChg>
      <pc:sldChg chg="addSp delSp modSp add mod modClrScheme chgLayout">
        <pc:chgData name="ab.soheil@nyu.edu" userId="d71572ce-aea6-4a3a-9d7a-c1bc96c12f67" providerId="ADAL" clId="{ED41F9C1-8274-4F08-8693-1523C4FF26CB}" dt="2022-08-22T15:01:38.752" v="4078" actId="478"/>
        <pc:sldMkLst>
          <pc:docMk/>
          <pc:sldMk cId="1407128168" sldId="1075"/>
        </pc:sldMkLst>
        <pc:spChg chg="add del mod ord">
          <ac:chgData name="ab.soheil@nyu.edu" userId="d71572ce-aea6-4a3a-9d7a-c1bc96c12f67" providerId="ADAL" clId="{ED41F9C1-8274-4F08-8693-1523C4FF26CB}" dt="2022-08-22T14:59:12.808" v="4033" actId="478"/>
          <ac:spMkLst>
            <pc:docMk/>
            <pc:sldMk cId="1407128168" sldId="1075"/>
            <ac:spMk id="2" creationId="{7DB17722-36EA-F674-A185-56257DF501B1}"/>
          </ac:spMkLst>
        </pc:spChg>
        <pc:spChg chg="add del mod ord">
          <ac:chgData name="ab.soheil@nyu.edu" userId="d71572ce-aea6-4a3a-9d7a-c1bc96c12f67" providerId="ADAL" clId="{ED41F9C1-8274-4F08-8693-1523C4FF26CB}" dt="2022-08-22T14:59:16.403" v="4035" actId="700"/>
          <ac:spMkLst>
            <pc:docMk/>
            <pc:sldMk cId="1407128168" sldId="1075"/>
            <ac:spMk id="3" creationId="{64C3727A-AB22-4DC0-7810-DDB97C2DEEC9}"/>
          </ac:spMkLst>
        </pc:spChg>
        <pc:spChg chg="add del mod ord">
          <ac:chgData name="ab.soheil@nyu.edu" userId="d71572ce-aea6-4a3a-9d7a-c1bc96c12f67" providerId="ADAL" clId="{ED41F9C1-8274-4F08-8693-1523C4FF26CB}" dt="2022-08-22T15:01:38.752" v="4078" actId="478"/>
          <ac:spMkLst>
            <pc:docMk/>
            <pc:sldMk cId="1407128168" sldId="1075"/>
            <ac:spMk id="4" creationId="{AEAFF5B8-2A85-9427-2AC6-9AF5298107D2}"/>
          </ac:spMkLst>
        </pc:spChg>
        <pc:spChg chg="add del mod ord">
          <ac:chgData name="ab.soheil@nyu.edu" userId="d71572ce-aea6-4a3a-9d7a-c1bc96c12f67" providerId="ADAL" clId="{ED41F9C1-8274-4F08-8693-1523C4FF26CB}" dt="2022-08-22T14:59:33.221" v="4041" actId="478"/>
          <ac:spMkLst>
            <pc:docMk/>
            <pc:sldMk cId="1407128168" sldId="1075"/>
            <ac:spMk id="5" creationId="{7AFA218E-F0C0-9C42-B8E8-8CA77B0C4B94}"/>
          </ac:spMkLst>
        </pc:spChg>
        <pc:spChg chg="add mod">
          <ac:chgData name="ab.soheil@nyu.edu" userId="d71572ce-aea6-4a3a-9d7a-c1bc96c12f67" providerId="ADAL" clId="{ED41F9C1-8274-4F08-8693-1523C4FF26CB}" dt="2022-08-22T15:01:38.752" v="4078" actId="478"/>
          <ac:spMkLst>
            <pc:docMk/>
            <pc:sldMk cId="1407128168" sldId="1075"/>
            <ac:spMk id="7" creationId="{5498162E-A3CE-4E60-11D3-F43CC851BADB}"/>
          </ac:spMkLst>
        </pc:spChg>
        <pc:spChg chg="del">
          <ac:chgData name="ab.soheil@nyu.edu" userId="d71572ce-aea6-4a3a-9d7a-c1bc96c12f67" providerId="ADAL" clId="{ED41F9C1-8274-4F08-8693-1523C4FF26CB}" dt="2022-08-22T14:59:14.045" v="4034" actId="478"/>
          <ac:spMkLst>
            <pc:docMk/>
            <pc:sldMk cId="1407128168" sldId="1075"/>
            <ac:spMk id="30" creationId="{00000000-0000-0000-0000-000000000000}"/>
          </ac:spMkLst>
        </pc:spChg>
        <pc:spChg chg="mod">
          <ac:chgData name="ab.soheil@nyu.edu" userId="d71572ce-aea6-4a3a-9d7a-c1bc96c12f67" providerId="ADAL" clId="{ED41F9C1-8274-4F08-8693-1523C4FF26CB}" dt="2022-08-22T14:59:30.602" v="4040" actId="122"/>
          <ac:spMkLst>
            <pc:docMk/>
            <pc:sldMk cId="1407128168" sldId="1075"/>
            <ac:spMk id="82957" creationId="{00000000-0000-0000-0000-000000000000}"/>
          </ac:spMkLst>
        </pc:spChg>
      </pc:sldChg>
      <pc:sldChg chg="addSp delSp modSp add mod modClrScheme chgLayout">
        <pc:chgData name="ab.soheil@nyu.edu" userId="d71572ce-aea6-4a3a-9d7a-c1bc96c12f67" providerId="ADAL" clId="{ED41F9C1-8274-4F08-8693-1523C4FF26CB}" dt="2022-08-22T15:01:47.533" v="4080" actId="700"/>
        <pc:sldMkLst>
          <pc:docMk/>
          <pc:sldMk cId="3424856159" sldId="1076"/>
        </pc:sldMkLst>
        <pc:spChg chg="add del mod ord">
          <ac:chgData name="ab.soheil@nyu.edu" userId="d71572ce-aea6-4a3a-9d7a-c1bc96c12f67" providerId="ADAL" clId="{ED41F9C1-8274-4F08-8693-1523C4FF26CB}" dt="2022-08-22T14:59:38.782" v="4042" actId="478"/>
          <ac:spMkLst>
            <pc:docMk/>
            <pc:sldMk cId="3424856159" sldId="1076"/>
            <ac:spMk id="2" creationId="{5387156D-52DE-562E-0F0B-BB7A04B65802}"/>
          </ac:spMkLst>
        </pc:spChg>
        <pc:spChg chg="add del mod ord">
          <ac:chgData name="ab.soheil@nyu.edu" userId="d71572ce-aea6-4a3a-9d7a-c1bc96c12f67" providerId="ADAL" clId="{ED41F9C1-8274-4F08-8693-1523C4FF26CB}" dt="2022-08-22T14:59:43.309" v="4044" actId="700"/>
          <ac:spMkLst>
            <pc:docMk/>
            <pc:sldMk cId="3424856159" sldId="1076"/>
            <ac:spMk id="3" creationId="{F59871A5-499C-3D10-E743-2EAB18B9E592}"/>
          </ac:spMkLst>
        </pc:spChg>
        <pc:spChg chg="add del mod ord">
          <ac:chgData name="ab.soheil@nyu.edu" userId="d71572ce-aea6-4a3a-9d7a-c1bc96c12f67" providerId="ADAL" clId="{ED41F9C1-8274-4F08-8693-1523C4FF26CB}" dt="2022-08-22T15:01:41.657" v="4079" actId="478"/>
          <ac:spMkLst>
            <pc:docMk/>
            <pc:sldMk cId="3424856159" sldId="1076"/>
            <ac:spMk id="4" creationId="{3F86E4D9-6014-273E-A338-6683C606EEFE}"/>
          </ac:spMkLst>
        </pc:spChg>
        <pc:spChg chg="add del mod ord">
          <ac:chgData name="ab.soheil@nyu.edu" userId="d71572ce-aea6-4a3a-9d7a-c1bc96c12f67" providerId="ADAL" clId="{ED41F9C1-8274-4F08-8693-1523C4FF26CB}" dt="2022-08-22T14:59:49.241" v="4046" actId="478"/>
          <ac:spMkLst>
            <pc:docMk/>
            <pc:sldMk cId="3424856159" sldId="1076"/>
            <ac:spMk id="5" creationId="{B15F8210-CAC1-FFCA-55E9-A2733EABCF92}"/>
          </ac:spMkLst>
        </pc:spChg>
        <pc:spChg chg="add del mod">
          <ac:chgData name="ab.soheil@nyu.edu" userId="d71572ce-aea6-4a3a-9d7a-c1bc96c12f67" providerId="ADAL" clId="{ED41F9C1-8274-4F08-8693-1523C4FF26CB}" dt="2022-08-22T15:01:47.533" v="4080" actId="700"/>
          <ac:spMkLst>
            <pc:docMk/>
            <pc:sldMk cId="3424856159" sldId="1076"/>
            <ac:spMk id="7" creationId="{B63D839C-38A0-B970-3537-546A1B972058}"/>
          </ac:spMkLst>
        </pc:spChg>
        <pc:spChg chg="del">
          <ac:chgData name="ab.soheil@nyu.edu" userId="d71572ce-aea6-4a3a-9d7a-c1bc96c12f67" providerId="ADAL" clId="{ED41F9C1-8274-4F08-8693-1523C4FF26CB}" dt="2022-08-22T14:59:41.171" v="4043" actId="478"/>
          <ac:spMkLst>
            <pc:docMk/>
            <pc:sldMk cId="3424856159" sldId="1076"/>
            <ac:spMk id="27" creationId="{00000000-0000-0000-0000-000000000000}"/>
          </ac:spMkLst>
        </pc:spChg>
      </pc:sldChg>
      <pc:sldChg chg="addSp delSp modSp add mod modClrScheme chgLayout">
        <pc:chgData name="ab.soheil@nyu.edu" userId="d71572ce-aea6-4a3a-9d7a-c1bc96c12f67" providerId="ADAL" clId="{ED41F9C1-8274-4F08-8693-1523C4FF26CB}" dt="2022-08-22T15:02:01.640" v="4083" actId="478"/>
        <pc:sldMkLst>
          <pc:docMk/>
          <pc:sldMk cId="3564368298" sldId="1077"/>
        </pc:sldMkLst>
        <pc:spChg chg="add del mod ord">
          <ac:chgData name="ab.soheil@nyu.edu" userId="d71572ce-aea6-4a3a-9d7a-c1bc96c12f67" providerId="ADAL" clId="{ED41F9C1-8274-4F08-8693-1523C4FF26CB}" dt="2022-08-22T14:59:51.280" v="4047" actId="478"/>
          <ac:spMkLst>
            <pc:docMk/>
            <pc:sldMk cId="3564368298" sldId="1077"/>
            <ac:spMk id="2" creationId="{DF21BDCF-4BE0-DB3F-8C45-87B134B5AE27}"/>
          </ac:spMkLst>
        </pc:spChg>
        <pc:spChg chg="add del mod ord">
          <ac:chgData name="ab.soheil@nyu.edu" userId="d71572ce-aea6-4a3a-9d7a-c1bc96c12f67" providerId="ADAL" clId="{ED41F9C1-8274-4F08-8693-1523C4FF26CB}" dt="2022-08-22T14:59:57.020" v="4049" actId="700"/>
          <ac:spMkLst>
            <pc:docMk/>
            <pc:sldMk cId="3564368298" sldId="1077"/>
            <ac:spMk id="3" creationId="{0C5A678F-2B45-724E-62C1-56257107C7A9}"/>
          </ac:spMkLst>
        </pc:spChg>
        <pc:spChg chg="add del mod ord">
          <ac:chgData name="ab.soheil@nyu.edu" userId="d71572ce-aea6-4a3a-9d7a-c1bc96c12f67" providerId="ADAL" clId="{ED41F9C1-8274-4F08-8693-1523C4FF26CB}" dt="2022-08-22T15:02:01.640" v="4083" actId="478"/>
          <ac:spMkLst>
            <pc:docMk/>
            <pc:sldMk cId="3564368298" sldId="1077"/>
            <ac:spMk id="4" creationId="{DE1A0C88-5314-3D78-2F65-85D3348A0A47}"/>
          </ac:spMkLst>
        </pc:spChg>
        <pc:spChg chg="add del mod ord">
          <ac:chgData name="ab.soheil@nyu.edu" userId="d71572ce-aea6-4a3a-9d7a-c1bc96c12f67" providerId="ADAL" clId="{ED41F9C1-8274-4F08-8693-1523C4FF26CB}" dt="2022-08-22T15:00:09.033" v="4054" actId="478"/>
          <ac:spMkLst>
            <pc:docMk/>
            <pc:sldMk cId="3564368298" sldId="1077"/>
            <ac:spMk id="5" creationId="{6AFF1363-98A8-3DAB-363A-60DCDE317165}"/>
          </ac:spMkLst>
        </pc:spChg>
        <pc:spChg chg="del">
          <ac:chgData name="ab.soheil@nyu.edu" userId="d71572ce-aea6-4a3a-9d7a-c1bc96c12f67" providerId="ADAL" clId="{ED41F9C1-8274-4F08-8693-1523C4FF26CB}" dt="2022-08-22T14:59:52.672" v="4048" actId="478"/>
          <ac:spMkLst>
            <pc:docMk/>
            <pc:sldMk cId="3564368298" sldId="1077"/>
            <ac:spMk id="31" creationId="{00000000-0000-0000-0000-000000000000}"/>
          </ac:spMkLst>
        </pc:spChg>
        <pc:spChg chg="mod">
          <ac:chgData name="ab.soheil@nyu.edu" userId="d71572ce-aea6-4a3a-9d7a-c1bc96c12f67" providerId="ADAL" clId="{ED41F9C1-8274-4F08-8693-1523C4FF26CB}" dt="2022-08-22T15:00:06.163" v="4053" actId="2711"/>
          <ac:spMkLst>
            <pc:docMk/>
            <pc:sldMk cId="3564368298" sldId="1077"/>
            <ac:spMk id="104462" creationId="{00000000-0000-0000-0000-000000000000}"/>
          </ac:spMkLst>
        </pc:spChg>
      </pc:sldChg>
      <pc:sldChg chg="addSp delSp modSp add mod modClrScheme chgLayout">
        <pc:chgData name="ab.soheil@nyu.edu" userId="d71572ce-aea6-4a3a-9d7a-c1bc96c12f67" providerId="ADAL" clId="{ED41F9C1-8274-4F08-8693-1523C4FF26CB}" dt="2022-08-22T15:02:08.355" v="4085" actId="700"/>
        <pc:sldMkLst>
          <pc:docMk/>
          <pc:sldMk cId="1766638525" sldId="1078"/>
        </pc:sldMkLst>
        <pc:spChg chg="add del mod ord">
          <ac:chgData name="ab.soheil@nyu.edu" userId="d71572ce-aea6-4a3a-9d7a-c1bc96c12f67" providerId="ADAL" clId="{ED41F9C1-8274-4F08-8693-1523C4FF26CB}" dt="2022-08-22T15:00:15.930" v="4055" actId="478"/>
          <ac:spMkLst>
            <pc:docMk/>
            <pc:sldMk cId="1766638525" sldId="1078"/>
            <ac:spMk id="2" creationId="{F76ED193-1758-E326-04D9-39A829750E37}"/>
          </ac:spMkLst>
        </pc:spChg>
        <pc:spChg chg="add del mod ord">
          <ac:chgData name="ab.soheil@nyu.edu" userId="d71572ce-aea6-4a3a-9d7a-c1bc96c12f67" providerId="ADAL" clId="{ED41F9C1-8274-4F08-8693-1523C4FF26CB}" dt="2022-08-22T15:00:51.335" v="4065" actId="700"/>
          <ac:spMkLst>
            <pc:docMk/>
            <pc:sldMk cId="1766638525" sldId="1078"/>
            <ac:spMk id="3" creationId="{89CE542D-6649-2A59-A410-437CD1F140BE}"/>
          </ac:spMkLst>
        </pc:spChg>
        <pc:spChg chg="add del mod ord">
          <ac:chgData name="ab.soheil@nyu.edu" userId="d71572ce-aea6-4a3a-9d7a-c1bc96c12f67" providerId="ADAL" clId="{ED41F9C1-8274-4F08-8693-1523C4FF26CB}" dt="2022-08-22T15:02:05.283" v="4084" actId="478"/>
          <ac:spMkLst>
            <pc:docMk/>
            <pc:sldMk cId="1766638525" sldId="1078"/>
            <ac:spMk id="4" creationId="{1B68CEF3-C5AB-D338-60FD-125D40C5F7D4}"/>
          </ac:spMkLst>
        </pc:spChg>
        <pc:spChg chg="add del mod ord">
          <ac:chgData name="ab.soheil@nyu.edu" userId="d71572ce-aea6-4a3a-9d7a-c1bc96c12f67" providerId="ADAL" clId="{ED41F9C1-8274-4F08-8693-1523C4FF26CB}" dt="2022-08-22T15:02:08.355" v="4085" actId="700"/>
          <ac:spMkLst>
            <pc:docMk/>
            <pc:sldMk cId="1766638525" sldId="1078"/>
            <ac:spMk id="5" creationId="{DA459B56-A31E-FFCE-29D5-FDF0EDEED26C}"/>
          </ac:spMkLst>
        </pc:spChg>
        <pc:spChg chg="add del mod">
          <ac:chgData name="ab.soheil@nyu.edu" userId="d71572ce-aea6-4a3a-9d7a-c1bc96c12f67" providerId="ADAL" clId="{ED41F9C1-8274-4F08-8693-1523C4FF26CB}" dt="2022-08-22T15:02:08.355" v="4085" actId="700"/>
          <ac:spMkLst>
            <pc:docMk/>
            <pc:sldMk cId="1766638525" sldId="1078"/>
            <ac:spMk id="7" creationId="{DD59E9A6-59F2-C9A6-3F63-C9C8F1E54C97}"/>
          </ac:spMkLst>
        </pc:spChg>
        <pc:spChg chg="del">
          <ac:chgData name="ab.soheil@nyu.edu" userId="d71572ce-aea6-4a3a-9d7a-c1bc96c12f67" providerId="ADAL" clId="{ED41F9C1-8274-4F08-8693-1523C4FF26CB}" dt="2022-08-22T15:00:17.127" v="4056" actId="478"/>
          <ac:spMkLst>
            <pc:docMk/>
            <pc:sldMk cId="1766638525" sldId="1078"/>
            <ac:spMk id="27" creationId="{00000000-0000-0000-0000-000000000000}"/>
          </ac:spMkLst>
        </pc:spChg>
      </pc:sldChg>
      <pc:sldChg chg="addSp delSp modSp add mod modClrScheme chgLayout">
        <pc:chgData name="ab.soheil@nyu.edu" userId="d71572ce-aea6-4a3a-9d7a-c1bc96c12f67" providerId="ADAL" clId="{ED41F9C1-8274-4F08-8693-1523C4FF26CB}" dt="2022-08-22T15:02:24.281" v="4087" actId="700"/>
        <pc:sldMkLst>
          <pc:docMk/>
          <pc:sldMk cId="4117801506" sldId="1079"/>
        </pc:sldMkLst>
        <pc:spChg chg="add del mod ord">
          <ac:chgData name="ab.soheil@nyu.edu" userId="d71572ce-aea6-4a3a-9d7a-c1bc96c12f67" providerId="ADAL" clId="{ED41F9C1-8274-4F08-8693-1523C4FF26CB}" dt="2022-08-22T15:00:20.928" v="4057" actId="478"/>
          <ac:spMkLst>
            <pc:docMk/>
            <pc:sldMk cId="4117801506" sldId="1079"/>
            <ac:spMk id="2" creationId="{AE834912-196A-1412-697C-D26561F65309}"/>
          </ac:spMkLst>
        </pc:spChg>
        <pc:spChg chg="add del mod ord">
          <ac:chgData name="ab.soheil@nyu.edu" userId="d71572ce-aea6-4a3a-9d7a-c1bc96c12f67" providerId="ADAL" clId="{ED41F9C1-8274-4F08-8693-1523C4FF26CB}" dt="2022-08-22T15:00:56.519" v="4067" actId="700"/>
          <ac:spMkLst>
            <pc:docMk/>
            <pc:sldMk cId="4117801506" sldId="1079"/>
            <ac:spMk id="3" creationId="{482D014F-3DAD-6184-878F-2F5E2383FA98}"/>
          </ac:spMkLst>
        </pc:spChg>
        <pc:spChg chg="add del mod ord">
          <ac:chgData name="ab.soheil@nyu.edu" userId="d71572ce-aea6-4a3a-9d7a-c1bc96c12f67" providerId="ADAL" clId="{ED41F9C1-8274-4F08-8693-1523C4FF26CB}" dt="2022-08-22T15:02:20.837" v="4086" actId="478"/>
          <ac:spMkLst>
            <pc:docMk/>
            <pc:sldMk cId="4117801506" sldId="1079"/>
            <ac:spMk id="4" creationId="{AA1FBB31-82FD-FF82-819B-5ADE72AB6916}"/>
          </ac:spMkLst>
        </pc:spChg>
        <pc:spChg chg="add del mod ord">
          <ac:chgData name="ab.soheil@nyu.edu" userId="d71572ce-aea6-4a3a-9d7a-c1bc96c12f67" providerId="ADAL" clId="{ED41F9C1-8274-4F08-8693-1523C4FF26CB}" dt="2022-08-22T15:02:24.281" v="4087" actId="700"/>
          <ac:spMkLst>
            <pc:docMk/>
            <pc:sldMk cId="4117801506" sldId="1079"/>
            <ac:spMk id="5" creationId="{DF466307-36A7-3965-2B5F-1FD15FBE9C93}"/>
          </ac:spMkLst>
        </pc:spChg>
        <pc:spChg chg="add del mod">
          <ac:chgData name="ab.soheil@nyu.edu" userId="d71572ce-aea6-4a3a-9d7a-c1bc96c12f67" providerId="ADAL" clId="{ED41F9C1-8274-4F08-8693-1523C4FF26CB}" dt="2022-08-22T15:02:24.281" v="4087" actId="700"/>
          <ac:spMkLst>
            <pc:docMk/>
            <pc:sldMk cId="4117801506" sldId="1079"/>
            <ac:spMk id="7" creationId="{C8DEAFF3-ED9C-033E-841D-CFC4B461FC6C}"/>
          </ac:spMkLst>
        </pc:spChg>
        <pc:spChg chg="del">
          <ac:chgData name="ab.soheil@nyu.edu" userId="d71572ce-aea6-4a3a-9d7a-c1bc96c12f67" providerId="ADAL" clId="{ED41F9C1-8274-4F08-8693-1523C4FF26CB}" dt="2022-08-22T15:00:22.305" v="4058" actId="478"/>
          <ac:spMkLst>
            <pc:docMk/>
            <pc:sldMk cId="4117801506" sldId="1079"/>
            <ac:spMk id="29" creationId="{00000000-0000-0000-0000-000000000000}"/>
          </ac:spMkLst>
        </pc:spChg>
      </pc:sldChg>
      <pc:sldChg chg="addSp delSp modSp add mod modClrScheme chgLayout">
        <pc:chgData name="ab.soheil@nyu.edu" userId="d71572ce-aea6-4a3a-9d7a-c1bc96c12f67" providerId="ADAL" clId="{ED41F9C1-8274-4F08-8693-1523C4FF26CB}" dt="2022-08-22T15:00:26.864" v="4060" actId="478"/>
        <pc:sldMkLst>
          <pc:docMk/>
          <pc:sldMk cId="1047412011" sldId="1080"/>
        </pc:sldMkLst>
        <pc:spChg chg="add del mod ord">
          <ac:chgData name="ab.soheil@nyu.edu" userId="d71572ce-aea6-4a3a-9d7a-c1bc96c12f67" providerId="ADAL" clId="{ED41F9C1-8274-4F08-8693-1523C4FF26CB}" dt="2022-08-22T15:00:25.079" v="4059" actId="478"/>
          <ac:spMkLst>
            <pc:docMk/>
            <pc:sldMk cId="1047412011" sldId="1080"/>
            <ac:spMk id="2" creationId="{314F456B-6D6A-4DD8-9A05-3A6FA2505025}"/>
          </ac:spMkLst>
        </pc:spChg>
        <pc:spChg chg="add mod ord">
          <ac:chgData name="ab.soheil@nyu.edu" userId="d71572ce-aea6-4a3a-9d7a-c1bc96c12f67" providerId="ADAL" clId="{ED41F9C1-8274-4F08-8693-1523C4FF26CB}" dt="2022-08-22T14:26:07.949" v="3583" actId="700"/>
          <ac:spMkLst>
            <pc:docMk/>
            <pc:sldMk cId="1047412011" sldId="1080"/>
            <ac:spMk id="3" creationId="{76859F72-CECF-9143-6D6C-AD0712B11E9B}"/>
          </ac:spMkLst>
        </pc:spChg>
        <pc:spChg chg="del">
          <ac:chgData name="ab.soheil@nyu.edu" userId="d71572ce-aea6-4a3a-9d7a-c1bc96c12f67" providerId="ADAL" clId="{ED41F9C1-8274-4F08-8693-1523C4FF26CB}" dt="2022-08-22T15:00:26.864" v="4060" actId="478"/>
          <ac:spMkLst>
            <pc:docMk/>
            <pc:sldMk cId="1047412011" sldId="1080"/>
            <ac:spMk id="27" creationId="{00000000-0000-0000-0000-000000000000}"/>
          </ac:spMkLst>
        </pc:spChg>
      </pc:sldChg>
      <pc:sldChg chg="addSp delSp modSp add mod modClrScheme chgLayout">
        <pc:chgData name="ab.soheil@nyu.edu" userId="d71572ce-aea6-4a3a-9d7a-c1bc96c12f67" providerId="ADAL" clId="{ED41F9C1-8274-4F08-8693-1523C4FF26CB}" dt="2022-08-22T15:03:08.559" v="4100" actId="403"/>
        <pc:sldMkLst>
          <pc:docMk/>
          <pc:sldMk cId="1690749286" sldId="1081"/>
        </pc:sldMkLst>
        <pc:spChg chg="add del mod ord">
          <ac:chgData name="ab.soheil@nyu.edu" userId="d71572ce-aea6-4a3a-9d7a-c1bc96c12f67" providerId="ADAL" clId="{ED41F9C1-8274-4F08-8693-1523C4FF26CB}" dt="2022-08-22T15:00:31.350" v="4061" actId="478"/>
          <ac:spMkLst>
            <pc:docMk/>
            <pc:sldMk cId="1690749286" sldId="1081"/>
            <ac:spMk id="2" creationId="{FEEE4583-9ECA-679C-F27A-7618221CDAD1}"/>
          </ac:spMkLst>
        </pc:spChg>
        <pc:spChg chg="add del mod ord">
          <ac:chgData name="ab.soheil@nyu.edu" userId="d71572ce-aea6-4a3a-9d7a-c1bc96c12f67" providerId="ADAL" clId="{ED41F9C1-8274-4F08-8693-1523C4FF26CB}" dt="2022-08-22T15:02:31.554" v="4088" actId="700"/>
          <ac:spMkLst>
            <pc:docMk/>
            <pc:sldMk cId="1690749286" sldId="1081"/>
            <ac:spMk id="3" creationId="{1D3BE684-D2D6-E221-BBCF-5E5FC34A6198}"/>
          </ac:spMkLst>
        </pc:spChg>
        <pc:spChg chg="del">
          <ac:chgData name="ab.soheil@nyu.edu" userId="d71572ce-aea6-4a3a-9d7a-c1bc96c12f67" providerId="ADAL" clId="{ED41F9C1-8274-4F08-8693-1523C4FF26CB}" dt="2022-08-22T15:00:33.096" v="4062" actId="478"/>
          <ac:spMkLst>
            <pc:docMk/>
            <pc:sldMk cId="1690749286" sldId="1081"/>
            <ac:spMk id="30" creationId="{00000000-0000-0000-0000-000000000000}"/>
          </ac:spMkLst>
        </pc:spChg>
        <pc:spChg chg="mod">
          <ac:chgData name="ab.soheil@nyu.edu" userId="d71572ce-aea6-4a3a-9d7a-c1bc96c12f67" providerId="ADAL" clId="{ED41F9C1-8274-4F08-8693-1523C4FF26CB}" dt="2022-08-22T15:03:08.559" v="4100" actId="403"/>
          <ac:spMkLst>
            <pc:docMk/>
            <pc:sldMk cId="1690749286" sldId="1081"/>
            <ac:spMk id="34" creationId="{00000000-0000-0000-0000-000000000000}"/>
          </ac:spMkLst>
        </pc:spChg>
      </pc:sldChg>
      <pc:sldChg chg="addSp delSp modSp add mod modClrScheme chgLayout">
        <pc:chgData name="ab.soheil@nyu.edu" userId="d71572ce-aea6-4a3a-9d7a-c1bc96c12f67" providerId="ADAL" clId="{ED41F9C1-8274-4F08-8693-1523C4FF26CB}" dt="2022-08-22T15:03:03.087" v="4096" actId="404"/>
        <pc:sldMkLst>
          <pc:docMk/>
          <pc:sldMk cId="2270073544" sldId="1082"/>
        </pc:sldMkLst>
        <pc:spChg chg="add del mod ord">
          <ac:chgData name="ab.soheil@nyu.edu" userId="d71572ce-aea6-4a3a-9d7a-c1bc96c12f67" providerId="ADAL" clId="{ED41F9C1-8274-4F08-8693-1523C4FF26CB}" dt="2022-08-22T15:00:35.911" v="4063" actId="478"/>
          <ac:spMkLst>
            <pc:docMk/>
            <pc:sldMk cId="2270073544" sldId="1082"/>
            <ac:spMk id="2" creationId="{5DD117E8-56F9-33DF-5B29-7464FEB82444}"/>
          </ac:spMkLst>
        </pc:spChg>
        <pc:spChg chg="add del mod ord">
          <ac:chgData name="ab.soheil@nyu.edu" userId="d71572ce-aea6-4a3a-9d7a-c1bc96c12f67" providerId="ADAL" clId="{ED41F9C1-8274-4F08-8693-1523C4FF26CB}" dt="2022-08-22T15:02:38.621" v="4089" actId="700"/>
          <ac:spMkLst>
            <pc:docMk/>
            <pc:sldMk cId="2270073544" sldId="1082"/>
            <ac:spMk id="3" creationId="{55848012-62D9-6831-F44C-30BB1F597D35}"/>
          </ac:spMkLst>
        </pc:spChg>
        <pc:spChg chg="mod">
          <ac:chgData name="ab.soheil@nyu.edu" userId="d71572ce-aea6-4a3a-9d7a-c1bc96c12f67" providerId="ADAL" clId="{ED41F9C1-8274-4F08-8693-1523C4FF26CB}" dt="2022-08-22T15:03:03.087" v="4096" actId="404"/>
          <ac:spMkLst>
            <pc:docMk/>
            <pc:sldMk cId="2270073544" sldId="1082"/>
            <ac:spMk id="28" creationId="{00000000-0000-0000-0000-000000000000}"/>
          </ac:spMkLst>
        </pc:spChg>
        <pc:spChg chg="del">
          <ac:chgData name="ab.soheil@nyu.edu" userId="d71572ce-aea6-4a3a-9d7a-c1bc96c12f67" providerId="ADAL" clId="{ED41F9C1-8274-4F08-8693-1523C4FF26CB}" dt="2022-08-22T15:00:36.958" v="4064" actId="478"/>
          <ac:spMkLst>
            <pc:docMk/>
            <pc:sldMk cId="2270073544" sldId="1082"/>
            <ac:spMk id="30" creationId="{00000000-0000-0000-0000-000000000000}"/>
          </ac:spMkLst>
        </pc:spChg>
      </pc:sldChg>
      <pc:sldChg chg="modSp add mod modClrScheme modAnim chgLayout">
        <pc:chgData name="ab.soheil@nyu.edu" userId="d71572ce-aea6-4a3a-9d7a-c1bc96c12f67" providerId="ADAL" clId="{ED41F9C1-8274-4F08-8693-1523C4FF26CB}" dt="2022-08-22T15:02:51.386" v="4092" actId="6549"/>
        <pc:sldMkLst>
          <pc:docMk/>
          <pc:sldMk cId="3510298935" sldId="1083"/>
        </pc:sldMkLst>
        <pc:spChg chg="mod ord">
          <ac:chgData name="ab.soheil@nyu.edu" userId="d71572ce-aea6-4a3a-9d7a-c1bc96c12f67" providerId="ADAL" clId="{ED41F9C1-8274-4F08-8693-1523C4FF26CB}" dt="2022-08-22T14:26:07.949" v="3583" actId="700"/>
          <ac:spMkLst>
            <pc:docMk/>
            <pc:sldMk cId="3510298935" sldId="1083"/>
            <ac:spMk id="2" creationId="{00000000-0000-0000-0000-000000000000}"/>
          </ac:spMkLst>
        </pc:spChg>
        <pc:spChg chg="mod ord">
          <ac:chgData name="ab.soheil@nyu.edu" userId="d71572ce-aea6-4a3a-9d7a-c1bc96c12f67" providerId="ADAL" clId="{ED41F9C1-8274-4F08-8693-1523C4FF26CB}" dt="2022-08-22T15:02:51.386" v="4092" actId="6549"/>
          <ac:spMkLst>
            <pc:docMk/>
            <pc:sldMk cId="3510298935" sldId="1083"/>
            <ac:spMk id="3" creationId="{00000000-0000-0000-0000-000000000000}"/>
          </ac:spMkLst>
        </pc:spChg>
      </pc:sldChg>
      <pc:sldChg chg="modSp add mod modClrScheme chgLayout">
        <pc:chgData name="ab.soheil@nyu.edu" userId="d71572ce-aea6-4a3a-9d7a-c1bc96c12f67" providerId="ADAL" clId="{ED41F9C1-8274-4F08-8693-1523C4FF26CB}" dt="2022-08-22T15:05:20.388" v="4102" actId="2711"/>
        <pc:sldMkLst>
          <pc:docMk/>
          <pc:sldMk cId="787328573" sldId="1084"/>
        </pc:sldMkLst>
        <pc:spChg chg="mod ord">
          <ac:chgData name="ab.soheil@nyu.edu" userId="d71572ce-aea6-4a3a-9d7a-c1bc96c12f67" providerId="ADAL" clId="{ED41F9C1-8274-4F08-8693-1523C4FF26CB}" dt="2022-08-22T15:03:16.610" v="4101" actId="2711"/>
          <ac:spMkLst>
            <pc:docMk/>
            <pc:sldMk cId="787328573" sldId="1084"/>
            <ac:spMk id="71683" creationId="{00000000-0000-0000-0000-000000000000}"/>
          </ac:spMkLst>
        </pc:spChg>
        <pc:spChg chg="mod ord">
          <ac:chgData name="ab.soheil@nyu.edu" userId="d71572ce-aea6-4a3a-9d7a-c1bc96c12f67" providerId="ADAL" clId="{ED41F9C1-8274-4F08-8693-1523C4FF26CB}" dt="2022-08-22T15:05:20.388" v="4102" actId="2711"/>
          <ac:spMkLst>
            <pc:docMk/>
            <pc:sldMk cId="787328573" sldId="1084"/>
            <ac:spMk id="71684" creationId="{00000000-0000-0000-0000-000000000000}"/>
          </ac:spMkLst>
        </pc:spChg>
      </pc:sldChg>
      <pc:sldChg chg="modSp add mod modClrScheme chgLayout">
        <pc:chgData name="ab.soheil@nyu.edu" userId="d71572ce-aea6-4a3a-9d7a-c1bc96c12f67" providerId="ADAL" clId="{ED41F9C1-8274-4F08-8693-1523C4FF26CB}" dt="2022-08-22T15:07:29.450" v="4135" actId="1076"/>
        <pc:sldMkLst>
          <pc:docMk/>
          <pc:sldMk cId="2499371956" sldId="1085"/>
        </pc:sldMkLst>
        <pc:spChg chg="mod ord">
          <ac:chgData name="ab.soheil@nyu.edu" userId="d71572ce-aea6-4a3a-9d7a-c1bc96c12f67" providerId="ADAL" clId="{ED41F9C1-8274-4F08-8693-1523C4FF26CB}" dt="2022-08-22T15:06:48.962" v="4106" actId="2711"/>
          <ac:spMkLst>
            <pc:docMk/>
            <pc:sldMk cId="2499371956" sldId="1085"/>
            <ac:spMk id="73732" creationId="{00000000-0000-0000-0000-000000000000}"/>
          </ac:spMkLst>
        </pc:spChg>
        <pc:spChg chg="mod ord">
          <ac:chgData name="ab.soheil@nyu.edu" userId="d71572ce-aea6-4a3a-9d7a-c1bc96c12f67" providerId="ADAL" clId="{ED41F9C1-8274-4F08-8693-1523C4FF26CB}" dt="2022-08-22T15:06:44.283" v="4105" actId="2711"/>
          <ac:spMkLst>
            <pc:docMk/>
            <pc:sldMk cId="2499371956" sldId="1085"/>
            <ac:spMk id="73733" creationId="{00000000-0000-0000-0000-000000000000}"/>
          </ac:spMkLst>
        </pc:spChg>
        <pc:spChg chg="mod">
          <ac:chgData name="ab.soheil@nyu.edu" userId="d71572ce-aea6-4a3a-9d7a-c1bc96c12f67" providerId="ADAL" clId="{ED41F9C1-8274-4F08-8693-1523C4FF26CB}" dt="2022-08-22T15:07:29.450" v="4135" actId="1076"/>
          <ac:spMkLst>
            <pc:docMk/>
            <pc:sldMk cId="2499371956" sldId="1085"/>
            <ac:spMk id="73768" creationId="{00000000-0000-0000-0000-000000000000}"/>
          </ac:spMkLst>
        </pc:spChg>
      </pc:sldChg>
      <pc:sldChg chg="modSp add del mod modClrScheme chgLayout">
        <pc:chgData name="ab.soheil@nyu.edu" userId="d71572ce-aea6-4a3a-9d7a-c1bc96c12f67" providerId="ADAL" clId="{ED41F9C1-8274-4F08-8693-1523C4FF26CB}" dt="2022-08-22T15:12:27.316" v="4138" actId="47"/>
        <pc:sldMkLst>
          <pc:docMk/>
          <pc:sldMk cId="1117757646" sldId="1086"/>
        </pc:sldMkLst>
        <pc:spChg chg="mod ord">
          <ac:chgData name="ab.soheil@nyu.edu" userId="d71572ce-aea6-4a3a-9d7a-c1bc96c12f67" providerId="ADAL" clId="{ED41F9C1-8274-4F08-8693-1523C4FF26CB}" dt="2022-08-22T15:12:03.901" v="4136" actId="2711"/>
          <ac:spMkLst>
            <pc:docMk/>
            <pc:sldMk cId="1117757646" sldId="1086"/>
            <ac:spMk id="71683" creationId="{00000000-0000-0000-0000-000000000000}"/>
          </ac:spMkLst>
        </pc:spChg>
        <pc:spChg chg="mod ord">
          <ac:chgData name="ab.soheil@nyu.edu" userId="d71572ce-aea6-4a3a-9d7a-c1bc96c12f67" providerId="ADAL" clId="{ED41F9C1-8274-4F08-8693-1523C4FF26CB}" dt="2022-08-22T15:12:08.965" v="4137" actId="2711"/>
          <ac:spMkLst>
            <pc:docMk/>
            <pc:sldMk cId="1117757646" sldId="1086"/>
            <ac:spMk id="71684" creationId="{00000000-0000-0000-0000-000000000000}"/>
          </ac:spMkLst>
        </pc:spChg>
      </pc:sldChg>
      <pc:sldChg chg="modSp add mod modClrScheme chgLayout">
        <pc:chgData name="ab.soheil@nyu.edu" userId="d71572ce-aea6-4a3a-9d7a-c1bc96c12f67" providerId="ADAL" clId="{ED41F9C1-8274-4F08-8693-1523C4FF26CB}" dt="2022-08-22T15:13:06.688" v="4141" actId="20577"/>
        <pc:sldMkLst>
          <pc:docMk/>
          <pc:sldMk cId="1540537792" sldId="1087"/>
        </pc:sldMkLst>
        <pc:spChg chg="mod ord">
          <ac:chgData name="ab.soheil@nyu.edu" userId="d71572ce-aea6-4a3a-9d7a-c1bc96c12f67" providerId="ADAL" clId="{ED41F9C1-8274-4F08-8693-1523C4FF26CB}" dt="2022-08-22T15:12:35.924" v="4139" actId="2711"/>
          <ac:spMkLst>
            <pc:docMk/>
            <pc:sldMk cId="1540537792" sldId="1087"/>
            <ac:spMk id="71683" creationId="{00000000-0000-0000-0000-000000000000}"/>
          </ac:spMkLst>
        </pc:spChg>
        <pc:spChg chg="mod ord">
          <ac:chgData name="ab.soheil@nyu.edu" userId="d71572ce-aea6-4a3a-9d7a-c1bc96c12f67" providerId="ADAL" clId="{ED41F9C1-8274-4F08-8693-1523C4FF26CB}" dt="2022-08-22T15:13:06.688" v="4141" actId="20577"/>
          <ac:spMkLst>
            <pc:docMk/>
            <pc:sldMk cId="1540537792" sldId="1087"/>
            <ac:spMk id="71684" creationId="{00000000-0000-0000-0000-000000000000}"/>
          </ac:spMkLst>
        </pc:spChg>
      </pc:sldChg>
      <pc:sldChg chg="modSp add mod modClrScheme chgLayout">
        <pc:chgData name="ab.soheil@nyu.edu" userId="d71572ce-aea6-4a3a-9d7a-c1bc96c12f67" providerId="ADAL" clId="{ED41F9C1-8274-4F08-8693-1523C4FF26CB}" dt="2022-08-22T15:13:36.044" v="4147" actId="2711"/>
        <pc:sldMkLst>
          <pc:docMk/>
          <pc:sldMk cId="2001985724" sldId="1088"/>
        </pc:sldMkLst>
        <pc:spChg chg="mod">
          <ac:chgData name="ab.soheil@nyu.edu" userId="d71572ce-aea6-4a3a-9d7a-c1bc96c12f67" providerId="ADAL" clId="{ED41F9C1-8274-4F08-8693-1523C4FF26CB}" dt="2022-08-22T15:13:36.044" v="4147" actId="2711"/>
          <ac:spMkLst>
            <pc:docMk/>
            <pc:sldMk cId="2001985724" sldId="1088"/>
            <ac:spMk id="4" creationId="{00000000-0000-0000-0000-000000000000}"/>
          </ac:spMkLst>
        </pc:spChg>
        <pc:spChg chg="mod ord">
          <ac:chgData name="ab.soheil@nyu.edu" userId="d71572ce-aea6-4a3a-9d7a-c1bc96c12f67" providerId="ADAL" clId="{ED41F9C1-8274-4F08-8693-1523C4FF26CB}" dt="2022-08-22T15:13:36.044" v="4147" actId="2711"/>
          <ac:spMkLst>
            <pc:docMk/>
            <pc:sldMk cId="2001985724" sldId="1088"/>
            <ac:spMk id="71683" creationId="{00000000-0000-0000-0000-000000000000}"/>
          </ac:spMkLst>
        </pc:spChg>
        <pc:spChg chg="mod ord">
          <ac:chgData name="ab.soheil@nyu.edu" userId="d71572ce-aea6-4a3a-9d7a-c1bc96c12f67" providerId="ADAL" clId="{ED41F9C1-8274-4F08-8693-1523C4FF26CB}" dt="2022-08-22T15:13:36.044" v="4147" actId="2711"/>
          <ac:spMkLst>
            <pc:docMk/>
            <pc:sldMk cId="2001985724" sldId="1088"/>
            <ac:spMk id="71684" creationId="{00000000-0000-0000-0000-000000000000}"/>
          </ac:spMkLst>
        </pc:spChg>
      </pc:sldChg>
      <pc:sldChg chg="modSp add del mod modClrScheme chgLayout">
        <pc:chgData name="ab.soheil@nyu.edu" userId="d71572ce-aea6-4a3a-9d7a-c1bc96c12f67" providerId="ADAL" clId="{ED41F9C1-8274-4F08-8693-1523C4FF26CB}" dt="2022-08-22T15:13:58.048" v="4148" actId="47"/>
        <pc:sldMkLst>
          <pc:docMk/>
          <pc:sldMk cId="903659874" sldId="1089"/>
        </pc:sldMkLst>
        <pc:spChg chg="mod ord">
          <ac:chgData name="ab.soheil@nyu.edu" userId="d71572ce-aea6-4a3a-9d7a-c1bc96c12f67" providerId="ADAL" clId="{ED41F9C1-8274-4F08-8693-1523C4FF26CB}" dt="2022-08-22T14:26:07.949" v="3583" actId="700"/>
          <ac:spMkLst>
            <pc:docMk/>
            <pc:sldMk cId="903659874" sldId="1089"/>
            <ac:spMk id="2" creationId="{00000000-0000-0000-0000-000000000000}"/>
          </ac:spMkLst>
        </pc:spChg>
        <pc:spChg chg="mod ord">
          <ac:chgData name="ab.soheil@nyu.edu" userId="d71572ce-aea6-4a3a-9d7a-c1bc96c12f67" providerId="ADAL" clId="{ED41F9C1-8274-4F08-8693-1523C4FF26CB}" dt="2022-08-22T14:26:07.949" v="3583" actId="700"/>
          <ac:spMkLst>
            <pc:docMk/>
            <pc:sldMk cId="903659874" sldId="1089"/>
            <ac:spMk id="3" creationId="{00000000-0000-0000-0000-000000000000}"/>
          </ac:spMkLst>
        </pc:spChg>
      </pc:sldChg>
      <pc:sldChg chg="modSp add mod modClrScheme chgLayout">
        <pc:chgData name="ab.soheil@nyu.edu" userId="d71572ce-aea6-4a3a-9d7a-c1bc96c12f67" providerId="ADAL" clId="{ED41F9C1-8274-4F08-8693-1523C4FF26CB}" dt="2022-08-22T14:26:07.949" v="3583" actId="700"/>
        <pc:sldMkLst>
          <pc:docMk/>
          <pc:sldMk cId="3727149043" sldId="1092"/>
        </pc:sldMkLst>
        <pc:spChg chg="mod ord">
          <ac:chgData name="ab.soheil@nyu.edu" userId="d71572ce-aea6-4a3a-9d7a-c1bc96c12f67" providerId="ADAL" clId="{ED41F9C1-8274-4F08-8693-1523C4FF26CB}" dt="2022-08-22T14:26:07.949" v="3583" actId="700"/>
          <ac:spMkLst>
            <pc:docMk/>
            <pc:sldMk cId="3727149043" sldId="1092"/>
            <ac:spMk id="2" creationId="{00000000-0000-0000-0000-000000000000}"/>
          </ac:spMkLst>
        </pc:spChg>
        <pc:spChg chg="mod ord">
          <ac:chgData name="ab.soheil@nyu.edu" userId="d71572ce-aea6-4a3a-9d7a-c1bc96c12f67" providerId="ADAL" clId="{ED41F9C1-8274-4F08-8693-1523C4FF26CB}" dt="2022-08-22T14:26:07.949" v="3583" actId="700"/>
          <ac:spMkLst>
            <pc:docMk/>
            <pc:sldMk cId="3727149043" sldId="1092"/>
            <ac:spMk id="3" creationId="{00000000-0000-0000-0000-000000000000}"/>
          </ac:spMkLst>
        </pc:spChg>
      </pc:sldChg>
      <pc:sldChg chg="modSp add mod modClrScheme chgLayout">
        <pc:chgData name="ab.soheil@nyu.edu" userId="d71572ce-aea6-4a3a-9d7a-c1bc96c12f67" providerId="ADAL" clId="{ED41F9C1-8274-4F08-8693-1523C4FF26CB}" dt="2022-08-22T14:45:32.139" v="3839" actId="12385"/>
        <pc:sldMkLst>
          <pc:docMk/>
          <pc:sldMk cId="1049531296" sldId="1093"/>
        </pc:sldMkLst>
        <pc:spChg chg="mod ord">
          <ac:chgData name="ab.soheil@nyu.edu" userId="d71572ce-aea6-4a3a-9d7a-c1bc96c12f67" providerId="ADAL" clId="{ED41F9C1-8274-4F08-8693-1523C4FF26CB}" dt="2022-08-22T14:26:07.949" v="3583" actId="700"/>
          <ac:spMkLst>
            <pc:docMk/>
            <pc:sldMk cId="1049531296" sldId="1093"/>
            <ac:spMk id="2" creationId="{00000000-0000-0000-0000-000000000000}"/>
          </ac:spMkLst>
        </pc:spChg>
        <pc:spChg chg="mod ord">
          <ac:chgData name="ab.soheil@nyu.edu" userId="d71572ce-aea6-4a3a-9d7a-c1bc96c12f67" providerId="ADAL" clId="{ED41F9C1-8274-4F08-8693-1523C4FF26CB}" dt="2022-08-22T14:44:06.026" v="3822" actId="14100"/>
          <ac:spMkLst>
            <pc:docMk/>
            <pc:sldMk cId="1049531296" sldId="1093"/>
            <ac:spMk id="3" creationId="{00000000-0000-0000-0000-000000000000}"/>
          </ac:spMkLst>
        </pc:spChg>
        <pc:graphicFrameChg chg="mod modGraphic">
          <ac:chgData name="ab.soheil@nyu.edu" userId="d71572ce-aea6-4a3a-9d7a-c1bc96c12f67" providerId="ADAL" clId="{ED41F9C1-8274-4F08-8693-1523C4FF26CB}" dt="2022-08-22T14:45:32.139" v="3839" actId="12385"/>
          <ac:graphicFrameMkLst>
            <pc:docMk/>
            <pc:sldMk cId="1049531296" sldId="1093"/>
            <ac:graphicFrameMk id="4" creationId="{00000000-0000-0000-0000-000000000000}"/>
          </ac:graphicFrameMkLst>
        </pc:graphicFrameChg>
      </pc:sldChg>
      <pc:sldChg chg="addSp delSp modSp add mod modClrScheme chgLayout">
        <pc:chgData name="ab.soheil@nyu.edu" userId="d71572ce-aea6-4a3a-9d7a-c1bc96c12f67" providerId="ADAL" clId="{ED41F9C1-8274-4F08-8693-1523C4FF26CB}" dt="2022-08-22T14:45:59.938" v="3842" actId="2711"/>
        <pc:sldMkLst>
          <pc:docMk/>
          <pc:sldMk cId="507723271" sldId="1094"/>
        </pc:sldMkLst>
        <pc:spChg chg="add del mod ord">
          <ac:chgData name="ab.soheil@nyu.edu" userId="d71572ce-aea6-4a3a-9d7a-c1bc96c12f67" providerId="ADAL" clId="{ED41F9C1-8274-4F08-8693-1523C4FF26CB}" dt="2022-08-22T14:45:47.067" v="3841" actId="478"/>
          <ac:spMkLst>
            <pc:docMk/>
            <pc:sldMk cId="507723271" sldId="1094"/>
            <ac:spMk id="2" creationId="{EFBC118A-6461-5CCE-5B8E-002B0CE4A2A2}"/>
          </ac:spMkLst>
        </pc:spChg>
        <pc:spChg chg="mod ord">
          <ac:chgData name="ab.soheil@nyu.edu" userId="d71572ce-aea6-4a3a-9d7a-c1bc96c12f67" providerId="ADAL" clId="{ED41F9C1-8274-4F08-8693-1523C4FF26CB}" dt="2022-08-22T14:45:59.938" v="3842" actId="2711"/>
          <ac:spMkLst>
            <pc:docMk/>
            <pc:sldMk cId="507723271" sldId="1094"/>
            <ac:spMk id="128003" creationId="{00000000-0000-0000-0000-000000000000}"/>
          </ac:spMkLst>
        </pc:spChg>
      </pc:sldChg>
      <pc:sldChg chg="modSp add mod modClrScheme chgLayout">
        <pc:chgData name="ab.soheil@nyu.edu" userId="d71572ce-aea6-4a3a-9d7a-c1bc96c12f67" providerId="ADAL" clId="{ED41F9C1-8274-4F08-8693-1523C4FF26CB}" dt="2022-08-22T14:46:32.593" v="3854" actId="6549"/>
        <pc:sldMkLst>
          <pc:docMk/>
          <pc:sldMk cId="549163451" sldId="1095"/>
        </pc:sldMkLst>
        <pc:spChg chg="mod ord">
          <ac:chgData name="ab.soheil@nyu.edu" userId="d71572ce-aea6-4a3a-9d7a-c1bc96c12f67" providerId="ADAL" clId="{ED41F9C1-8274-4F08-8693-1523C4FF26CB}" dt="2022-08-22T14:46:29.681" v="3853" actId="404"/>
          <ac:spMkLst>
            <pc:docMk/>
            <pc:sldMk cId="549163451" sldId="1095"/>
            <ac:spMk id="2" creationId="{00000000-0000-0000-0000-000000000000}"/>
          </ac:spMkLst>
        </pc:spChg>
        <pc:spChg chg="mod ord">
          <ac:chgData name="ab.soheil@nyu.edu" userId="d71572ce-aea6-4a3a-9d7a-c1bc96c12f67" providerId="ADAL" clId="{ED41F9C1-8274-4F08-8693-1523C4FF26CB}" dt="2022-08-22T14:46:32.593" v="3854" actId="6549"/>
          <ac:spMkLst>
            <pc:docMk/>
            <pc:sldMk cId="549163451" sldId="1095"/>
            <ac:spMk id="3" creationId="{00000000-0000-0000-0000-000000000000}"/>
          </ac:spMkLst>
        </pc:spChg>
      </pc:sldChg>
      <pc:sldChg chg="modSp add mod modClrScheme chgLayout">
        <pc:chgData name="ab.soheil@nyu.edu" userId="d71572ce-aea6-4a3a-9d7a-c1bc96c12f67" providerId="ADAL" clId="{ED41F9C1-8274-4F08-8693-1523C4FF26CB}" dt="2022-08-22T14:46:54.064" v="3860" actId="2711"/>
        <pc:sldMkLst>
          <pc:docMk/>
          <pc:sldMk cId="2867262159" sldId="1096"/>
        </pc:sldMkLst>
        <pc:spChg chg="mod ord">
          <ac:chgData name="ab.soheil@nyu.edu" userId="d71572ce-aea6-4a3a-9d7a-c1bc96c12f67" providerId="ADAL" clId="{ED41F9C1-8274-4F08-8693-1523C4FF26CB}" dt="2022-08-22T14:46:46.053" v="3859" actId="2711"/>
          <ac:spMkLst>
            <pc:docMk/>
            <pc:sldMk cId="2867262159" sldId="1096"/>
            <ac:spMk id="65539" creationId="{00000000-0000-0000-0000-000000000000}"/>
          </ac:spMkLst>
        </pc:spChg>
        <pc:spChg chg="mod ord">
          <ac:chgData name="ab.soheil@nyu.edu" userId="d71572ce-aea6-4a3a-9d7a-c1bc96c12f67" providerId="ADAL" clId="{ED41F9C1-8274-4F08-8693-1523C4FF26CB}" dt="2022-08-22T14:46:54.064" v="3860" actId="2711"/>
          <ac:spMkLst>
            <pc:docMk/>
            <pc:sldMk cId="2867262159" sldId="1096"/>
            <ac:spMk id="65540" creationId="{00000000-0000-0000-0000-000000000000}"/>
          </ac:spMkLst>
        </pc:spChg>
      </pc:sldChg>
      <pc:sldChg chg="delSp modSp add mod modClrScheme chgLayout">
        <pc:chgData name="ab.soheil@nyu.edu" userId="d71572ce-aea6-4a3a-9d7a-c1bc96c12f67" providerId="ADAL" clId="{ED41F9C1-8274-4F08-8693-1523C4FF26CB}" dt="2022-08-22T14:49:00.180" v="3920" actId="403"/>
        <pc:sldMkLst>
          <pc:docMk/>
          <pc:sldMk cId="2047009333" sldId="1097"/>
        </pc:sldMkLst>
        <pc:spChg chg="mod ord">
          <ac:chgData name="ab.soheil@nyu.edu" userId="d71572ce-aea6-4a3a-9d7a-c1bc96c12f67" providerId="ADAL" clId="{ED41F9C1-8274-4F08-8693-1523C4FF26CB}" dt="2022-08-22T14:26:07.949" v="3583" actId="700"/>
          <ac:spMkLst>
            <pc:docMk/>
            <pc:sldMk cId="2047009333" sldId="1097"/>
            <ac:spMk id="67587" creationId="{00000000-0000-0000-0000-000000000000}"/>
          </ac:spMkLst>
        </pc:spChg>
        <pc:spChg chg="mod ord">
          <ac:chgData name="ab.soheil@nyu.edu" userId="d71572ce-aea6-4a3a-9d7a-c1bc96c12f67" providerId="ADAL" clId="{ED41F9C1-8274-4F08-8693-1523C4FF26CB}" dt="2022-08-22T14:47:17.828" v="3862" actId="2711"/>
          <ac:spMkLst>
            <pc:docMk/>
            <pc:sldMk cId="2047009333" sldId="1097"/>
            <ac:spMk id="67588" creationId="{00000000-0000-0000-0000-000000000000}"/>
          </ac:spMkLst>
        </pc:spChg>
        <pc:spChg chg="mod">
          <ac:chgData name="ab.soheil@nyu.edu" userId="d71572ce-aea6-4a3a-9d7a-c1bc96c12f67" providerId="ADAL" clId="{ED41F9C1-8274-4F08-8693-1523C4FF26CB}" dt="2022-08-22T14:48:44.038" v="3911" actId="404"/>
          <ac:spMkLst>
            <pc:docMk/>
            <pc:sldMk cId="2047009333" sldId="1097"/>
            <ac:spMk id="67589" creationId="{00000000-0000-0000-0000-000000000000}"/>
          </ac:spMkLst>
        </pc:spChg>
        <pc:spChg chg="del mod">
          <ac:chgData name="ab.soheil@nyu.edu" userId="d71572ce-aea6-4a3a-9d7a-c1bc96c12f67" providerId="ADAL" clId="{ED41F9C1-8274-4F08-8693-1523C4FF26CB}" dt="2022-08-22T14:48:34.966" v="3906"/>
          <ac:spMkLst>
            <pc:docMk/>
            <pc:sldMk cId="2047009333" sldId="1097"/>
            <ac:spMk id="67590" creationId="{00000000-0000-0000-0000-000000000000}"/>
          </ac:spMkLst>
        </pc:spChg>
        <pc:spChg chg="mod">
          <ac:chgData name="ab.soheil@nyu.edu" userId="d71572ce-aea6-4a3a-9d7a-c1bc96c12f67" providerId="ADAL" clId="{ED41F9C1-8274-4F08-8693-1523C4FF26CB}" dt="2022-08-22T14:48:29.049" v="3903" actId="404"/>
          <ac:spMkLst>
            <pc:docMk/>
            <pc:sldMk cId="2047009333" sldId="1097"/>
            <ac:spMk id="67591" creationId="{00000000-0000-0000-0000-000000000000}"/>
          </ac:spMkLst>
        </pc:spChg>
        <pc:spChg chg="del mod">
          <ac:chgData name="ab.soheil@nyu.edu" userId="d71572ce-aea6-4a3a-9d7a-c1bc96c12f67" providerId="ADAL" clId="{ED41F9C1-8274-4F08-8693-1523C4FF26CB}" dt="2022-08-22T14:48:23.595" v="3897"/>
          <ac:spMkLst>
            <pc:docMk/>
            <pc:sldMk cId="2047009333" sldId="1097"/>
            <ac:spMk id="67592" creationId="{00000000-0000-0000-0000-000000000000}"/>
          </ac:spMkLst>
        </pc:spChg>
        <pc:spChg chg="mod">
          <ac:chgData name="ab.soheil@nyu.edu" userId="d71572ce-aea6-4a3a-9d7a-c1bc96c12f67" providerId="ADAL" clId="{ED41F9C1-8274-4F08-8693-1523C4FF26CB}" dt="2022-08-22T14:48:54.477" v="3917" actId="404"/>
          <ac:spMkLst>
            <pc:docMk/>
            <pc:sldMk cId="2047009333" sldId="1097"/>
            <ac:spMk id="67593" creationId="{00000000-0000-0000-0000-000000000000}"/>
          </ac:spMkLst>
        </pc:spChg>
        <pc:spChg chg="del mod">
          <ac:chgData name="ab.soheil@nyu.edu" userId="d71572ce-aea6-4a3a-9d7a-c1bc96c12f67" providerId="ADAL" clId="{ED41F9C1-8274-4F08-8693-1523C4FF26CB}" dt="2022-08-22T14:48:56.178" v="3919"/>
          <ac:spMkLst>
            <pc:docMk/>
            <pc:sldMk cId="2047009333" sldId="1097"/>
            <ac:spMk id="67594" creationId="{00000000-0000-0000-0000-000000000000}"/>
          </ac:spMkLst>
        </pc:spChg>
        <pc:spChg chg="mod">
          <ac:chgData name="ab.soheil@nyu.edu" userId="d71572ce-aea6-4a3a-9d7a-c1bc96c12f67" providerId="ADAL" clId="{ED41F9C1-8274-4F08-8693-1523C4FF26CB}" dt="2022-08-22T14:49:00.180" v="3920" actId="403"/>
          <ac:spMkLst>
            <pc:docMk/>
            <pc:sldMk cId="2047009333" sldId="1097"/>
            <ac:spMk id="67597" creationId="{00000000-0000-0000-0000-000000000000}"/>
          </ac:spMkLst>
        </pc:spChg>
        <pc:spChg chg="mod">
          <ac:chgData name="ab.soheil@nyu.edu" userId="d71572ce-aea6-4a3a-9d7a-c1bc96c12f67" providerId="ADAL" clId="{ED41F9C1-8274-4F08-8693-1523C4FF26CB}" dt="2022-08-22T14:47:47.030" v="3878" actId="404"/>
          <ac:spMkLst>
            <pc:docMk/>
            <pc:sldMk cId="2047009333" sldId="1097"/>
            <ac:spMk id="67598" creationId="{00000000-0000-0000-0000-000000000000}"/>
          </ac:spMkLst>
        </pc:spChg>
        <pc:spChg chg="mod">
          <ac:chgData name="ab.soheil@nyu.edu" userId="d71572ce-aea6-4a3a-9d7a-c1bc96c12f67" providerId="ADAL" clId="{ED41F9C1-8274-4F08-8693-1523C4FF26CB}" dt="2022-08-22T14:47:42.241" v="3873" actId="404"/>
          <ac:spMkLst>
            <pc:docMk/>
            <pc:sldMk cId="2047009333" sldId="1097"/>
            <ac:spMk id="67599" creationId="{00000000-0000-0000-0000-000000000000}"/>
          </ac:spMkLst>
        </pc:spChg>
      </pc:sldChg>
      <pc:sldChg chg="addSp delSp modSp new mod ord">
        <pc:chgData name="ab.soheil@nyu.edu" userId="d71572ce-aea6-4a3a-9d7a-c1bc96c12f67" providerId="ADAL" clId="{ED41F9C1-8274-4F08-8693-1523C4FF26CB}" dt="2022-08-22T15:34:45.194" v="4420" actId="6549"/>
        <pc:sldMkLst>
          <pc:docMk/>
          <pc:sldMk cId="4251188542" sldId="1098"/>
        </pc:sldMkLst>
        <pc:spChg chg="del">
          <ac:chgData name="ab.soheil@nyu.edu" userId="d71572ce-aea6-4a3a-9d7a-c1bc96c12f67" providerId="ADAL" clId="{ED41F9C1-8274-4F08-8693-1523C4FF26CB}" dt="2022-08-22T15:17:09.464" v="4213" actId="478"/>
          <ac:spMkLst>
            <pc:docMk/>
            <pc:sldMk cId="4251188542" sldId="1098"/>
            <ac:spMk id="3" creationId="{D43CA5DB-4FF9-D69E-78EE-C1C464E8AD06}"/>
          </ac:spMkLst>
        </pc:spChg>
        <pc:spChg chg="mod">
          <ac:chgData name="ab.soheil@nyu.edu" userId="d71572ce-aea6-4a3a-9d7a-c1bc96c12f67" providerId="ADAL" clId="{ED41F9C1-8274-4F08-8693-1523C4FF26CB}" dt="2022-08-22T15:34:45.194" v="4420" actId="6549"/>
          <ac:spMkLst>
            <pc:docMk/>
            <pc:sldMk cId="4251188542" sldId="1098"/>
            <ac:spMk id="4" creationId="{9005C1E2-638E-871A-D669-0E433D3E1043}"/>
          </ac:spMkLst>
        </pc:spChg>
        <pc:spChg chg="add del">
          <ac:chgData name="ab.soheil@nyu.edu" userId="d71572ce-aea6-4a3a-9d7a-c1bc96c12f67" providerId="ADAL" clId="{ED41F9C1-8274-4F08-8693-1523C4FF26CB}" dt="2022-08-22T15:18:09.525" v="4241" actId="22"/>
          <ac:spMkLst>
            <pc:docMk/>
            <pc:sldMk cId="4251188542" sldId="1098"/>
            <ac:spMk id="6" creationId="{218F2AE7-20C7-9BF3-7185-06DA699B0D3D}"/>
          </ac:spMkLst>
        </pc:spChg>
        <pc:spChg chg="add del">
          <ac:chgData name="ab.soheil@nyu.edu" userId="d71572ce-aea6-4a3a-9d7a-c1bc96c12f67" providerId="ADAL" clId="{ED41F9C1-8274-4F08-8693-1523C4FF26CB}" dt="2022-08-22T15:18:49.755" v="4250" actId="22"/>
          <ac:spMkLst>
            <pc:docMk/>
            <pc:sldMk cId="4251188542" sldId="1098"/>
            <ac:spMk id="9" creationId="{0849A226-8E57-5BA9-7C85-CC13A9CEAB55}"/>
          </ac:spMkLst>
        </pc:spChg>
        <pc:spChg chg="add mod">
          <ac:chgData name="ab.soheil@nyu.edu" userId="d71572ce-aea6-4a3a-9d7a-c1bc96c12f67" providerId="ADAL" clId="{ED41F9C1-8274-4F08-8693-1523C4FF26CB}" dt="2022-08-22T15:18:58.236" v="4255" actId="1076"/>
          <ac:spMkLst>
            <pc:docMk/>
            <pc:sldMk cId="4251188542" sldId="1098"/>
            <ac:spMk id="11" creationId="{8F1DAC1B-1949-FADA-EA27-BEE1B0DB4D51}"/>
          </ac:spMkLst>
        </pc:spChg>
        <pc:picChg chg="add mod">
          <ac:chgData name="ab.soheil@nyu.edu" userId="d71572ce-aea6-4a3a-9d7a-c1bc96c12f67" providerId="ADAL" clId="{ED41F9C1-8274-4F08-8693-1523C4FF26CB}" dt="2022-08-22T15:18:25.642" v="4246" actId="14100"/>
          <ac:picMkLst>
            <pc:docMk/>
            <pc:sldMk cId="4251188542" sldId="1098"/>
            <ac:picMk id="7" creationId="{F3A54DF4-ABAA-0DB4-B48A-4C14D929871E}"/>
          </ac:picMkLst>
        </pc:picChg>
      </pc:sldChg>
      <pc:sldChg chg="addSp delSp modSp new mod modClrScheme modAnim chgLayout">
        <pc:chgData name="ab.soheil@nyu.edu" userId="d71572ce-aea6-4a3a-9d7a-c1bc96c12f67" providerId="ADAL" clId="{ED41F9C1-8274-4F08-8693-1523C4FF26CB}" dt="2022-08-22T15:35:39.051" v="4450" actId="20577"/>
        <pc:sldMkLst>
          <pc:docMk/>
          <pc:sldMk cId="602948381" sldId="1099"/>
        </pc:sldMkLst>
        <pc:spChg chg="mod ord">
          <ac:chgData name="ab.soheil@nyu.edu" userId="d71572ce-aea6-4a3a-9d7a-c1bc96c12f67" providerId="ADAL" clId="{ED41F9C1-8274-4F08-8693-1523C4FF26CB}" dt="2022-08-22T15:24:15.735" v="4270" actId="700"/>
          <ac:spMkLst>
            <pc:docMk/>
            <pc:sldMk cId="602948381" sldId="1099"/>
            <ac:spMk id="2" creationId="{115FBD7E-E284-AA3E-0131-B533C0792143}"/>
          </ac:spMkLst>
        </pc:spChg>
        <pc:spChg chg="del">
          <ac:chgData name="ab.soheil@nyu.edu" userId="d71572ce-aea6-4a3a-9d7a-c1bc96c12f67" providerId="ADAL" clId="{ED41F9C1-8274-4F08-8693-1523C4FF26CB}" dt="2022-08-22T15:23:09.503" v="4264" actId="700"/>
          <ac:spMkLst>
            <pc:docMk/>
            <pc:sldMk cId="602948381" sldId="1099"/>
            <ac:spMk id="3" creationId="{B946C3F7-134B-3F9F-8247-2A25EC06298E}"/>
          </ac:spMkLst>
        </pc:spChg>
        <pc:spChg chg="del">
          <ac:chgData name="ab.soheil@nyu.edu" userId="d71572ce-aea6-4a3a-9d7a-c1bc96c12f67" providerId="ADAL" clId="{ED41F9C1-8274-4F08-8693-1523C4FF26CB}" dt="2022-08-22T15:23:09.503" v="4264" actId="700"/>
          <ac:spMkLst>
            <pc:docMk/>
            <pc:sldMk cId="602948381" sldId="1099"/>
            <ac:spMk id="4" creationId="{157FC369-2564-250C-EFD4-E84841E799DA}"/>
          </ac:spMkLst>
        </pc:spChg>
        <pc:spChg chg="add mod ord">
          <ac:chgData name="ab.soheil@nyu.edu" userId="d71572ce-aea6-4a3a-9d7a-c1bc96c12f67" providerId="ADAL" clId="{ED41F9C1-8274-4F08-8693-1523C4FF26CB}" dt="2022-08-22T15:35:39.051" v="4450" actId="20577"/>
          <ac:spMkLst>
            <pc:docMk/>
            <pc:sldMk cId="602948381" sldId="1099"/>
            <ac:spMk id="7" creationId="{C9AB99ED-AA15-FCA5-2112-43156F985B97}"/>
          </ac:spMkLst>
        </pc:spChg>
        <pc:spChg chg="add mod">
          <ac:chgData name="ab.soheil@nyu.edu" userId="d71572ce-aea6-4a3a-9d7a-c1bc96c12f67" providerId="ADAL" clId="{ED41F9C1-8274-4F08-8693-1523C4FF26CB}" dt="2022-08-22T15:33:37.236" v="4413" actId="6549"/>
          <ac:spMkLst>
            <pc:docMk/>
            <pc:sldMk cId="602948381" sldId="1099"/>
            <ac:spMk id="9" creationId="{2C166463-0ABF-4D27-220D-CF93C8A33DDB}"/>
          </ac:spMkLst>
        </pc:spChg>
        <pc:spChg chg="add mod">
          <ac:chgData name="ab.soheil@nyu.edu" userId="d71572ce-aea6-4a3a-9d7a-c1bc96c12f67" providerId="ADAL" clId="{ED41F9C1-8274-4F08-8693-1523C4FF26CB}" dt="2022-08-22T15:26:57.274" v="4372" actId="1076"/>
          <ac:spMkLst>
            <pc:docMk/>
            <pc:sldMk cId="602948381" sldId="1099"/>
            <ac:spMk id="11" creationId="{EF96BCBE-60D9-3BC6-8599-8CA574836D6B}"/>
          </ac:spMkLst>
        </pc:spChg>
        <pc:spChg chg="add del">
          <ac:chgData name="ab.soheil@nyu.edu" userId="d71572ce-aea6-4a3a-9d7a-c1bc96c12f67" providerId="ADAL" clId="{ED41F9C1-8274-4F08-8693-1523C4FF26CB}" dt="2022-08-22T15:28:13.444" v="4374" actId="22"/>
          <ac:spMkLst>
            <pc:docMk/>
            <pc:sldMk cId="602948381" sldId="1099"/>
            <ac:spMk id="13" creationId="{0032BBC2-0B18-A684-8566-D0A27815CA1A}"/>
          </ac:spMkLst>
        </pc:spChg>
        <pc:spChg chg="add mod">
          <ac:chgData name="ab.soheil@nyu.edu" userId="d71572ce-aea6-4a3a-9d7a-c1bc96c12f67" providerId="ADAL" clId="{ED41F9C1-8274-4F08-8693-1523C4FF26CB}" dt="2022-08-22T15:28:33.473" v="4394" actId="313"/>
          <ac:spMkLst>
            <pc:docMk/>
            <pc:sldMk cId="602948381" sldId="1099"/>
            <ac:spMk id="15" creationId="{25C12662-252C-BFAB-9124-154108D5C76C}"/>
          </ac:spMkLst>
        </pc:spChg>
        <pc:picChg chg="add mod">
          <ac:chgData name="ab.soheil@nyu.edu" userId="d71572ce-aea6-4a3a-9d7a-c1bc96c12f67" providerId="ADAL" clId="{ED41F9C1-8274-4F08-8693-1523C4FF26CB}" dt="2022-08-22T15:26:24.131" v="4355" actId="1076"/>
          <ac:picMkLst>
            <pc:docMk/>
            <pc:sldMk cId="602948381" sldId="1099"/>
            <ac:picMk id="6" creationId="{7E246A45-AAE8-8B15-DAF4-81E48DE5056C}"/>
          </ac:picMkLst>
        </pc:picChg>
      </pc:sldChg>
    </pc:docChg>
  </pc:docChgLst>
  <pc:docChgLst>
    <pc:chgData name="Soheil Abbasloo" userId="d71572ce-aea6-4a3a-9d7a-c1bc96c12f67" providerId="ADAL" clId="{ED41F9C1-8274-4F08-8693-1523C4FF26CB}"/>
    <pc:docChg chg="undo redo custSel addSld delSld modSld sldOrd delMainMaster modMainMaster">
      <pc:chgData name="Soheil Abbasloo" userId="d71572ce-aea6-4a3a-9d7a-c1bc96c12f67" providerId="ADAL" clId="{ED41F9C1-8274-4F08-8693-1523C4FF26CB}" dt="2022-08-17T19:21:50.725" v="7075" actId="6549"/>
      <pc:docMkLst>
        <pc:docMk/>
      </pc:docMkLst>
      <pc:sldChg chg="addSp delSp modSp add del mod modClrScheme chgLayout modNotes">
        <pc:chgData name="Soheil Abbasloo" userId="d71572ce-aea6-4a3a-9d7a-c1bc96c12f67" providerId="ADAL" clId="{ED41F9C1-8274-4F08-8693-1523C4FF26CB}" dt="2022-08-10T22:35:34.422" v="159" actId="47"/>
        <pc:sldMkLst>
          <pc:docMk/>
          <pc:sldMk cId="492546949" sldId="257"/>
        </pc:sldMkLst>
        <pc:spChg chg="add mod ord">
          <ac:chgData name="Soheil Abbasloo" userId="d71572ce-aea6-4a3a-9d7a-c1bc96c12f67" providerId="ADAL" clId="{ED41F9C1-8274-4F08-8693-1523C4FF26CB}" dt="2022-08-10T22:35:24.382" v="148" actId="700"/>
          <ac:spMkLst>
            <pc:docMk/>
            <pc:sldMk cId="492546949" sldId="257"/>
            <ac:spMk id="2" creationId="{3B65623A-2F2E-F755-58C5-ADAFAD805E89}"/>
          </ac:spMkLst>
        </pc:spChg>
        <pc:spChg chg="add mod ord">
          <ac:chgData name="Soheil Abbasloo" userId="d71572ce-aea6-4a3a-9d7a-c1bc96c12f67" providerId="ADAL" clId="{ED41F9C1-8274-4F08-8693-1523C4FF26CB}" dt="2022-08-10T22:30:18.980" v="65" actId="700"/>
          <ac:spMkLst>
            <pc:docMk/>
            <pc:sldMk cId="492546949" sldId="257"/>
            <ac:spMk id="2" creationId="{48113BFA-98A6-F954-5EBD-A1CA6260CE93}"/>
          </ac:spMkLst>
        </pc:spChg>
        <pc:spChg chg="mod ord">
          <ac:chgData name="Soheil Abbasloo" userId="d71572ce-aea6-4a3a-9d7a-c1bc96c12f67" providerId="ADAL" clId="{ED41F9C1-8274-4F08-8693-1523C4FF26CB}" dt="2022-08-10T22:35:24.382" v="148" actId="700"/>
          <ac:spMkLst>
            <pc:docMk/>
            <pc:sldMk cId="492546949" sldId="257"/>
            <ac:spMk id="45059" creationId="{00000000-0000-0000-0000-000000000000}"/>
          </ac:spMkLst>
        </pc:spChg>
        <pc:spChg chg="del mod ord">
          <ac:chgData name="Soheil Abbasloo" userId="d71572ce-aea6-4a3a-9d7a-c1bc96c12f67" providerId="ADAL" clId="{ED41F9C1-8274-4F08-8693-1523C4FF26CB}" dt="2022-08-10T22:35:24.382" v="148" actId="700"/>
          <ac:spMkLst>
            <pc:docMk/>
            <pc:sldMk cId="492546949" sldId="257"/>
            <ac:spMk id="45060" creationId="{00000000-0000-0000-0000-000000000000}"/>
          </ac:spMkLst>
        </pc:spChg>
      </pc:sldChg>
      <pc:sldChg chg="modSp add del mod modClrScheme chgLayout">
        <pc:chgData name="Soheil Abbasloo" userId="d71572ce-aea6-4a3a-9d7a-c1bc96c12f67" providerId="ADAL" clId="{ED41F9C1-8274-4F08-8693-1523C4FF26CB}" dt="2022-08-17T16:10:26.218" v="6093" actId="2696"/>
        <pc:sldMkLst>
          <pc:docMk/>
          <pc:sldMk cId="3641850373" sldId="261"/>
        </pc:sldMkLst>
        <pc:spChg chg="mod ord">
          <ac:chgData name="Soheil Abbasloo" userId="d71572ce-aea6-4a3a-9d7a-c1bc96c12f67" providerId="ADAL" clId="{ED41F9C1-8274-4F08-8693-1523C4FF26CB}" dt="2022-08-10T22:35:24.382" v="148" actId="700"/>
          <ac:spMkLst>
            <pc:docMk/>
            <pc:sldMk cId="3641850373" sldId="261"/>
            <ac:spMk id="2" creationId="{00000000-0000-0000-0000-000000000000}"/>
          </ac:spMkLst>
        </pc:spChg>
        <pc:spChg chg="mod ord">
          <ac:chgData name="Soheil Abbasloo" userId="d71572ce-aea6-4a3a-9d7a-c1bc96c12f67" providerId="ADAL" clId="{ED41F9C1-8274-4F08-8693-1523C4FF26CB}" dt="2022-08-10T22:42:20.717" v="237" actId="404"/>
          <ac:spMkLst>
            <pc:docMk/>
            <pc:sldMk cId="3641850373" sldId="261"/>
            <ac:spMk id="3" creationId="{00000000-0000-0000-0000-000000000000}"/>
          </ac:spMkLst>
        </pc:spChg>
      </pc:sldChg>
      <pc:sldChg chg="addSp delSp modSp add del mod modClrScheme chgLayout">
        <pc:chgData name="Soheil Abbasloo" userId="d71572ce-aea6-4a3a-9d7a-c1bc96c12f67" providerId="ADAL" clId="{ED41F9C1-8274-4F08-8693-1523C4FF26CB}" dt="2022-08-17T16:10:26.218" v="6093" actId="2696"/>
        <pc:sldMkLst>
          <pc:docMk/>
          <pc:sldMk cId="0" sldId="262"/>
        </pc:sldMkLst>
        <pc:spChg chg="add del mod ord">
          <ac:chgData name="Soheil Abbasloo" userId="d71572ce-aea6-4a3a-9d7a-c1bc96c12f67" providerId="ADAL" clId="{ED41F9C1-8274-4F08-8693-1523C4FF26CB}" dt="2022-08-12T20:40:48.877" v="4240" actId="700"/>
          <ac:spMkLst>
            <pc:docMk/>
            <pc:sldMk cId="0" sldId="262"/>
            <ac:spMk id="2" creationId="{607FCA05-65EC-8E71-6ED6-AF54FFAD32D2}"/>
          </ac:spMkLst>
        </pc:spChg>
        <pc:spChg chg="add mod ord">
          <ac:chgData name="Soheil Abbasloo" userId="d71572ce-aea6-4a3a-9d7a-c1bc96c12f67" providerId="ADAL" clId="{ED41F9C1-8274-4F08-8693-1523C4FF26CB}" dt="2022-08-12T20:40:48.877" v="4240" actId="700"/>
          <ac:spMkLst>
            <pc:docMk/>
            <pc:sldMk cId="0" sldId="262"/>
            <ac:spMk id="3" creationId="{C52F03C0-F65C-0995-A873-797A4F687B76}"/>
          </ac:spMkLst>
        </pc:spChg>
        <pc:spChg chg="del mod ord">
          <ac:chgData name="Soheil Abbasloo" userId="d71572ce-aea6-4a3a-9d7a-c1bc96c12f67" providerId="ADAL" clId="{ED41F9C1-8274-4F08-8693-1523C4FF26CB}" dt="2022-08-12T20:40:40.651" v="4239" actId="700"/>
          <ac:spMkLst>
            <pc:docMk/>
            <pc:sldMk cId="0" sldId="262"/>
            <ac:spMk id="6" creationId="{C099AD0F-258C-A633-1F42-89889443A0DA}"/>
          </ac:spMkLst>
        </pc:spChg>
        <pc:spChg chg="mod ord">
          <ac:chgData name="Soheil Abbasloo" userId="d71572ce-aea6-4a3a-9d7a-c1bc96c12f67" providerId="ADAL" clId="{ED41F9C1-8274-4F08-8693-1523C4FF26CB}" dt="2022-08-12T20:42:02.481" v="4263" actId="404"/>
          <ac:spMkLst>
            <pc:docMk/>
            <pc:sldMk cId="0" sldId="262"/>
            <ac:spMk id="71682" creationId="{F1C8E079-4D87-D96E-355C-939DB42877DF}"/>
          </ac:spMkLst>
        </pc:spChg>
        <pc:spChg chg="mod ord">
          <ac:chgData name="Soheil Abbasloo" userId="d71572ce-aea6-4a3a-9d7a-c1bc96c12f67" providerId="ADAL" clId="{ED41F9C1-8274-4F08-8693-1523C4FF26CB}" dt="2022-08-12T20:40:48.877" v="4240" actId="700"/>
          <ac:spMkLst>
            <pc:docMk/>
            <pc:sldMk cId="0" sldId="262"/>
            <ac:spMk id="71684" creationId="{7B0E1DA2-7908-E530-375C-4DE21C8A8B7C}"/>
          </ac:spMkLst>
        </pc:spChg>
      </pc:sldChg>
      <pc:sldChg chg="addSp delSp modSp del mod modClrScheme chgLayout">
        <pc:chgData name="Soheil Abbasloo" userId="d71572ce-aea6-4a3a-9d7a-c1bc96c12f67" providerId="ADAL" clId="{ED41F9C1-8274-4F08-8693-1523C4FF26CB}" dt="2022-08-17T16:43:49.812" v="6465" actId="47"/>
        <pc:sldMkLst>
          <pc:docMk/>
          <pc:sldMk cId="0" sldId="268"/>
        </pc:sldMkLst>
        <pc:spChg chg="add del mod ord">
          <ac:chgData name="Soheil Abbasloo" userId="d71572ce-aea6-4a3a-9d7a-c1bc96c12f67" providerId="ADAL" clId="{ED41F9C1-8274-4F08-8693-1523C4FF26CB}" dt="2022-08-17T16:42:44.994" v="6457" actId="700"/>
          <ac:spMkLst>
            <pc:docMk/>
            <pc:sldMk cId="0" sldId="268"/>
            <ac:spMk id="2" creationId="{7D531523-159E-6AD3-87F1-6605AE54DE1E}"/>
          </ac:spMkLst>
        </pc:spChg>
        <pc:spChg chg="add del mod ord">
          <ac:chgData name="Soheil Abbasloo" userId="d71572ce-aea6-4a3a-9d7a-c1bc96c12f67" providerId="ADAL" clId="{ED41F9C1-8274-4F08-8693-1523C4FF26CB}" dt="2022-08-17T16:42:44.994" v="6457" actId="700"/>
          <ac:spMkLst>
            <pc:docMk/>
            <pc:sldMk cId="0" sldId="268"/>
            <ac:spMk id="3" creationId="{7E92DA4F-099C-B63B-9109-E9B57EB55E0B}"/>
          </ac:spMkLst>
        </pc:spChg>
      </pc:sldChg>
      <pc:sldChg chg="addSp delSp modSp del mod modClrScheme chgLayout">
        <pc:chgData name="Soheil Abbasloo" userId="d71572ce-aea6-4a3a-9d7a-c1bc96c12f67" providerId="ADAL" clId="{ED41F9C1-8274-4F08-8693-1523C4FF26CB}" dt="2022-08-17T16:43:58.751" v="6466" actId="47"/>
        <pc:sldMkLst>
          <pc:docMk/>
          <pc:sldMk cId="0" sldId="269"/>
        </pc:sldMkLst>
        <pc:spChg chg="add del mod ord">
          <ac:chgData name="Soheil Abbasloo" userId="d71572ce-aea6-4a3a-9d7a-c1bc96c12f67" providerId="ADAL" clId="{ED41F9C1-8274-4F08-8693-1523C4FF26CB}" dt="2022-08-17T16:42:58.281" v="6458" actId="700"/>
          <ac:spMkLst>
            <pc:docMk/>
            <pc:sldMk cId="0" sldId="269"/>
            <ac:spMk id="2" creationId="{36F9D46D-FACB-5284-4743-F34CCA2358D6}"/>
          </ac:spMkLst>
        </pc:spChg>
        <pc:spChg chg="add del mod ord">
          <ac:chgData name="Soheil Abbasloo" userId="d71572ce-aea6-4a3a-9d7a-c1bc96c12f67" providerId="ADAL" clId="{ED41F9C1-8274-4F08-8693-1523C4FF26CB}" dt="2022-08-17T16:42:58.281" v="6458" actId="700"/>
          <ac:spMkLst>
            <pc:docMk/>
            <pc:sldMk cId="0" sldId="269"/>
            <ac:spMk id="3" creationId="{29AD0C53-C654-437E-9108-4F0A05B6842B}"/>
          </ac:spMkLst>
        </pc:spChg>
        <pc:spChg chg="mod ord">
          <ac:chgData name="Soheil Abbasloo" userId="d71572ce-aea6-4a3a-9d7a-c1bc96c12f67" providerId="ADAL" clId="{ED41F9C1-8274-4F08-8693-1523C4FF26CB}" dt="2022-08-17T16:42:58.281" v="6458" actId="700"/>
          <ac:spMkLst>
            <pc:docMk/>
            <pc:sldMk cId="0" sldId="269"/>
            <ac:spMk id="351" creationId="{00000000-0000-0000-0000-000000000000}"/>
          </ac:spMkLst>
        </pc:spChg>
      </pc:sldChg>
      <pc:sldChg chg="modSp del mod modClrScheme chgLayout">
        <pc:chgData name="Soheil Abbasloo" userId="d71572ce-aea6-4a3a-9d7a-c1bc96c12f67" providerId="ADAL" clId="{ED41F9C1-8274-4F08-8693-1523C4FF26CB}" dt="2022-08-17T16:44:11.662" v="6467" actId="47"/>
        <pc:sldMkLst>
          <pc:docMk/>
          <pc:sldMk cId="0" sldId="270"/>
        </pc:sldMkLst>
        <pc:spChg chg="mod ord">
          <ac:chgData name="Soheil Abbasloo" userId="d71572ce-aea6-4a3a-9d7a-c1bc96c12f67" providerId="ADAL" clId="{ED41F9C1-8274-4F08-8693-1523C4FF26CB}" dt="2022-08-17T16:43:14.400" v="6460" actId="207"/>
          <ac:spMkLst>
            <pc:docMk/>
            <pc:sldMk cId="0" sldId="270"/>
            <ac:spMk id="402" creationId="{00000000-0000-0000-0000-000000000000}"/>
          </ac:spMkLst>
        </pc:spChg>
        <pc:spChg chg="mod ord">
          <ac:chgData name="Soheil Abbasloo" userId="d71572ce-aea6-4a3a-9d7a-c1bc96c12f67" providerId="ADAL" clId="{ED41F9C1-8274-4F08-8693-1523C4FF26CB}" dt="2022-08-17T16:43:19.212" v="6461" actId="207"/>
          <ac:spMkLst>
            <pc:docMk/>
            <pc:sldMk cId="0" sldId="270"/>
            <ac:spMk id="403" creationId="{00000000-0000-0000-0000-000000000000}"/>
          </ac:spMkLst>
        </pc:spChg>
        <pc:spChg chg="mod ord">
          <ac:chgData name="Soheil Abbasloo" userId="d71572ce-aea6-4a3a-9d7a-c1bc96c12f67" providerId="ADAL" clId="{ED41F9C1-8274-4F08-8693-1523C4FF26CB}" dt="2022-08-17T16:41:44.730" v="6450" actId="700"/>
          <ac:spMkLst>
            <pc:docMk/>
            <pc:sldMk cId="0" sldId="270"/>
            <ac:spMk id="404" creationId="{00000000-0000-0000-0000-000000000000}"/>
          </ac:spMkLst>
        </pc:spChg>
      </pc:sldChg>
      <pc:sldChg chg="delSp modSp del mod modClrScheme chgLayout">
        <pc:chgData name="Soheil Abbasloo" userId="d71572ce-aea6-4a3a-9d7a-c1bc96c12f67" providerId="ADAL" clId="{ED41F9C1-8274-4F08-8693-1523C4FF26CB}" dt="2022-08-17T16:44:56.627" v="6470" actId="478"/>
        <pc:sldMkLst>
          <pc:docMk/>
          <pc:sldMk cId="0" sldId="271"/>
        </pc:sldMkLst>
        <pc:spChg chg="del mod ord">
          <ac:chgData name="Soheil Abbasloo" userId="d71572ce-aea6-4a3a-9d7a-c1bc96c12f67" providerId="ADAL" clId="{ED41F9C1-8274-4F08-8693-1523C4FF26CB}" dt="2022-08-17T16:44:56.627" v="6470" actId="478"/>
          <ac:spMkLst>
            <pc:docMk/>
            <pc:sldMk cId="0" sldId="271"/>
            <ac:spMk id="408" creationId="{00000000-0000-0000-0000-000000000000}"/>
          </ac:spMkLst>
        </pc:spChg>
        <pc:spChg chg="mod ord">
          <ac:chgData name="Soheil Abbasloo" userId="d71572ce-aea6-4a3a-9d7a-c1bc96c12f67" providerId="ADAL" clId="{ED41F9C1-8274-4F08-8693-1523C4FF26CB}" dt="2022-08-17T16:41:44.730" v="6450" actId="700"/>
          <ac:spMkLst>
            <pc:docMk/>
            <pc:sldMk cId="0" sldId="271"/>
            <ac:spMk id="409" creationId="{00000000-0000-0000-0000-000000000000}"/>
          </ac:spMkLst>
        </pc:spChg>
        <pc:spChg chg="mod ord">
          <ac:chgData name="Soheil Abbasloo" userId="d71572ce-aea6-4a3a-9d7a-c1bc96c12f67" providerId="ADAL" clId="{ED41F9C1-8274-4F08-8693-1523C4FF26CB}" dt="2022-08-17T16:41:44.730" v="6450" actId="700"/>
          <ac:spMkLst>
            <pc:docMk/>
            <pc:sldMk cId="0" sldId="271"/>
            <ac:spMk id="410" creationId="{00000000-0000-0000-0000-000000000000}"/>
          </ac:spMkLst>
        </pc:spChg>
      </pc:sldChg>
      <pc:sldChg chg="addSp delSp modSp del mod modClrScheme chgLayout">
        <pc:chgData name="Soheil Abbasloo" userId="d71572ce-aea6-4a3a-9d7a-c1bc96c12f67" providerId="ADAL" clId="{ED41F9C1-8274-4F08-8693-1523C4FF26CB}" dt="2022-08-17T16:46:51.083" v="6477" actId="207"/>
        <pc:sldMkLst>
          <pc:docMk/>
          <pc:sldMk cId="0" sldId="272"/>
        </pc:sldMkLst>
        <pc:spChg chg="add del mod ord">
          <ac:chgData name="Soheil Abbasloo" userId="d71572ce-aea6-4a3a-9d7a-c1bc96c12f67" providerId="ADAL" clId="{ED41F9C1-8274-4F08-8693-1523C4FF26CB}" dt="2022-08-17T16:45:05.401" v="6471" actId="700"/>
          <ac:spMkLst>
            <pc:docMk/>
            <pc:sldMk cId="0" sldId="272"/>
            <ac:spMk id="2" creationId="{5BA89205-88A4-F4CE-5AD6-B8B03030AC93}"/>
          </ac:spMkLst>
        </pc:spChg>
        <pc:spChg chg="add del mod ord">
          <ac:chgData name="Soheil Abbasloo" userId="d71572ce-aea6-4a3a-9d7a-c1bc96c12f67" providerId="ADAL" clId="{ED41F9C1-8274-4F08-8693-1523C4FF26CB}" dt="2022-08-17T16:45:05.401" v="6471" actId="700"/>
          <ac:spMkLst>
            <pc:docMk/>
            <pc:sldMk cId="0" sldId="272"/>
            <ac:spMk id="3" creationId="{04F3A41F-1D22-8C0D-5369-0E8943A101E0}"/>
          </ac:spMkLst>
        </pc:spChg>
        <pc:spChg chg="mod ord">
          <ac:chgData name="Soheil Abbasloo" userId="d71572ce-aea6-4a3a-9d7a-c1bc96c12f67" providerId="ADAL" clId="{ED41F9C1-8274-4F08-8693-1523C4FF26CB}" dt="2022-08-17T16:45:05.401" v="6471" actId="700"/>
          <ac:spMkLst>
            <pc:docMk/>
            <pc:sldMk cId="0" sldId="272"/>
            <ac:spMk id="417" creationId="{00000000-0000-0000-0000-000000000000}"/>
          </ac:spMkLst>
        </pc:spChg>
        <pc:spChg chg="mod">
          <ac:chgData name="Soheil Abbasloo" userId="d71572ce-aea6-4a3a-9d7a-c1bc96c12f67" providerId="ADAL" clId="{ED41F9C1-8274-4F08-8693-1523C4FF26CB}" dt="2022-08-17T16:46:51.083" v="6477" actId="207"/>
          <ac:spMkLst>
            <pc:docMk/>
            <pc:sldMk cId="0" sldId="272"/>
            <ac:spMk id="418" creationId="{00000000-0000-0000-0000-000000000000}"/>
          </ac:spMkLst>
        </pc:spChg>
        <pc:spChg chg="mod">
          <ac:chgData name="Soheil Abbasloo" userId="d71572ce-aea6-4a3a-9d7a-c1bc96c12f67" providerId="ADAL" clId="{ED41F9C1-8274-4F08-8693-1523C4FF26CB}" dt="2022-08-17T16:46:51.083" v="6477" actId="207"/>
          <ac:spMkLst>
            <pc:docMk/>
            <pc:sldMk cId="0" sldId="272"/>
            <ac:spMk id="419" creationId="{00000000-0000-0000-0000-000000000000}"/>
          </ac:spMkLst>
        </pc:spChg>
        <pc:spChg chg="mod">
          <ac:chgData name="Soheil Abbasloo" userId="d71572ce-aea6-4a3a-9d7a-c1bc96c12f67" providerId="ADAL" clId="{ED41F9C1-8274-4F08-8693-1523C4FF26CB}" dt="2022-08-17T16:46:51.083" v="6477" actId="207"/>
          <ac:spMkLst>
            <pc:docMk/>
            <pc:sldMk cId="0" sldId="272"/>
            <ac:spMk id="420" creationId="{00000000-0000-0000-0000-000000000000}"/>
          </ac:spMkLst>
        </pc:spChg>
      </pc:sldChg>
      <pc:sldChg chg="addSp delSp modSp del mod modClrScheme chgLayout">
        <pc:chgData name="Soheil Abbasloo" userId="d71572ce-aea6-4a3a-9d7a-c1bc96c12f67" providerId="ADAL" clId="{ED41F9C1-8274-4F08-8693-1523C4FF26CB}" dt="2022-08-17T16:52:23.608" v="6747" actId="207"/>
        <pc:sldMkLst>
          <pc:docMk/>
          <pc:sldMk cId="0" sldId="273"/>
        </pc:sldMkLst>
        <pc:spChg chg="add del mod ord">
          <ac:chgData name="Soheil Abbasloo" userId="d71572ce-aea6-4a3a-9d7a-c1bc96c12f67" providerId="ADAL" clId="{ED41F9C1-8274-4F08-8693-1523C4FF26CB}" dt="2022-08-17T16:45:10.671" v="6472" actId="700"/>
          <ac:spMkLst>
            <pc:docMk/>
            <pc:sldMk cId="0" sldId="273"/>
            <ac:spMk id="2" creationId="{C46DA659-ECA7-2B96-BED5-2888989FC7D7}"/>
          </ac:spMkLst>
        </pc:spChg>
        <pc:spChg chg="add del mod ord">
          <ac:chgData name="Soheil Abbasloo" userId="d71572ce-aea6-4a3a-9d7a-c1bc96c12f67" providerId="ADAL" clId="{ED41F9C1-8274-4F08-8693-1523C4FF26CB}" dt="2022-08-17T16:45:10.671" v="6472" actId="700"/>
          <ac:spMkLst>
            <pc:docMk/>
            <pc:sldMk cId="0" sldId="273"/>
            <ac:spMk id="3" creationId="{995B8097-0C6F-6732-E637-588AFF928032}"/>
          </ac:spMkLst>
        </pc:spChg>
        <pc:spChg chg="mod ord">
          <ac:chgData name="Soheil Abbasloo" userId="d71572ce-aea6-4a3a-9d7a-c1bc96c12f67" providerId="ADAL" clId="{ED41F9C1-8274-4F08-8693-1523C4FF26CB}" dt="2022-08-17T16:45:10.671" v="6472" actId="700"/>
          <ac:spMkLst>
            <pc:docMk/>
            <pc:sldMk cId="0" sldId="273"/>
            <ac:spMk id="441" creationId="{00000000-0000-0000-0000-000000000000}"/>
          </ac:spMkLst>
        </pc:spChg>
        <pc:spChg chg="mod">
          <ac:chgData name="Soheil Abbasloo" userId="d71572ce-aea6-4a3a-9d7a-c1bc96c12f67" providerId="ADAL" clId="{ED41F9C1-8274-4F08-8693-1523C4FF26CB}" dt="2022-08-17T16:52:23.608" v="6747" actId="207"/>
          <ac:spMkLst>
            <pc:docMk/>
            <pc:sldMk cId="0" sldId="273"/>
            <ac:spMk id="442" creationId="{00000000-0000-0000-0000-000000000000}"/>
          </ac:spMkLst>
        </pc:spChg>
        <pc:spChg chg="mod">
          <ac:chgData name="Soheil Abbasloo" userId="d71572ce-aea6-4a3a-9d7a-c1bc96c12f67" providerId="ADAL" clId="{ED41F9C1-8274-4F08-8693-1523C4FF26CB}" dt="2022-08-17T16:46:59.450" v="6478" actId="207"/>
          <ac:spMkLst>
            <pc:docMk/>
            <pc:sldMk cId="0" sldId="273"/>
            <ac:spMk id="443" creationId="{00000000-0000-0000-0000-000000000000}"/>
          </ac:spMkLst>
        </pc:spChg>
        <pc:spChg chg="mod">
          <ac:chgData name="Soheil Abbasloo" userId="d71572ce-aea6-4a3a-9d7a-c1bc96c12f67" providerId="ADAL" clId="{ED41F9C1-8274-4F08-8693-1523C4FF26CB}" dt="2022-08-17T16:46:59.450" v="6478" actId="207"/>
          <ac:spMkLst>
            <pc:docMk/>
            <pc:sldMk cId="0" sldId="273"/>
            <ac:spMk id="444" creationId="{00000000-0000-0000-0000-000000000000}"/>
          </ac:spMkLst>
        </pc:spChg>
      </pc:sldChg>
      <pc:sldChg chg="addSp delSp modSp del mod modClrScheme chgLayout">
        <pc:chgData name="Soheil Abbasloo" userId="d71572ce-aea6-4a3a-9d7a-c1bc96c12f67" providerId="ADAL" clId="{ED41F9C1-8274-4F08-8693-1523C4FF26CB}" dt="2022-08-17T16:52:18.059" v="6746" actId="207"/>
        <pc:sldMkLst>
          <pc:docMk/>
          <pc:sldMk cId="0" sldId="274"/>
        </pc:sldMkLst>
        <pc:spChg chg="add del mod ord">
          <ac:chgData name="Soheil Abbasloo" userId="d71572ce-aea6-4a3a-9d7a-c1bc96c12f67" providerId="ADAL" clId="{ED41F9C1-8274-4F08-8693-1523C4FF26CB}" dt="2022-08-17T16:45:26.422" v="6473" actId="700"/>
          <ac:spMkLst>
            <pc:docMk/>
            <pc:sldMk cId="0" sldId="274"/>
            <ac:spMk id="2" creationId="{8E03682A-63B8-FE11-C8D8-A37D03BCBA8F}"/>
          </ac:spMkLst>
        </pc:spChg>
        <pc:spChg chg="add del mod ord">
          <ac:chgData name="Soheil Abbasloo" userId="d71572ce-aea6-4a3a-9d7a-c1bc96c12f67" providerId="ADAL" clId="{ED41F9C1-8274-4F08-8693-1523C4FF26CB}" dt="2022-08-17T16:45:26.422" v="6473" actId="700"/>
          <ac:spMkLst>
            <pc:docMk/>
            <pc:sldMk cId="0" sldId="274"/>
            <ac:spMk id="3" creationId="{7C123C03-CA00-0EFA-6A50-F38D3B47E5D1}"/>
          </ac:spMkLst>
        </pc:spChg>
        <pc:spChg chg="mod ord">
          <ac:chgData name="Soheil Abbasloo" userId="d71572ce-aea6-4a3a-9d7a-c1bc96c12f67" providerId="ADAL" clId="{ED41F9C1-8274-4F08-8693-1523C4FF26CB}" dt="2022-08-17T16:45:26.422" v="6473" actId="700"/>
          <ac:spMkLst>
            <pc:docMk/>
            <pc:sldMk cId="0" sldId="274"/>
            <ac:spMk id="472" creationId="{00000000-0000-0000-0000-000000000000}"/>
          </ac:spMkLst>
        </pc:spChg>
        <pc:spChg chg="mod">
          <ac:chgData name="Soheil Abbasloo" userId="d71572ce-aea6-4a3a-9d7a-c1bc96c12f67" providerId="ADAL" clId="{ED41F9C1-8274-4F08-8693-1523C4FF26CB}" dt="2022-08-17T16:47:09.040" v="6479" actId="207"/>
          <ac:spMkLst>
            <pc:docMk/>
            <pc:sldMk cId="0" sldId="274"/>
            <ac:spMk id="473" creationId="{00000000-0000-0000-0000-000000000000}"/>
          </ac:spMkLst>
        </pc:spChg>
        <pc:spChg chg="mod">
          <ac:chgData name="Soheil Abbasloo" userId="d71572ce-aea6-4a3a-9d7a-c1bc96c12f67" providerId="ADAL" clId="{ED41F9C1-8274-4F08-8693-1523C4FF26CB}" dt="2022-08-17T16:47:09.040" v="6479" actId="207"/>
          <ac:spMkLst>
            <pc:docMk/>
            <pc:sldMk cId="0" sldId="274"/>
            <ac:spMk id="474" creationId="{00000000-0000-0000-0000-000000000000}"/>
          </ac:spMkLst>
        </pc:spChg>
        <pc:spChg chg="mod">
          <ac:chgData name="Soheil Abbasloo" userId="d71572ce-aea6-4a3a-9d7a-c1bc96c12f67" providerId="ADAL" clId="{ED41F9C1-8274-4F08-8693-1523C4FF26CB}" dt="2022-08-17T16:52:18.059" v="6746" actId="207"/>
          <ac:spMkLst>
            <pc:docMk/>
            <pc:sldMk cId="0" sldId="274"/>
            <ac:spMk id="475" creationId="{00000000-0000-0000-0000-000000000000}"/>
          </ac:spMkLst>
        </pc:spChg>
      </pc:sldChg>
      <pc:sldChg chg="addSp delSp modSp del mod modClrScheme chgLayout">
        <pc:chgData name="Soheil Abbasloo" userId="d71572ce-aea6-4a3a-9d7a-c1bc96c12f67" providerId="ADAL" clId="{ED41F9C1-8274-4F08-8693-1523C4FF26CB}" dt="2022-08-17T16:47:18.266" v="6480" actId="207"/>
        <pc:sldMkLst>
          <pc:docMk/>
          <pc:sldMk cId="0" sldId="275"/>
        </pc:sldMkLst>
        <pc:spChg chg="add del mod ord">
          <ac:chgData name="Soheil Abbasloo" userId="d71572ce-aea6-4a3a-9d7a-c1bc96c12f67" providerId="ADAL" clId="{ED41F9C1-8274-4F08-8693-1523C4FF26CB}" dt="2022-08-17T16:45:26.422" v="6473" actId="700"/>
          <ac:spMkLst>
            <pc:docMk/>
            <pc:sldMk cId="0" sldId="275"/>
            <ac:spMk id="2" creationId="{43195A82-10D3-C0D2-870A-934BBB155A22}"/>
          </ac:spMkLst>
        </pc:spChg>
        <pc:spChg chg="add del mod ord">
          <ac:chgData name="Soheil Abbasloo" userId="d71572ce-aea6-4a3a-9d7a-c1bc96c12f67" providerId="ADAL" clId="{ED41F9C1-8274-4F08-8693-1523C4FF26CB}" dt="2022-08-17T16:45:26.422" v="6473" actId="700"/>
          <ac:spMkLst>
            <pc:docMk/>
            <pc:sldMk cId="0" sldId="275"/>
            <ac:spMk id="3" creationId="{31D40216-966D-52FC-3112-27DDA3DCCC85}"/>
          </ac:spMkLst>
        </pc:spChg>
        <pc:spChg chg="mod ord">
          <ac:chgData name="Soheil Abbasloo" userId="d71572ce-aea6-4a3a-9d7a-c1bc96c12f67" providerId="ADAL" clId="{ED41F9C1-8274-4F08-8693-1523C4FF26CB}" dt="2022-08-17T16:45:26.422" v="6473" actId="700"/>
          <ac:spMkLst>
            <pc:docMk/>
            <pc:sldMk cId="0" sldId="275"/>
            <ac:spMk id="511" creationId="{00000000-0000-0000-0000-000000000000}"/>
          </ac:spMkLst>
        </pc:spChg>
        <pc:spChg chg="mod">
          <ac:chgData name="Soheil Abbasloo" userId="d71572ce-aea6-4a3a-9d7a-c1bc96c12f67" providerId="ADAL" clId="{ED41F9C1-8274-4F08-8693-1523C4FF26CB}" dt="2022-08-17T16:47:18.266" v="6480" actId="207"/>
          <ac:spMkLst>
            <pc:docMk/>
            <pc:sldMk cId="0" sldId="275"/>
            <ac:spMk id="512" creationId="{00000000-0000-0000-0000-000000000000}"/>
          </ac:spMkLst>
        </pc:spChg>
        <pc:spChg chg="mod">
          <ac:chgData name="Soheil Abbasloo" userId="d71572ce-aea6-4a3a-9d7a-c1bc96c12f67" providerId="ADAL" clId="{ED41F9C1-8274-4F08-8693-1523C4FF26CB}" dt="2022-08-17T16:47:18.266" v="6480" actId="207"/>
          <ac:spMkLst>
            <pc:docMk/>
            <pc:sldMk cId="0" sldId="275"/>
            <ac:spMk id="517" creationId="{00000000-0000-0000-0000-000000000000}"/>
          </ac:spMkLst>
        </pc:spChg>
        <pc:spChg chg="mod">
          <ac:chgData name="Soheil Abbasloo" userId="d71572ce-aea6-4a3a-9d7a-c1bc96c12f67" providerId="ADAL" clId="{ED41F9C1-8274-4F08-8693-1523C4FF26CB}" dt="2022-08-17T16:47:18.266" v="6480" actId="207"/>
          <ac:spMkLst>
            <pc:docMk/>
            <pc:sldMk cId="0" sldId="275"/>
            <ac:spMk id="519" creationId="{00000000-0000-0000-0000-000000000000}"/>
          </ac:spMkLst>
        </pc:spChg>
        <pc:spChg chg="mod">
          <ac:chgData name="Soheil Abbasloo" userId="d71572ce-aea6-4a3a-9d7a-c1bc96c12f67" providerId="ADAL" clId="{ED41F9C1-8274-4F08-8693-1523C4FF26CB}" dt="2022-08-17T16:47:18.266" v="6480" actId="207"/>
          <ac:spMkLst>
            <pc:docMk/>
            <pc:sldMk cId="0" sldId="275"/>
            <ac:spMk id="520" creationId="{00000000-0000-0000-0000-000000000000}"/>
          </ac:spMkLst>
        </pc:spChg>
      </pc:sldChg>
      <pc:sldChg chg="addSp delSp modSp del mod modClrScheme chgLayout">
        <pc:chgData name="Soheil Abbasloo" userId="d71572ce-aea6-4a3a-9d7a-c1bc96c12f67" providerId="ADAL" clId="{ED41F9C1-8274-4F08-8693-1523C4FF26CB}" dt="2022-08-17T16:52:13.384" v="6745" actId="207"/>
        <pc:sldMkLst>
          <pc:docMk/>
          <pc:sldMk cId="0" sldId="276"/>
        </pc:sldMkLst>
        <pc:spChg chg="add del mod ord">
          <ac:chgData name="Soheil Abbasloo" userId="d71572ce-aea6-4a3a-9d7a-c1bc96c12f67" providerId="ADAL" clId="{ED41F9C1-8274-4F08-8693-1523C4FF26CB}" dt="2022-08-17T16:45:26.422" v="6473" actId="700"/>
          <ac:spMkLst>
            <pc:docMk/>
            <pc:sldMk cId="0" sldId="276"/>
            <ac:spMk id="2" creationId="{BEC0A467-85D4-CC9C-C61D-7B9CADB56578}"/>
          </ac:spMkLst>
        </pc:spChg>
        <pc:spChg chg="add del mod ord">
          <ac:chgData name="Soheil Abbasloo" userId="d71572ce-aea6-4a3a-9d7a-c1bc96c12f67" providerId="ADAL" clId="{ED41F9C1-8274-4F08-8693-1523C4FF26CB}" dt="2022-08-17T16:45:26.422" v="6473" actId="700"/>
          <ac:spMkLst>
            <pc:docMk/>
            <pc:sldMk cId="0" sldId="276"/>
            <ac:spMk id="3" creationId="{82FC5B90-53C9-7BB5-05BE-D49E38034CB2}"/>
          </ac:spMkLst>
        </pc:spChg>
        <pc:spChg chg="mod ord">
          <ac:chgData name="Soheil Abbasloo" userId="d71572ce-aea6-4a3a-9d7a-c1bc96c12f67" providerId="ADAL" clId="{ED41F9C1-8274-4F08-8693-1523C4FF26CB}" dt="2022-08-17T16:45:26.422" v="6473" actId="700"/>
          <ac:spMkLst>
            <pc:docMk/>
            <pc:sldMk cId="0" sldId="276"/>
            <ac:spMk id="540" creationId="{00000000-0000-0000-0000-000000000000}"/>
          </ac:spMkLst>
        </pc:spChg>
        <pc:spChg chg="mod">
          <ac:chgData name="Soheil Abbasloo" userId="d71572ce-aea6-4a3a-9d7a-c1bc96c12f67" providerId="ADAL" clId="{ED41F9C1-8274-4F08-8693-1523C4FF26CB}" dt="2022-08-17T16:47:24.476" v="6481" actId="207"/>
          <ac:spMkLst>
            <pc:docMk/>
            <pc:sldMk cId="0" sldId="276"/>
            <ac:spMk id="541" creationId="{00000000-0000-0000-0000-000000000000}"/>
          </ac:spMkLst>
        </pc:spChg>
        <pc:spChg chg="mod">
          <ac:chgData name="Soheil Abbasloo" userId="d71572ce-aea6-4a3a-9d7a-c1bc96c12f67" providerId="ADAL" clId="{ED41F9C1-8274-4F08-8693-1523C4FF26CB}" dt="2022-08-17T16:52:13.384" v="6745" actId="207"/>
          <ac:spMkLst>
            <pc:docMk/>
            <pc:sldMk cId="0" sldId="276"/>
            <ac:spMk id="546" creationId="{00000000-0000-0000-0000-000000000000}"/>
          </ac:spMkLst>
        </pc:spChg>
        <pc:spChg chg="mod">
          <ac:chgData name="Soheil Abbasloo" userId="d71572ce-aea6-4a3a-9d7a-c1bc96c12f67" providerId="ADAL" clId="{ED41F9C1-8274-4F08-8693-1523C4FF26CB}" dt="2022-08-17T16:47:24.476" v="6481" actId="207"/>
          <ac:spMkLst>
            <pc:docMk/>
            <pc:sldMk cId="0" sldId="276"/>
            <ac:spMk id="549" creationId="{00000000-0000-0000-0000-000000000000}"/>
          </ac:spMkLst>
        </pc:spChg>
      </pc:sldChg>
      <pc:sldChg chg="addSp delSp modSp del mod modClrScheme chgLayout">
        <pc:chgData name="Soheil Abbasloo" userId="d71572ce-aea6-4a3a-9d7a-c1bc96c12f67" providerId="ADAL" clId="{ED41F9C1-8274-4F08-8693-1523C4FF26CB}" dt="2022-08-17T16:52:37.213" v="6748" actId="207"/>
        <pc:sldMkLst>
          <pc:docMk/>
          <pc:sldMk cId="0" sldId="277"/>
        </pc:sldMkLst>
        <pc:spChg chg="add del mod ord">
          <ac:chgData name="Soheil Abbasloo" userId="d71572ce-aea6-4a3a-9d7a-c1bc96c12f67" providerId="ADAL" clId="{ED41F9C1-8274-4F08-8693-1523C4FF26CB}" dt="2022-08-17T16:45:26.422" v="6473" actId="700"/>
          <ac:spMkLst>
            <pc:docMk/>
            <pc:sldMk cId="0" sldId="277"/>
            <ac:spMk id="2" creationId="{944925C1-5084-6AE9-3510-40F21D1EE76F}"/>
          </ac:spMkLst>
        </pc:spChg>
        <pc:spChg chg="add del mod ord">
          <ac:chgData name="Soheil Abbasloo" userId="d71572ce-aea6-4a3a-9d7a-c1bc96c12f67" providerId="ADAL" clId="{ED41F9C1-8274-4F08-8693-1523C4FF26CB}" dt="2022-08-17T16:45:26.422" v="6473" actId="700"/>
          <ac:spMkLst>
            <pc:docMk/>
            <pc:sldMk cId="0" sldId="277"/>
            <ac:spMk id="3" creationId="{663A8DCF-DEC6-F0DC-FF7D-C2A36F9AC183}"/>
          </ac:spMkLst>
        </pc:spChg>
        <pc:spChg chg="mod ord">
          <ac:chgData name="Soheil Abbasloo" userId="d71572ce-aea6-4a3a-9d7a-c1bc96c12f67" providerId="ADAL" clId="{ED41F9C1-8274-4F08-8693-1523C4FF26CB}" dt="2022-08-17T16:45:26.422" v="6473" actId="700"/>
          <ac:spMkLst>
            <pc:docMk/>
            <pc:sldMk cId="0" sldId="277"/>
            <ac:spMk id="579" creationId="{00000000-0000-0000-0000-000000000000}"/>
          </ac:spMkLst>
        </pc:spChg>
        <pc:spChg chg="mod">
          <ac:chgData name="Soheil Abbasloo" userId="d71572ce-aea6-4a3a-9d7a-c1bc96c12f67" providerId="ADAL" clId="{ED41F9C1-8274-4F08-8693-1523C4FF26CB}" dt="2022-08-17T16:52:37.213" v="6748" actId="207"/>
          <ac:spMkLst>
            <pc:docMk/>
            <pc:sldMk cId="0" sldId="277"/>
            <ac:spMk id="580" creationId="{00000000-0000-0000-0000-000000000000}"/>
          </ac:spMkLst>
        </pc:spChg>
        <pc:spChg chg="mod">
          <ac:chgData name="Soheil Abbasloo" userId="d71572ce-aea6-4a3a-9d7a-c1bc96c12f67" providerId="ADAL" clId="{ED41F9C1-8274-4F08-8693-1523C4FF26CB}" dt="2022-08-17T16:47:37.332" v="6482" actId="207"/>
          <ac:spMkLst>
            <pc:docMk/>
            <pc:sldMk cId="0" sldId="277"/>
            <ac:spMk id="585" creationId="{00000000-0000-0000-0000-000000000000}"/>
          </ac:spMkLst>
        </pc:spChg>
        <pc:spChg chg="mod">
          <ac:chgData name="Soheil Abbasloo" userId="d71572ce-aea6-4a3a-9d7a-c1bc96c12f67" providerId="ADAL" clId="{ED41F9C1-8274-4F08-8693-1523C4FF26CB}" dt="2022-08-17T16:47:37.332" v="6482" actId="207"/>
          <ac:spMkLst>
            <pc:docMk/>
            <pc:sldMk cId="0" sldId="277"/>
            <ac:spMk id="587" creationId="{00000000-0000-0000-0000-000000000000}"/>
          </ac:spMkLst>
        </pc:spChg>
        <pc:spChg chg="mod">
          <ac:chgData name="Soheil Abbasloo" userId="d71572ce-aea6-4a3a-9d7a-c1bc96c12f67" providerId="ADAL" clId="{ED41F9C1-8274-4F08-8693-1523C4FF26CB}" dt="2022-08-17T16:47:37.332" v="6482" actId="207"/>
          <ac:spMkLst>
            <pc:docMk/>
            <pc:sldMk cId="0" sldId="277"/>
            <ac:spMk id="588" creationId="{00000000-0000-0000-0000-000000000000}"/>
          </ac:spMkLst>
        </pc:spChg>
      </pc:sldChg>
      <pc:sldChg chg="addSp delSp modSp del mod modClrScheme chgLayout">
        <pc:chgData name="Soheil Abbasloo" userId="d71572ce-aea6-4a3a-9d7a-c1bc96c12f67" providerId="ADAL" clId="{ED41F9C1-8274-4F08-8693-1523C4FF26CB}" dt="2022-08-17T16:52:07.209" v="6744" actId="207"/>
        <pc:sldMkLst>
          <pc:docMk/>
          <pc:sldMk cId="0" sldId="278"/>
        </pc:sldMkLst>
        <pc:spChg chg="add del mod ord">
          <ac:chgData name="Soheil Abbasloo" userId="d71572ce-aea6-4a3a-9d7a-c1bc96c12f67" providerId="ADAL" clId="{ED41F9C1-8274-4F08-8693-1523C4FF26CB}" dt="2022-08-17T16:45:26.422" v="6473" actId="700"/>
          <ac:spMkLst>
            <pc:docMk/>
            <pc:sldMk cId="0" sldId="278"/>
            <ac:spMk id="2" creationId="{9983EE3B-E78A-DF58-EA01-8BC5AAB11B41}"/>
          </ac:spMkLst>
        </pc:spChg>
        <pc:spChg chg="add del mod ord">
          <ac:chgData name="Soheil Abbasloo" userId="d71572ce-aea6-4a3a-9d7a-c1bc96c12f67" providerId="ADAL" clId="{ED41F9C1-8274-4F08-8693-1523C4FF26CB}" dt="2022-08-17T16:45:26.422" v="6473" actId="700"/>
          <ac:spMkLst>
            <pc:docMk/>
            <pc:sldMk cId="0" sldId="278"/>
            <ac:spMk id="3" creationId="{A162E8BA-44CE-4413-D96B-31AC2E2CB30B}"/>
          </ac:spMkLst>
        </pc:spChg>
        <pc:spChg chg="mod ord">
          <ac:chgData name="Soheil Abbasloo" userId="d71572ce-aea6-4a3a-9d7a-c1bc96c12f67" providerId="ADAL" clId="{ED41F9C1-8274-4F08-8693-1523C4FF26CB}" dt="2022-08-17T16:45:26.422" v="6473" actId="700"/>
          <ac:spMkLst>
            <pc:docMk/>
            <pc:sldMk cId="0" sldId="278"/>
            <ac:spMk id="626" creationId="{00000000-0000-0000-0000-000000000000}"/>
          </ac:spMkLst>
        </pc:spChg>
        <pc:spChg chg="mod">
          <ac:chgData name="Soheil Abbasloo" userId="d71572ce-aea6-4a3a-9d7a-c1bc96c12f67" providerId="ADAL" clId="{ED41F9C1-8274-4F08-8693-1523C4FF26CB}" dt="2022-08-17T16:47:44.703" v="6483" actId="207"/>
          <ac:spMkLst>
            <pc:docMk/>
            <pc:sldMk cId="0" sldId="278"/>
            <ac:spMk id="627" creationId="{00000000-0000-0000-0000-000000000000}"/>
          </ac:spMkLst>
        </pc:spChg>
        <pc:spChg chg="mod">
          <ac:chgData name="Soheil Abbasloo" userId="d71572ce-aea6-4a3a-9d7a-c1bc96c12f67" providerId="ADAL" clId="{ED41F9C1-8274-4F08-8693-1523C4FF26CB}" dt="2022-08-17T16:47:44.703" v="6483" actId="207"/>
          <ac:spMkLst>
            <pc:docMk/>
            <pc:sldMk cId="0" sldId="278"/>
            <ac:spMk id="632" creationId="{00000000-0000-0000-0000-000000000000}"/>
          </ac:spMkLst>
        </pc:spChg>
        <pc:spChg chg="mod">
          <ac:chgData name="Soheil Abbasloo" userId="d71572ce-aea6-4a3a-9d7a-c1bc96c12f67" providerId="ADAL" clId="{ED41F9C1-8274-4F08-8693-1523C4FF26CB}" dt="2022-08-17T16:47:44.703" v="6483" actId="207"/>
          <ac:spMkLst>
            <pc:docMk/>
            <pc:sldMk cId="0" sldId="278"/>
            <ac:spMk id="634" creationId="{00000000-0000-0000-0000-000000000000}"/>
          </ac:spMkLst>
        </pc:spChg>
        <pc:spChg chg="mod">
          <ac:chgData name="Soheil Abbasloo" userId="d71572ce-aea6-4a3a-9d7a-c1bc96c12f67" providerId="ADAL" clId="{ED41F9C1-8274-4F08-8693-1523C4FF26CB}" dt="2022-08-17T16:52:07.209" v="6744" actId="207"/>
          <ac:spMkLst>
            <pc:docMk/>
            <pc:sldMk cId="0" sldId="278"/>
            <ac:spMk id="635" creationId="{00000000-0000-0000-0000-000000000000}"/>
          </ac:spMkLst>
        </pc:spChg>
      </pc:sldChg>
      <pc:sldChg chg="addSp delSp modSp del mod modClrScheme chgLayout">
        <pc:chgData name="Soheil Abbasloo" userId="d71572ce-aea6-4a3a-9d7a-c1bc96c12f67" providerId="ADAL" clId="{ED41F9C1-8274-4F08-8693-1523C4FF26CB}" dt="2022-08-17T16:49:26.587" v="6493" actId="164"/>
        <pc:sldMkLst>
          <pc:docMk/>
          <pc:sldMk cId="0" sldId="279"/>
        </pc:sldMkLst>
        <pc:spChg chg="add del mod ord">
          <ac:chgData name="Soheil Abbasloo" userId="d71572ce-aea6-4a3a-9d7a-c1bc96c12f67" providerId="ADAL" clId="{ED41F9C1-8274-4F08-8693-1523C4FF26CB}" dt="2022-08-17T16:45:26.422" v="6473" actId="700"/>
          <ac:spMkLst>
            <pc:docMk/>
            <pc:sldMk cId="0" sldId="279"/>
            <ac:spMk id="2" creationId="{A16CDE01-7BDF-A673-1C40-56827E9DD9A1}"/>
          </ac:spMkLst>
        </pc:spChg>
        <pc:spChg chg="add del mod ord">
          <ac:chgData name="Soheil Abbasloo" userId="d71572ce-aea6-4a3a-9d7a-c1bc96c12f67" providerId="ADAL" clId="{ED41F9C1-8274-4F08-8693-1523C4FF26CB}" dt="2022-08-17T16:45:26.422" v="6473" actId="700"/>
          <ac:spMkLst>
            <pc:docMk/>
            <pc:sldMk cId="0" sldId="279"/>
            <ac:spMk id="3" creationId="{8AC6FAAA-77C0-1157-1FBF-30B416A22CF8}"/>
          </ac:spMkLst>
        </pc:spChg>
        <pc:spChg chg="mod">
          <ac:chgData name="Soheil Abbasloo" userId="d71572ce-aea6-4a3a-9d7a-c1bc96c12f67" providerId="ADAL" clId="{ED41F9C1-8274-4F08-8693-1523C4FF26CB}" dt="2022-08-17T16:49:26.587" v="6493" actId="164"/>
          <ac:spMkLst>
            <pc:docMk/>
            <pc:sldMk cId="0" sldId="279"/>
            <ac:spMk id="678" creationId="{00000000-0000-0000-0000-000000000000}"/>
          </ac:spMkLst>
        </pc:spChg>
        <pc:spChg chg="mod ord">
          <ac:chgData name="Soheil Abbasloo" userId="d71572ce-aea6-4a3a-9d7a-c1bc96c12f67" providerId="ADAL" clId="{ED41F9C1-8274-4F08-8693-1523C4FF26CB}" dt="2022-08-17T16:45:26.422" v="6473" actId="700"/>
          <ac:spMkLst>
            <pc:docMk/>
            <pc:sldMk cId="0" sldId="279"/>
            <ac:spMk id="681" creationId="{00000000-0000-0000-0000-000000000000}"/>
          </ac:spMkLst>
        </pc:spChg>
        <pc:spChg chg="mod">
          <ac:chgData name="Soheil Abbasloo" userId="d71572ce-aea6-4a3a-9d7a-c1bc96c12f67" providerId="ADAL" clId="{ED41F9C1-8274-4F08-8693-1523C4FF26CB}" dt="2022-08-17T16:48:01.754" v="6484" actId="207"/>
          <ac:spMkLst>
            <pc:docMk/>
            <pc:sldMk cId="0" sldId="279"/>
            <ac:spMk id="687" creationId="{00000000-0000-0000-0000-000000000000}"/>
          </ac:spMkLst>
        </pc:spChg>
        <pc:spChg chg="mod">
          <ac:chgData name="Soheil Abbasloo" userId="d71572ce-aea6-4a3a-9d7a-c1bc96c12f67" providerId="ADAL" clId="{ED41F9C1-8274-4F08-8693-1523C4FF26CB}" dt="2022-08-17T16:49:26.587" v="6493" actId="164"/>
          <ac:spMkLst>
            <pc:docMk/>
            <pc:sldMk cId="0" sldId="279"/>
            <ac:spMk id="693" creationId="{00000000-0000-0000-0000-000000000000}"/>
          </ac:spMkLst>
        </pc:spChg>
        <pc:spChg chg="mod">
          <ac:chgData name="Soheil Abbasloo" userId="d71572ce-aea6-4a3a-9d7a-c1bc96c12f67" providerId="ADAL" clId="{ED41F9C1-8274-4F08-8693-1523C4FF26CB}" dt="2022-08-17T16:48:01.754" v="6484" actId="207"/>
          <ac:spMkLst>
            <pc:docMk/>
            <pc:sldMk cId="0" sldId="279"/>
            <ac:spMk id="694" creationId="{00000000-0000-0000-0000-000000000000}"/>
          </ac:spMkLst>
        </pc:spChg>
        <pc:spChg chg="mod">
          <ac:chgData name="Soheil Abbasloo" userId="d71572ce-aea6-4a3a-9d7a-c1bc96c12f67" providerId="ADAL" clId="{ED41F9C1-8274-4F08-8693-1523C4FF26CB}" dt="2022-08-17T16:48:01.754" v="6484" actId="207"/>
          <ac:spMkLst>
            <pc:docMk/>
            <pc:sldMk cId="0" sldId="279"/>
            <ac:spMk id="696" creationId="{00000000-0000-0000-0000-000000000000}"/>
          </ac:spMkLst>
        </pc:spChg>
        <pc:spChg chg="mod">
          <ac:chgData name="Soheil Abbasloo" userId="d71572ce-aea6-4a3a-9d7a-c1bc96c12f67" providerId="ADAL" clId="{ED41F9C1-8274-4F08-8693-1523C4FF26CB}" dt="2022-08-17T16:49:26.587" v="6493" actId="164"/>
          <ac:spMkLst>
            <pc:docMk/>
            <pc:sldMk cId="0" sldId="279"/>
            <ac:spMk id="701" creationId="{00000000-0000-0000-0000-000000000000}"/>
          </ac:spMkLst>
        </pc:spChg>
        <pc:spChg chg="mod">
          <ac:chgData name="Soheil Abbasloo" userId="d71572ce-aea6-4a3a-9d7a-c1bc96c12f67" providerId="ADAL" clId="{ED41F9C1-8274-4F08-8693-1523C4FF26CB}" dt="2022-08-17T16:48:01.754" v="6484" actId="207"/>
          <ac:spMkLst>
            <pc:docMk/>
            <pc:sldMk cId="0" sldId="279"/>
            <ac:spMk id="702" creationId="{00000000-0000-0000-0000-000000000000}"/>
          </ac:spMkLst>
        </pc:spChg>
        <pc:spChg chg="mod">
          <ac:chgData name="Soheil Abbasloo" userId="d71572ce-aea6-4a3a-9d7a-c1bc96c12f67" providerId="ADAL" clId="{ED41F9C1-8274-4F08-8693-1523C4FF26CB}" dt="2022-08-17T16:48:01.754" v="6484" actId="207"/>
          <ac:spMkLst>
            <pc:docMk/>
            <pc:sldMk cId="0" sldId="279"/>
            <ac:spMk id="703" creationId="{00000000-0000-0000-0000-000000000000}"/>
          </ac:spMkLst>
        </pc:spChg>
        <pc:grpChg chg="add mod">
          <ac:chgData name="Soheil Abbasloo" userId="d71572ce-aea6-4a3a-9d7a-c1bc96c12f67" providerId="ADAL" clId="{ED41F9C1-8274-4F08-8693-1523C4FF26CB}" dt="2022-08-17T16:49:26.587" v="6493" actId="164"/>
          <ac:grpSpMkLst>
            <pc:docMk/>
            <pc:sldMk cId="0" sldId="279"/>
            <ac:grpSpMk id="4" creationId="{EA7D65E4-1DF0-E532-3081-670AA15F18A6}"/>
          </ac:grpSpMkLst>
        </pc:grpChg>
      </pc:sldChg>
      <pc:sldChg chg="addSp delSp modSp del mod modClrScheme chgLayout">
        <pc:chgData name="Soheil Abbasloo" userId="d71572ce-aea6-4a3a-9d7a-c1bc96c12f67" providerId="ADAL" clId="{ED41F9C1-8274-4F08-8693-1523C4FF26CB}" dt="2022-08-17T16:52:01.442" v="6743" actId="207"/>
        <pc:sldMkLst>
          <pc:docMk/>
          <pc:sldMk cId="0" sldId="280"/>
        </pc:sldMkLst>
        <pc:spChg chg="add del mod ord">
          <ac:chgData name="Soheil Abbasloo" userId="d71572ce-aea6-4a3a-9d7a-c1bc96c12f67" providerId="ADAL" clId="{ED41F9C1-8274-4F08-8693-1523C4FF26CB}" dt="2022-08-17T16:45:26.422" v="6473" actId="700"/>
          <ac:spMkLst>
            <pc:docMk/>
            <pc:sldMk cId="0" sldId="280"/>
            <ac:spMk id="2" creationId="{4D964C87-7740-E4DE-4FFF-C5C33C3AA45A}"/>
          </ac:spMkLst>
        </pc:spChg>
        <pc:spChg chg="add del mod ord">
          <ac:chgData name="Soheil Abbasloo" userId="d71572ce-aea6-4a3a-9d7a-c1bc96c12f67" providerId="ADAL" clId="{ED41F9C1-8274-4F08-8693-1523C4FF26CB}" dt="2022-08-17T16:45:26.422" v="6473" actId="700"/>
          <ac:spMkLst>
            <pc:docMk/>
            <pc:sldMk cId="0" sldId="280"/>
            <ac:spMk id="3" creationId="{1D51449E-02CD-C667-02CA-B6C5BD061712}"/>
          </ac:spMkLst>
        </pc:spChg>
        <pc:spChg chg="mod ord">
          <ac:chgData name="Soheil Abbasloo" userId="d71572ce-aea6-4a3a-9d7a-c1bc96c12f67" providerId="ADAL" clId="{ED41F9C1-8274-4F08-8693-1523C4FF26CB}" dt="2022-08-17T16:45:26.422" v="6473" actId="700"/>
          <ac:spMkLst>
            <pc:docMk/>
            <pc:sldMk cId="0" sldId="280"/>
            <ac:spMk id="723" creationId="{00000000-0000-0000-0000-000000000000}"/>
          </ac:spMkLst>
        </pc:spChg>
        <pc:spChg chg="mod">
          <ac:chgData name="Soheil Abbasloo" userId="d71572ce-aea6-4a3a-9d7a-c1bc96c12f67" providerId="ADAL" clId="{ED41F9C1-8274-4F08-8693-1523C4FF26CB}" dt="2022-08-17T16:49:37.584" v="6542" actId="207"/>
          <ac:spMkLst>
            <pc:docMk/>
            <pc:sldMk cId="0" sldId="280"/>
            <ac:spMk id="735" creationId="{00000000-0000-0000-0000-000000000000}"/>
          </ac:spMkLst>
        </pc:spChg>
        <pc:spChg chg="mod">
          <ac:chgData name="Soheil Abbasloo" userId="d71572ce-aea6-4a3a-9d7a-c1bc96c12f67" providerId="ADAL" clId="{ED41F9C1-8274-4F08-8693-1523C4FF26CB}" dt="2022-08-17T16:49:25.245" v="6491" actId="207"/>
          <ac:spMkLst>
            <pc:docMk/>
            <pc:sldMk cId="0" sldId="280"/>
            <ac:spMk id="738" creationId="{00000000-0000-0000-0000-000000000000}"/>
          </ac:spMkLst>
        </pc:spChg>
        <pc:spChg chg="mod">
          <ac:chgData name="Soheil Abbasloo" userId="d71572ce-aea6-4a3a-9d7a-c1bc96c12f67" providerId="ADAL" clId="{ED41F9C1-8274-4F08-8693-1523C4FF26CB}" dt="2022-08-17T16:49:25.245" v="6491" actId="207"/>
          <ac:spMkLst>
            <pc:docMk/>
            <pc:sldMk cId="0" sldId="280"/>
            <ac:spMk id="748" creationId="{00000000-0000-0000-0000-000000000000}"/>
          </ac:spMkLst>
        </pc:spChg>
        <pc:spChg chg="mod">
          <ac:chgData name="Soheil Abbasloo" userId="d71572ce-aea6-4a3a-9d7a-c1bc96c12f67" providerId="ADAL" clId="{ED41F9C1-8274-4F08-8693-1523C4FF26CB}" dt="2022-08-17T16:52:01.442" v="6743" actId="207"/>
          <ac:spMkLst>
            <pc:docMk/>
            <pc:sldMk cId="0" sldId="280"/>
            <ac:spMk id="749" creationId="{00000000-0000-0000-0000-000000000000}"/>
          </ac:spMkLst>
        </pc:spChg>
        <pc:picChg chg="mod">
          <ac:chgData name="Soheil Abbasloo" userId="d71572ce-aea6-4a3a-9d7a-c1bc96c12f67" providerId="ADAL" clId="{ED41F9C1-8274-4F08-8693-1523C4FF26CB}" dt="2022-08-17T16:49:46.335" v="6613" actId="1037"/>
          <ac:picMkLst>
            <pc:docMk/>
            <pc:sldMk cId="0" sldId="280"/>
            <ac:picMk id="750" creationId="{00000000-0000-0000-0000-000000000000}"/>
          </ac:picMkLst>
        </pc:picChg>
      </pc:sldChg>
      <pc:sldChg chg="addSp delSp modSp del mod modClrScheme addAnim delAnim chgLayout">
        <pc:chgData name="Soheil Abbasloo" userId="d71572ce-aea6-4a3a-9d7a-c1bc96c12f67" providerId="ADAL" clId="{ED41F9C1-8274-4F08-8693-1523C4FF26CB}" dt="2022-08-17T16:51:57.472" v="6742" actId="207"/>
        <pc:sldMkLst>
          <pc:docMk/>
          <pc:sldMk cId="0" sldId="281"/>
        </pc:sldMkLst>
        <pc:spChg chg="add del mod ord">
          <ac:chgData name="Soheil Abbasloo" userId="d71572ce-aea6-4a3a-9d7a-c1bc96c12f67" providerId="ADAL" clId="{ED41F9C1-8274-4F08-8693-1523C4FF26CB}" dt="2022-08-17T16:45:26.422" v="6473" actId="700"/>
          <ac:spMkLst>
            <pc:docMk/>
            <pc:sldMk cId="0" sldId="281"/>
            <ac:spMk id="2" creationId="{138F3D8E-CD85-2422-D2B7-BF8C9DE484AC}"/>
          </ac:spMkLst>
        </pc:spChg>
        <pc:spChg chg="add del mod ord">
          <ac:chgData name="Soheil Abbasloo" userId="d71572ce-aea6-4a3a-9d7a-c1bc96c12f67" providerId="ADAL" clId="{ED41F9C1-8274-4F08-8693-1523C4FF26CB}" dt="2022-08-17T16:45:26.422" v="6473" actId="700"/>
          <ac:spMkLst>
            <pc:docMk/>
            <pc:sldMk cId="0" sldId="281"/>
            <ac:spMk id="3" creationId="{C9EA0B46-4AAE-6D6B-5F59-A02767A95891}"/>
          </ac:spMkLst>
        </pc:spChg>
        <pc:spChg chg="mod ord">
          <ac:chgData name="Soheil Abbasloo" userId="d71572ce-aea6-4a3a-9d7a-c1bc96c12f67" providerId="ADAL" clId="{ED41F9C1-8274-4F08-8693-1523C4FF26CB}" dt="2022-08-17T16:45:26.422" v="6473" actId="700"/>
          <ac:spMkLst>
            <pc:docMk/>
            <pc:sldMk cId="0" sldId="281"/>
            <ac:spMk id="783" creationId="{00000000-0000-0000-0000-000000000000}"/>
          </ac:spMkLst>
        </pc:spChg>
        <pc:spChg chg="mod">
          <ac:chgData name="Soheil Abbasloo" userId="d71572ce-aea6-4a3a-9d7a-c1bc96c12f67" providerId="ADAL" clId="{ED41F9C1-8274-4F08-8693-1523C4FF26CB}" dt="2022-08-17T16:50:05.658" v="6657" actId="207"/>
          <ac:spMkLst>
            <pc:docMk/>
            <pc:sldMk cId="0" sldId="281"/>
            <ac:spMk id="794" creationId="{00000000-0000-0000-0000-000000000000}"/>
          </ac:spMkLst>
        </pc:spChg>
        <pc:spChg chg="mod">
          <ac:chgData name="Soheil Abbasloo" userId="d71572ce-aea6-4a3a-9d7a-c1bc96c12f67" providerId="ADAL" clId="{ED41F9C1-8274-4F08-8693-1523C4FF26CB}" dt="2022-08-17T16:49:56.934" v="6614" actId="207"/>
          <ac:spMkLst>
            <pc:docMk/>
            <pc:sldMk cId="0" sldId="281"/>
            <ac:spMk id="795" creationId="{00000000-0000-0000-0000-000000000000}"/>
          </ac:spMkLst>
        </pc:spChg>
        <pc:spChg chg="mod">
          <ac:chgData name="Soheil Abbasloo" userId="d71572ce-aea6-4a3a-9d7a-c1bc96c12f67" providerId="ADAL" clId="{ED41F9C1-8274-4F08-8693-1523C4FF26CB}" dt="2022-08-17T16:51:57.472" v="6742" actId="207"/>
          <ac:spMkLst>
            <pc:docMk/>
            <pc:sldMk cId="0" sldId="281"/>
            <ac:spMk id="797" creationId="{00000000-0000-0000-0000-000000000000}"/>
          </ac:spMkLst>
        </pc:spChg>
        <pc:spChg chg="mod">
          <ac:chgData name="Soheil Abbasloo" userId="d71572ce-aea6-4a3a-9d7a-c1bc96c12f67" providerId="ADAL" clId="{ED41F9C1-8274-4F08-8693-1523C4FF26CB}" dt="2022-08-17T16:49:56.934" v="6614" actId="207"/>
          <ac:spMkLst>
            <pc:docMk/>
            <pc:sldMk cId="0" sldId="281"/>
            <ac:spMk id="803" creationId="{00000000-0000-0000-0000-000000000000}"/>
          </ac:spMkLst>
        </pc:spChg>
        <pc:spChg chg="mod">
          <ac:chgData name="Soheil Abbasloo" userId="d71572ce-aea6-4a3a-9d7a-c1bc96c12f67" providerId="ADAL" clId="{ED41F9C1-8274-4F08-8693-1523C4FF26CB}" dt="2022-08-17T16:49:56.934" v="6614" actId="207"/>
          <ac:spMkLst>
            <pc:docMk/>
            <pc:sldMk cId="0" sldId="281"/>
            <ac:spMk id="804" creationId="{00000000-0000-0000-0000-000000000000}"/>
          </ac:spMkLst>
        </pc:spChg>
        <pc:picChg chg="add del mod">
          <ac:chgData name="Soheil Abbasloo" userId="d71572ce-aea6-4a3a-9d7a-c1bc96c12f67" providerId="ADAL" clId="{ED41F9C1-8274-4F08-8693-1523C4FF26CB}" dt="2022-08-17T16:50:17.009" v="6730" actId="1035"/>
          <ac:picMkLst>
            <pc:docMk/>
            <pc:sldMk cId="0" sldId="281"/>
            <ac:picMk id="807" creationId="{00000000-0000-0000-0000-000000000000}"/>
          </ac:picMkLst>
        </pc:picChg>
      </pc:sldChg>
      <pc:sldChg chg="addSp delSp modSp del mod modClrScheme chgLayout">
        <pc:chgData name="Soheil Abbasloo" userId="d71572ce-aea6-4a3a-9d7a-c1bc96c12f67" providerId="ADAL" clId="{ED41F9C1-8274-4F08-8693-1523C4FF26CB}" dt="2022-08-17T16:51:52.176" v="6741" actId="207"/>
        <pc:sldMkLst>
          <pc:docMk/>
          <pc:sldMk cId="0" sldId="282"/>
        </pc:sldMkLst>
        <pc:spChg chg="add del mod ord">
          <ac:chgData name="Soheil Abbasloo" userId="d71572ce-aea6-4a3a-9d7a-c1bc96c12f67" providerId="ADAL" clId="{ED41F9C1-8274-4F08-8693-1523C4FF26CB}" dt="2022-08-17T16:45:26.422" v="6473" actId="700"/>
          <ac:spMkLst>
            <pc:docMk/>
            <pc:sldMk cId="0" sldId="282"/>
            <ac:spMk id="2" creationId="{82648E5E-0DD3-1CD7-0E33-5D1157A2C4F1}"/>
          </ac:spMkLst>
        </pc:spChg>
        <pc:spChg chg="add del mod ord">
          <ac:chgData name="Soheil Abbasloo" userId="d71572ce-aea6-4a3a-9d7a-c1bc96c12f67" providerId="ADAL" clId="{ED41F9C1-8274-4F08-8693-1523C4FF26CB}" dt="2022-08-17T16:45:26.422" v="6473" actId="700"/>
          <ac:spMkLst>
            <pc:docMk/>
            <pc:sldMk cId="0" sldId="282"/>
            <ac:spMk id="3" creationId="{012623FC-52E7-1176-8898-49F5D788E6EC}"/>
          </ac:spMkLst>
        </pc:spChg>
        <pc:spChg chg="mod ord">
          <ac:chgData name="Soheil Abbasloo" userId="d71572ce-aea6-4a3a-9d7a-c1bc96c12f67" providerId="ADAL" clId="{ED41F9C1-8274-4F08-8693-1523C4FF26CB}" dt="2022-08-17T16:45:26.422" v="6473" actId="700"/>
          <ac:spMkLst>
            <pc:docMk/>
            <pc:sldMk cId="0" sldId="282"/>
            <ac:spMk id="859" creationId="{00000000-0000-0000-0000-000000000000}"/>
          </ac:spMkLst>
        </pc:spChg>
        <pc:spChg chg="mod">
          <ac:chgData name="Soheil Abbasloo" userId="d71572ce-aea6-4a3a-9d7a-c1bc96c12f67" providerId="ADAL" clId="{ED41F9C1-8274-4F08-8693-1523C4FF26CB}" dt="2022-08-17T16:51:52.176" v="6741" actId="207"/>
          <ac:spMkLst>
            <pc:docMk/>
            <pc:sldMk cId="0" sldId="282"/>
            <ac:spMk id="870" creationId="{00000000-0000-0000-0000-000000000000}"/>
          </ac:spMkLst>
        </pc:spChg>
        <pc:spChg chg="mod">
          <ac:chgData name="Soheil Abbasloo" userId="d71572ce-aea6-4a3a-9d7a-c1bc96c12f67" providerId="ADAL" clId="{ED41F9C1-8274-4F08-8693-1523C4FF26CB}" dt="2022-08-17T16:50:42.050" v="6732" actId="207"/>
          <ac:spMkLst>
            <pc:docMk/>
            <pc:sldMk cId="0" sldId="282"/>
            <ac:spMk id="871" creationId="{00000000-0000-0000-0000-000000000000}"/>
          </ac:spMkLst>
        </pc:spChg>
        <pc:spChg chg="mod">
          <ac:chgData name="Soheil Abbasloo" userId="d71572ce-aea6-4a3a-9d7a-c1bc96c12f67" providerId="ADAL" clId="{ED41F9C1-8274-4F08-8693-1523C4FF26CB}" dt="2022-08-17T16:50:42.050" v="6732" actId="207"/>
          <ac:spMkLst>
            <pc:docMk/>
            <pc:sldMk cId="0" sldId="282"/>
            <ac:spMk id="873" creationId="{00000000-0000-0000-0000-000000000000}"/>
          </ac:spMkLst>
        </pc:spChg>
        <pc:spChg chg="mod">
          <ac:chgData name="Soheil Abbasloo" userId="d71572ce-aea6-4a3a-9d7a-c1bc96c12f67" providerId="ADAL" clId="{ED41F9C1-8274-4F08-8693-1523C4FF26CB}" dt="2022-08-17T16:50:42.050" v="6732" actId="207"/>
          <ac:spMkLst>
            <pc:docMk/>
            <pc:sldMk cId="0" sldId="282"/>
            <ac:spMk id="879" creationId="{00000000-0000-0000-0000-000000000000}"/>
          </ac:spMkLst>
        </pc:spChg>
        <pc:spChg chg="mod">
          <ac:chgData name="Soheil Abbasloo" userId="d71572ce-aea6-4a3a-9d7a-c1bc96c12f67" providerId="ADAL" clId="{ED41F9C1-8274-4F08-8693-1523C4FF26CB}" dt="2022-08-17T16:50:42.050" v="6732" actId="207"/>
          <ac:spMkLst>
            <pc:docMk/>
            <pc:sldMk cId="0" sldId="282"/>
            <ac:spMk id="880" creationId="{00000000-0000-0000-0000-000000000000}"/>
          </ac:spMkLst>
        </pc:spChg>
      </pc:sldChg>
      <pc:sldChg chg="addSp delSp modSp del mod modClrScheme chgLayout">
        <pc:chgData name="Soheil Abbasloo" userId="d71572ce-aea6-4a3a-9d7a-c1bc96c12f67" providerId="ADAL" clId="{ED41F9C1-8274-4F08-8693-1523C4FF26CB}" dt="2022-08-17T16:51:47.010" v="6740" actId="207"/>
        <pc:sldMkLst>
          <pc:docMk/>
          <pc:sldMk cId="0" sldId="283"/>
        </pc:sldMkLst>
        <pc:spChg chg="add del mod ord">
          <ac:chgData name="Soheil Abbasloo" userId="d71572ce-aea6-4a3a-9d7a-c1bc96c12f67" providerId="ADAL" clId="{ED41F9C1-8274-4F08-8693-1523C4FF26CB}" dt="2022-08-17T16:45:26.422" v="6473" actId="700"/>
          <ac:spMkLst>
            <pc:docMk/>
            <pc:sldMk cId="0" sldId="283"/>
            <ac:spMk id="2" creationId="{A87B76B5-D179-7152-BC70-B07E98EE9267}"/>
          </ac:spMkLst>
        </pc:spChg>
        <pc:spChg chg="add del mod ord">
          <ac:chgData name="Soheil Abbasloo" userId="d71572ce-aea6-4a3a-9d7a-c1bc96c12f67" providerId="ADAL" clId="{ED41F9C1-8274-4F08-8693-1523C4FF26CB}" dt="2022-08-17T16:45:26.422" v="6473" actId="700"/>
          <ac:spMkLst>
            <pc:docMk/>
            <pc:sldMk cId="0" sldId="283"/>
            <ac:spMk id="3" creationId="{853B57DA-2BE5-BE45-4529-FE08A18B3773}"/>
          </ac:spMkLst>
        </pc:spChg>
        <pc:spChg chg="mod ord">
          <ac:chgData name="Soheil Abbasloo" userId="d71572ce-aea6-4a3a-9d7a-c1bc96c12f67" providerId="ADAL" clId="{ED41F9C1-8274-4F08-8693-1523C4FF26CB}" dt="2022-08-17T16:45:26.422" v="6473" actId="700"/>
          <ac:spMkLst>
            <pc:docMk/>
            <pc:sldMk cId="0" sldId="283"/>
            <ac:spMk id="933" creationId="{00000000-0000-0000-0000-000000000000}"/>
          </ac:spMkLst>
        </pc:spChg>
        <pc:spChg chg="mod">
          <ac:chgData name="Soheil Abbasloo" userId="d71572ce-aea6-4a3a-9d7a-c1bc96c12f67" providerId="ADAL" clId="{ED41F9C1-8274-4F08-8693-1523C4FF26CB}" dt="2022-08-17T16:50:55.524" v="6733" actId="207"/>
          <ac:spMkLst>
            <pc:docMk/>
            <pc:sldMk cId="0" sldId="283"/>
            <ac:spMk id="939" creationId="{00000000-0000-0000-0000-000000000000}"/>
          </ac:spMkLst>
        </pc:spChg>
        <pc:spChg chg="mod">
          <ac:chgData name="Soheil Abbasloo" userId="d71572ce-aea6-4a3a-9d7a-c1bc96c12f67" providerId="ADAL" clId="{ED41F9C1-8274-4F08-8693-1523C4FF26CB}" dt="2022-08-17T16:50:55.524" v="6733" actId="207"/>
          <ac:spMkLst>
            <pc:docMk/>
            <pc:sldMk cId="0" sldId="283"/>
            <ac:spMk id="945" creationId="{00000000-0000-0000-0000-000000000000}"/>
          </ac:spMkLst>
        </pc:spChg>
        <pc:spChg chg="mod">
          <ac:chgData name="Soheil Abbasloo" userId="d71572ce-aea6-4a3a-9d7a-c1bc96c12f67" providerId="ADAL" clId="{ED41F9C1-8274-4F08-8693-1523C4FF26CB}" dt="2022-08-17T16:51:47.010" v="6740" actId="207"/>
          <ac:spMkLst>
            <pc:docMk/>
            <pc:sldMk cId="0" sldId="283"/>
            <ac:spMk id="946" creationId="{00000000-0000-0000-0000-000000000000}"/>
          </ac:spMkLst>
        </pc:spChg>
        <pc:spChg chg="mod">
          <ac:chgData name="Soheil Abbasloo" userId="d71572ce-aea6-4a3a-9d7a-c1bc96c12f67" providerId="ADAL" clId="{ED41F9C1-8274-4F08-8693-1523C4FF26CB}" dt="2022-08-17T16:50:55.524" v="6733" actId="207"/>
          <ac:spMkLst>
            <pc:docMk/>
            <pc:sldMk cId="0" sldId="283"/>
            <ac:spMk id="948" creationId="{00000000-0000-0000-0000-000000000000}"/>
          </ac:spMkLst>
        </pc:spChg>
        <pc:spChg chg="mod">
          <ac:chgData name="Soheil Abbasloo" userId="d71572ce-aea6-4a3a-9d7a-c1bc96c12f67" providerId="ADAL" clId="{ED41F9C1-8274-4F08-8693-1523C4FF26CB}" dt="2022-08-17T16:50:55.524" v="6733" actId="207"/>
          <ac:spMkLst>
            <pc:docMk/>
            <pc:sldMk cId="0" sldId="283"/>
            <ac:spMk id="954" creationId="{00000000-0000-0000-0000-000000000000}"/>
          </ac:spMkLst>
        </pc:spChg>
        <pc:spChg chg="mod">
          <ac:chgData name="Soheil Abbasloo" userId="d71572ce-aea6-4a3a-9d7a-c1bc96c12f67" providerId="ADAL" clId="{ED41F9C1-8274-4F08-8693-1523C4FF26CB}" dt="2022-08-17T16:50:55.524" v="6733" actId="207"/>
          <ac:spMkLst>
            <pc:docMk/>
            <pc:sldMk cId="0" sldId="283"/>
            <ac:spMk id="955" creationId="{00000000-0000-0000-0000-000000000000}"/>
          </ac:spMkLst>
        </pc:spChg>
      </pc:sldChg>
      <pc:sldChg chg="addSp delSp modSp del mod modClrScheme chgLayout">
        <pc:chgData name="Soheil Abbasloo" userId="d71572ce-aea6-4a3a-9d7a-c1bc96c12f67" providerId="ADAL" clId="{ED41F9C1-8274-4F08-8693-1523C4FF26CB}" dt="2022-08-17T16:51:39.635" v="6739" actId="207"/>
        <pc:sldMkLst>
          <pc:docMk/>
          <pc:sldMk cId="0" sldId="284"/>
        </pc:sldMkLst>
        <pc:spChg chg="add del mod ord">
          <ac:chgData name="Soheil Abbasloo" userId="d71572ce-aea6-4a3a-9d7a-c1bc96c12f67" providerId="ADAL" clId="{ED41F9C1-8274-4F08-8693-1523C4FF26CB}" dt="2022-08-17T16:45:26.422" v="6473" actId="700"/>
          <ac:spMkLst>
            <pc:docMk/>
            <pc:sldMk cId="0" sldId="284"/>
            <ac:spMk id="2" creationId="{C7DB3A8C-4D90-5DE9-EFA6-4363E6154F68}"/>
          </ac:spMkLst>
        </pc:spChg>
        <pc:spChg chg="add del mod ord">
          <ac:chgData name="Soheil Abbasloo" userId="d71572ce-aea6-4a3a-9d7a-c1bc96c12f67" providerId="ADAL" clId="{ED41F9C1-8274-4F08-8693-1523C4FF26CB}" dt="2022-08-17T16:45:26.422" v="6473" actId="700"/>
          <ac:spMkLst>
            <pc:docMk/>
            <pc:sldMk cId="0" sldId="284"/>
            <ac:spMk id="3" creationId="{C36D289F-1472-6DEE-E754-4157380910ED}"/>
          </ac:spMkLst>
        </pc:spChg>
        <pc:spChg chg="mod ord">
          <ac:chgData name="Soheil Abbasloo" userId="d71572ce-aea6-4a3a-9d7a-c1bc96c12f67" providerId="ADAL" clId="{ED41F9C1-8274-4F08-8693-1523C4FF26CB}" dt="2022-08-17T16:45:26.422" v="6473" actId="700"/>
          <ac:spMkLst>
            <pc:docMk/>
            <pc:sldMk cId="0" sldId="284"/>
            <ac:spMk id="1021" creationId="{00000000-0000-0000-0000-000000000000}"/>
          </ac:spMkLst>
        </pc:spChg>
        <pc:spChg chg="mod">
          <ac:chgData name="Soheil Abbasloo" userId="d71572ce-aea6-4a3a-9d7a-c1bc96c12f67" providerId="ADAL" clId="{ED41F9C1-8274-4F08-8693-1523C4FF26CB}" dt="2022-08-17T16:51:08.844" v="6734" actId="207"/>
          <ac:spMkLst>
            <pc:docMk/>
            <pc:sldMk cId="0" sldId="284"/>
            <ac:spMk id="1026" creationId="{00000000-0000-0000-0000-000000000000}"/>
          </ac:spMkLst>
        </pc:spChg>
        <pc:spChg chg="mod">
          <ac:chgData name="Soheil Abbasloo" userId="d71572ce-aea6-4a3a-9d7a-c1bc96c12f67" providerId="ADAL" clId="{ED41F9C1-8274-4F08-8693-1523C4FF26CB}" dt="2022-08-17T16:51:08.844" v="6734" actId="207"/>
          <ac:spMkLst>
            <pc:docMk/>
            <pc:sldMk cId="0" sldId="284"/>
            <ac:spMk id="1032" creationId="{00000000-0000-0000-0000-000000000000}"/>
          </ac:spMkLst>
        </pc:spChg>
        <pc:spChg chg="mod">
          <ac:chgData name="Soheil Abbasloo" userId="d71572ce-aea6-4a3a-9d7a-c1bc96c12f67" providerId="ADAL" clId="{ED41F9C1-8274-4F08-8693-1523C4FF26CB}" dt="2022-08-17T16:51:08.844" v="6734" actId="207"/>
          <ac:spMkLst>
            <pc:docMk/>
            <pc:sldMk cId="0" sldId="284"/>
            <ac:spMk id="1033" creationId="{00000000-0000-0000-0000-000000000000}"/>
          </ac:spMkLst>
        </pc:spChg>
        <pc:spChg chg="mod">
          <ac:chgData name="Soheil Abbasloo" userId="d71572ce-aea6-4a3a-9d7a-c1bc96c12f67" providerId="ADAL" clId="{ED41F9C1-8274-4F08-8693-1523C4FF26CB}" dt="2022-08-17T16:51:08.844" v="6734" actId="207"/>
          <ac:spMkLst>
            <pc:docMk/>
            <pc:sldMk cId="0" sldId="284"/>
            <ac:spMk id="1035" creationId="{00000000-0000-0000-0000-000000000000}"/>
          </ac:spMkLst>
        </pc:spChg>
        <pc:spChg chg="mod">
          <ac:chgData name="Soheil Abbasloo" userId="d71572ce-aea6-4a3a-9d7a-c1bc96c12f67" providerId="ADAL" clId="{ED41F9C1-8274-4F08-8693-1523C4FF26CB}" dt="2022-08-17T16:51:08.844" v="6734" actId="207"/>
          <ac:spMkLst>
            <pc:docMk/>
            <pc:sldMk cId="0" sldId="284"/>
            <ac:spMk id="1041" creationId="{00000000-0000-0000-0000-000000000000}"/>
          </ac:spMkLst>
        </pc:spChg>
        <pc:spChg chg="mod">
          <ac:chgData name="Soheil Abbasloo" userId="d71572ce-aea6-4a3a-9d7a-c1bc96c12f67" providerId="ADAL" clId="{ED41F9C1-8274-4F08-8693-1523C4FF26CB}" dt="2022-08-17T16:51:39.635" v="6739" actId="207"/>
          <ac:spMkLst>
            <pc:docMk/>
            <pc:sldMk cId="0" sldId="284"/>
            <ac:spMk id="1042" creationId="{00000000-0000-0000-0000-000000000000}"/>
          </ac:spMkLst>
        </pc:spChg>
      </pc:sldChg>
      <pc:sldChg chg="addSp delSp modSp del mod modClrScheme chgLayout">
        <pc:chgData name="Soheil Abbasloo" userId="d71572ce-aea6-4a3a-9d7a-c1bc96c12f67" providerId="ADAL" clId="{ED41F9C1-8274-4F08-8693-1523C4FF26CB}" dt="2022-08-17T16:51:34.894" v="6738" actId="207"/>
        <pc:sldMkLst>
          <pc:docMk/>
          <pc:sldMk cId="0" sldId="285"/>
        </pc:sldMkLst>
        <pc:spChg chg="add del mod ord">
          <ac:chgData name="Soheil Abbasloo" userId="d71572ce-aea6-4a3a-9d7a-c1bc96c12f67" providerId="ADAL" clId="{ED41F9C1-8274-4F08-8693-1523C4FF26CB}" dt="2022-08-17T16:45:26.422" v="6473" actId="700"/>
          <ac:spMkLst>
            <pc:docMk/>
            <pc:sldMk cId="0" sldId="285"/>
            <ac:spMk id="2" creationId="{9856F365-B848-09BA-9DF0-82E74C3885EC}"/>
          </ac:spMkLst>
        </pc:spChg>
        <pc:spChg chg="add del mod ord">
          <ac:chgData name="Soheil Abbasloo" userId="d71572ce-aea6-4a3a-9d7a-c1bc96c12f67" providerId="ADAL" clId="{ED41F9C1-8274-4F08-8693-1523C4FF26CB}" dt="2022-08-17T16:45:26.422" v="6473" actId="700"/>
          <ac:spMkLst>
            <pc:docMk/>
            <pc:sldMk cId="0" sldId="285"/>
            <ac:spMk id="3" creationId="{036BF3A7-DF32-9D06-82C9-C6B393DF51BF}"/>
          </ac:spMkLst>
        </pc:spChg>
        <pc:spChg chg="mod ord">
          <ac:chgData name="Soheil Abbasloo" userId="d71572ce-aea6-4a3a-9d7a-c1bc96c12f67" providerId="ADAL" clId="{ED41F9C1-8274-4F08-8693-1523C4FF26CB}" dt="2022-08-17T16:45:26.422" v="6473" actId="700"/>
          <ac:spMkLst>
            <pc:docMk/>
            <pc:sldMk cId="0" sldId="285"/>
            <ac:spMk id="1105" creationId="{00000000-0000-0000-0000-000000000000}"/>
          </ac:spMkLst>
        </pc:spChg>
        <pc:spChg chg="mod">
          <ac:chgData name="Soheil Abbasloo" userId="d71572ce-aea6-4a3a-9d7a-c1bc96c12f67" providerId="ADAL" clId="{ED41F9C1-8274-4F08-8693-1523C4FF26CB}" dt="2022-08-17T16:51:34.894" v="6738" actId="207"/>
          <ac:spMkLst>
            <pc:docMk/>
            <pc:sldMk cId="0" sldId="285"/>
            <ac:spMk id="1111" creationId="{00000000-0000-0000-0000-000000000000}"/>
          </ac:spMkLst>
        </pc:spChg>
        <pc:spChg chg="mod">
          <ac:chgData name="Soheil Abbasloo" userId="d71572ce-aea6-4a3a-9d7a-c1bc96c12f67" providerId="ADAL" clId="{ED41F9C1-8274-4F08-8693-1523C4FF26CB}" dt="2022-08-17T16:51:20.264" v="6737" actId="207"/>
          <ac:spMkLst>
            <pc:docMk/>
            <pc:sldMk cId="0" sldId="285"/>
            <ac:spMk id="1117" creationId="{00000000-0000-0000-0000-000000000000}"/>
          </ac:spMkLst>
        </pc:spChg>
        <pc:spChg chg="mod">
          <ac:chgData name="Soheil Abbasloo" userId="d71572ce-aea6-4a3a-9d7a-c1bc96c12f67" providerId="ADAL" clId="{ED41F9C1-8274-4F08-8693-1523C4FF26CB}" dt="2022-08-17T16:51:20.264" v="6737" actId="207"/>
          <ac:spMkLst>
            <pc:docMk/>
            <pc:sldMk cId="0" sldId="285"/>
            <ac:spMk id="1118" creationId="{00000000-0000-0000-0000-000000000000}"/>
          </ac:spMkLst>
        </pc:spChg>
        <pc:spChg chg="mod">
          <ac:chgData name="Soheil Abbasloo" userId="d71572ce-aea6-4a3a-9d7a-c1bc96c12f67" providerId="ADAL" clId="{ED41F9C1-8274-4F08-8693-1523C4FF26CB}" dt="2022-08-17T16:51:20.264" v="6737" actId="207"/>
          <ac:spMkLst>
            <pc:docMk/>
            <pc:sldMk cId="0" sldId="285"/>
            <ac:spMk id="1120" creationId="{00000000-0000-0000-0000-000000000000}"/>
          </ac:spMkLst>
        </pc:spChg>
        <pc:spChg chg="mod">
          <ac:chgData name="Soheil Abbasloo" userId="d71572ce-aea6-4a3a-9d7a-c1bc96c12f67" providerId="ADAL" clId="{ED41F9C1-8274-4F08-8693-1523C4FF26CB}" dt="2022-08-17T16:51:20.264" v="6737" actId="207"/>
          <ac:spMkLst>
            <pc:docMk/>
            <pc:sldMk cId="0" sldId="285"/>
            <ac:spMk id="1126" creationId="{00000000-0000-0000-0000-000000000000}"/>
          </ac:spMkLst>
        </pc:spChg>
        <pc:spChg chg="mod">
          <ac:chgData name="Soheil Abbasloo" userId="d71572ce-aea6-4a3a-9d7a-c1bc96c12f67" providerId="ADAL" clId="{ED41F9C1-8274-4F08-8693-1523C4FF26CB}" dt="2022-08-17T16:51:20.264" v="6737" actId="207"/>
          <ac:spMkLst>
            <pc:docMk/>
            <pc:sldMk cId="0" sldId="285"/>
            <ac:spMk id="1127" creationId="{00000000-0000-0000-0000-000000000000}"/>
          </ac:spMkLst>
        </pc:spChg>
      </pc:sldChg>
      <pc:sldChg chg="modSp add del mod modClrScheme chgLayout">
        <pc:chgData name="Soheil Abbasloo" userId="d71572ce-aea6-4a3a-9d7a-c1bc96c12f67" providerId="ADAL" clId="{ED41F9C1-8274-4F08-8693-1523C4FF26CB}" dt="2022-08-17T16:10:26.218" v="6093" actId="2696"/>
        <pc:sldMkLst>
          <pc:docMk/>
          <pc:sldMk cId="1601892164" sldId="285"/>
        </pc:sldMkLst>
        <pc:spChg chg="mod ord">
          <ac:chgData name="Soheil Abbasloo" userId="d71572ce-aea6-4a3a-9d7a-c1bc96c12f67" providerId="ADAL" clId="{ED41F9C1-8274-4F08-8693-1523C4FF26CB}" dt="2022-08-10T22:35:24.382" v="148" actId="700"/>
          <ac:spMkLst>
            <pc:docMk/>
            <pc:sldMk cId="1601892164" sldId="285"/>
            <ac:spMk id="2" creationId="{00000000-0000-0000-0000-000000000000}"/>
          </ac:spMkLst>
        </pc:spChg>
        <pc:spChg chg="mod ord">
          <ac:chgData name="Soheil Abbasloo" userId="d71572ce-aea6-4a3a-9d7a-c1bc96c12f67" providerId="ADAL" clId="{ED41F9C1-8274-4F08-8693-1523C4FF26CB}" dt="2022-08-10T22:36:18.874" v="166" actId="404"/>
          <ac:spMkLst>
            <pc:docMk/>
            <pc:sldMk cId="1601892164" sldId="285"/>
            <ac:spMk id="3" creationId="{00000000-0000-0000-0000-000000000000}"/>
          </ac:spMkLst>
        </pc:spChg>
      </pc:sldChg>
      <pc:sldChg chg="modSp del mod modClrScheme chgLayout">
        <pc:chgData name="Soheil Abbasloo" userId="d71572ce-aea6-4a3a-9d7a-c1bc96c12f67" providerId="ADAL" clId="{ED41F9C1-8274-4F08-8693-1523C4FF26CB}" dt="2022-08-17T16:53:13.656" v="6765" actId="20577"/>
        <pc:sldMkLst>
          <pc:docMk/>
          <pc:sldMk cId="0" sldId="286"/>
        </pc:sldMkLst>
        <pc:spChg chg="mod ord">
          <ac:chgData name="Soheil Abbasloo" userId="d71572ce-aea6-4a3a-9d7a-c1bc96c12f67" providerId="ADAL" clId="{ED41F9C1-8274-4F08-8693-1523C4FF26CB}" dt="2022-08-17T16:52:58.747" v="6754" actId="207"/>
          <ac:spMkLst>
            <pc:docMk/>
            <pc:sldMk cId="0" sldId="286"/>
            <ac:spMk id="1187" creationId="{00000000-0000-0000-0000-000000000000}"/>
          </ac:spMkLst>
        </pc:spChg>
        <pc:spChg chg="mod ord">
          <ac:chgData name="Soheil Abbasloo" userId="d71572ce-aea6-4a3a-9d7a-c1bc96c12f67" providerId="ADAL" clId="{ED41F9C1-8274-4F08-8693-1523C4FF26CB}" dt="2022-08-17T16:53:13.656" v="6765" actId="20577"/>
          <ac:spMkLst>
            <pc:docMk/>
            <pc:sldMk cId="0" sldId="286"/>
            <ac:spMk id="1188" creationId="{00000000-0000-0000-0000-000000000000}"/>
          </ac:spMkLst>
        </pc:spChg>
        <pc:spChg chg="mod ord">
          <ac:chgData name="Soheil Abbasloo" userId="d71572ce-aea6-4a3a-9d7a-c1bc96c12f67" providerId="ADAL" clId="{ED41F9C1-8274-4F08-8693-1523C4FF26CB}" dt="2022-08-17T16:52:46.586" v="6749" actId="700"/>
          <ac:spMkLst>
            <pc:docMk/>
            <pc:sldMk cId="0" sldId="286"/>
            <ac:spMk id="1189" creationId="{00000000-0000-0000-0000-000000000000}"/>
          </ac:spMkLst>
        </pc:spChg>
      </pc:sldChg>
      <pc:sldChg chg="modSp add del mod modClrScheme chgLayout modNotes">
        <pc:chgData name="Soheil Abbasloo" userId="d71572ce-aea6-4a3a-9d7a-c1bc96c12f67" providerId="ADAL" clId="{ED41F9C1-8274-4F08-8693-1523C4FF26CB}" dt="2022-08-17T16:10:26.218" v="6093" actId="2696"/>
        <pc:sldMkLst>
          <pc:docMk/>
          <pc:sldMk cId="461722359" sldId="286"/>
        </pc:sldMkLst>
        <pc:spChg chg="mod ord">
          <ac:chgData name="Soheil Abbasloo" userId="d71572ce-aea6-4a3a-9d7a-c1bc96c12f67" providerId="ADAL" clId="{ED41F9C1-8274-4F08-8693-1523C4FF26CB}" dt="2022-08-10T22:35:24.382" v="148" actId="700"/>
          <ac:spMkLst>
            <pc:docMk/>
            <pc:sldMk cId="461722359" sldId="286"/>
            <ac:spMk id="24579" creationId="{00000000-0000-0000-0000-000000000000}"/>
          </ac:spMkLst>
        </pc:spChg>
        <pc:spChg chg="mod ord">
          <ac:chgData name="Soheil Abbasloo" userId="d71572ce-aea6-4a3a-9d7a-c1bc96c12f67" providerId="ADAL" clId="{ED41F9C1-8274-4F08-8693-1523C4FF26CB}" dt="2022-08-10T22:35:59.319" v="164" actId="2710"/>
          <ac:spMkLst>
            <pc:docMk/>
            <pc:sldMk cId="461722359" sldId="286"/>
            <ac:spMk id="939011" creationId="{00000000-0000-0000-0000-000000000000}"/>
          </ac:spMkLst>
        </pc:spChg>
      </pc:sldChg>
      <pc:sldChg chg="addSp delSp modSp add del mod modClrScheme modAnim chgLayout">
        <pc:chgData name="Soheil Abbasloo" userId="d71572ce-aea6-4a3a-9d7a-c1bc96c12f67" providerId="ADAL" clId="{ED41F9C1-8274-4F08-8693-1523C4FF26CB}" dt="2022-08-17T16:55:25.583" v="6777" actId="5793"/>
        <pc:sldMkLst>
          <pc:docMk/>
          <pc:sldMk cId="0" sldId="287"/>
        </pc:sldMkLst>
        <pc:spChg chg="add del mod ord">
          <ac:chgData name="Soheil Abbasloo" userId="d71572ce-aea6-4a3a-9d7a-c1bc96c12f67" providerId="ADAL" clId="{ED41F9C1-8274-4F08-8693-1523C4FF26CB}" dt="2022-08-12T21:50:28.495" v="5487" actId="478"/>
          <ac:spMkLst>
            <pc:docMk/>
            <pc:sldMk cId="0" sldId="287"/>
            <ac:spMk id="2" creationId="{C391D56C-CBA8-3883-35C4-1A11A91761DE}"/>
          </ac:spMkLst>
        </pc:spChg>
        <pc:spChg chg="add del mod">
          <ac:chgData name="Soheil Abbasloo" userId="d71572ce-aea6-4a3a-9d7a-c1bc96c12f67" providerId="ADAL" clId="{ED41F9C1-8274-4F08-8693-1523C4FF26CB}" dt="2022-08-12T22:04:06.415" v="5776"/>
          <ac:spMkLst>
            <pc:docMk/>
            <pc:sldMk cId="0" sldId="287"/>
            <ac:spMk id="33" creationId="{ABC8382B-7750-05BE-9959-4F18E73784BF}"/>
          </ac:spMkLst>
        </pc:spChg>
        <pc:spChg chg="add mod">
          <ac:chgData name="Soheil Abbasloo" userId="d71572ce-aea6-4a3a-9d7a-c1bc96c12f67" providerId="ADAL" clId="{ED41F9C1-8274-4F08-8693-1523C4FF26CB}" dt="2022-08-12T22:07:33.309" v="5825" actId="1076"/>
          <ac:spMkLst>
            <pc:docMk/>
            <pc:sldMk cId="0" sldId="287"/>
            <ac:spMk id="36" creationId="{75DD97DA-F6D5-ADE8-7210-3660D0A532FB}"/>
          </ac:spMkLst>
        </pc:spChg>
        <pc:spChg chg="mod ord">
          <ac:chgData name="Soheil Abbasloo" userId="d71572ce-aea6-4a3a-9d7a-c1bc96c12f67" providerId="ADAL" clId="{ED41F9C1-8274-4F08-8693-1523C4FF26CB}" dt="2022-08-17T16:54:23.377" v="6771" actId="255"/>
          <ac:spMkLst>
            <pc:docMk/>
            <pc:sldMk cId="0" sldId="287"/>
            <ac:spMk id="1193" creationId="{00000000-0000-0000-0000-000000000000}"/>
          </ac:spMkLst>
        </pc:spChg>
        <pc:spChg chg="mod ord">
          <ac:chgData name="Soheil Abbasloo" userId="d71572ce-aea6-4a3a-9d7a-c1bc96c12f67" providerId="ADAL" clId="{ED41F9C1-8274-4F08-8693-1523C4FF26CB}" dt="2022-08-17T16:55:25.583" v="6777" actId="5793"/>
          <ac:spMkLst>
            <pc:docMk/>
            <pc:sldMk cId="0" sldId="287"/>
            <ac:spMk id="1194" creationId="{00000000-0000-0000-0000-000000000000}"/>
          </ac:spMkLst>
        </pc:spChg>
        <pc:spChg chg="mod ord">
          <ac:chgData name="Soheil Abbasloo" userId="d71572ce-aea6-4a3a-9d7a-c1bc96c12f67" providerId="ADAL" clId="{ED41F9C1-8274-4F08-8693-1523C4FF26CB}" dt="2022-08-17T16:41:44.730" v="6450" actId="700"/>
          <ac:spMkLst>
            <pc:docMk/>
            <pc:sldMk cId="0" sldId="287"/>
            <ac:spMk id="1195" creationId="{00000000-0000-0000-0000-000000000000}"/>
          </ac:spMkLst>
        </pc:spChg>
        <pc:spChg chg="del mod">
          <ac:chgData name="Soheil Abbasloo" userId="d71572ce-aea6-4a3a-9d7a-c1bc96c12f67" providerId="ADAL" clId="{ED41F9C1-8274-4F08-8693-1523C4FF26CB}" dt="2022-08-12T22:02:28.515" v="5737" actId="478"/>
          <ac:spMkLst>
            <pc:docMk/>
            <pc:sldMk cId="0" sldId="287"/>
            <ac:spMk id="86018" creationId="{E2C1949C-A3D2-B71F-388C-36A8923392EA}"/>
          </ac:spMkLst>
        </pc:spChg>
        <pc:spChg chg="del mod">
          <ac:chgData name="Soheil Abbasloo" userId="d71572ce-aea6-4a3a-9d7a-c1bc96c12f67" providerId="ADAL" clId="{ED41F9C1-8274-4F08-8693-1523C4FF26CB}" dt="2022-08-12T22:02:32.672" v="5738" actId="478"/>
          <ac:spMkLst>
            <pc:docMk/>
            <pc:sldMk cId="0" sldId="287"/>
            <ac:spMk id="86019" creationId="{18EA9F22-8316-5C85-7ACE-E42C15994848}"/>
          </ac:spMkLst>
        </pc:spChg>
        <pc:spChg chg="mod">
          <ac:chgData name="Soheil Abbasloo" userId="d71572ce-aea6-4a3a-9d7a-c1bc96c12f67" providerId="ADAL" clId="{ED41F9C1-8274-4F08-8693-1523C4FF26CB}" dt="2022-08-12T21:58:33.756" v="5566" actId="1076"/>
          <ac:spMkLst>
            <pc:docMk/>
            <pc:sldMk cId="0" sldId="287"/>
            <ac:spMk id="86020" creationId="{271495D2-BDB8-7168-0E59-3BF7225BAA49}"/>
          </ac:spMkLst>
        </pc:spChg>
        <pc:spChg chg="mod ord">
          <ac:chgData name="Soheil Abbasloo" userId="d71572ce-aea6-4a3a-9d7a-c1bc96c12f67" providerId="ADAL" clId="{ED41F9C1-8274-4F08-8693-1523C4FF26CB}" dt="2022-08-12T21:50:05.509" v="5482" actId="700"/>
          <ac:spMkLst>
            <pc:docMk/>
            <pc:sldMk cId="0" sldId="287"/>
            <ac:spMk id="86021" creationId="{56F2F409-1E5F-D945-39DE-BEFBC3980BC6}"/>
          </ac:spMkLst>
        </pc:spChg>
        <pc:spChg chg="del mod">
          <ac:chgData name="Soheil Abbasloo" userId="d71572ce-aea6-4a3a-9d7a-c1bc96c12f67" providerId="ADAL" clId="{ED41F9C1-8274-4F08-8693-1523C4FF26CB}" dt="2022-08-12T22:02:32.672" v="5738" actId="478"/>
          <ac:spMkLst>
            <pc:docMk/>
            <pc:sldMk cId="0" sldId="287"/>
            <ac:spMk id="86022" creationId="{626BA02B-51B3-AD53-355A-629828CA790D}"/>
          </ac:spMkLst>
        </pc:spChg>
        <pc:spChg chg="del mod">
          <ac:chgData name="Soheil Abbasloo" userId="d71572ce-aea6-4a3a-9d7a-c1bc96c12f67" providerId="ADAL" clId="{ED41F9C1-8274-4F08-8693-1523C4FF26CB}" dt="2022-08-12T22:02:32.672" v="5738" actId="478"/>
          <ac:spMkLst>
            <pc:docMk/>
            <pc:sldMk cId="0" sldId="287"/>
            <ac:spMk id="86023" creationId="{2A4E253C-BCC1-2824-8E3B-E744D4F09471}"/>
          </ac:spMkLst>
        </pc:spChg>
        <pc:spChg chg="del mod">
          <ac:chgData name="Soheil Abbasloo" userId="d71572ce-aea6-4a3a-9d7a-c1bc96c12f67" providerId="ADAL" clId="{ED41F9C1-8274-4F08-8693-1523C4FF26CB}" dt="2022-08-12T22:02:32.672" v="5738" actId="478"/>
          <ac:spMkLst>
            <pc:docMk/>
            <pc:sldMk cId="0" sldId="287"/>
            <ac:spMk id="86024" creationId="{8708FC7E-52A0-26E1-1A64-5969B8AAB2B4}"/>
          </ac:spMkLst>
        </pc:spChg>
        <pc:spChg chg="del mod">
          <ac:chgData name="Soheil Abbasloo" userId="d71572ce-aea6-4a3a-9d7a-c1bc96c12f67" providerId="ADAL" clId="{ED41F9C1-8274-4F08-8693-1523C4FF26CB}" dt="2022-08-12T22:02:32.672" v="5738" actId="478"/>
          <ac:spMkLst>
            <pc:docMk/>
            <pc:sldMk cId="0" sldId="287"/>
            <ac:spMk id="86025" creationId="{46B266CC-8756-5097-ADF9-F92B79ED87B9}"/>
          </ac:spMkLst>
        </pc:spChg>
        <pc:spChg chg="del mod">
          <ac:chgData name="Soheil Abbasloo" userId="d71572ce-aea6-4a3a-9d7a-c1bc96c12f67" providerId="ADAL" clId="{ED41F9C1-8274-4F08-8693-1523C4FF26CB}" dt="2022-08-12T22:02:32.672" v="5738" actId="478"/>
          <ac:spMkLst>
            <pc:docMk/>
            <pc:sldMk cId="0" sldId="287"/>
            <ac:spMk id="86026" creationId="{49C95285-064A-BA70-F83E-9DA56D530E79}"/>
          </ac:spMkLst>
        </pc:spChg>
        <pc:spChg chg="del mod">
          <ac:chgData name="Soheil Abbasloo" userId="d71572ce-aea6-4a3a-9d7a-c1bc96c12f67" providerId="ADAL" clId="{ED41F9C1-8274-4F08-8693-1523C4FF26CB}" dt="2022-08-12T22:02:32.672" v="5738" actId="478"/>
          <ac:spMkLst>
            <pc:docMk/>
            <pc:sldMk cId="0" sldId="287"/>
            <ac:spMk id="86027" creationId="{2EA49595-8307-3162-6E97-CA162E2DD697}"/>
          </ac:spMkLst>
        </pc:spChg>
        <pc:spChg chg="del mod">
          <ac:chgData name="Soheil Abbasloo" userId="d71572ce-aea6-4a3a-9d7a-c1bc96c12f67" providerId="ADAL" clId="{ED41F9C1-8274-4F08-8693-1523C4FF26CB}" dt="2022-08-12T22:02:32.672" v="5738" actId="478"/>
          <ac:spMkLst>
            <pc:docMk/>
            <pc:sldMk cId="0" sldId="287"/>
            <ac:spMk id="86028" creationId="{356F3A2A-CCFF-D3F2-9347-81AA74FEB132}"/>
          </ac:spMkLst>
        </pc:spChg>
        <pc:spChg chg="del mod">
          <ac:chgData name="Soheil Abbasloo" userId="d71572ce-aea6-4a3a-9d7a-c1bc96c12f67" providerId="ADAL" clId="{ED41F9C1-8274-4F08-8693-1523C4FF26CB}" dt="2022-08-12T22:02:32.672" v="5738" actId="478"/>
          <ac:spMkLst>
            <pc:docMk/>
            <pc:sldMk cId="0" sldId="287"/>
            <ac:spMk id="86029" creationId="{ED7C7D10-D75A-7864-68EF-2D583A588814}"/>
          </ac:spMkLst>
        </pc:spChg>
        <pc:spChg chg="del mod">
          <ac:chgData name="Soheil Abbasloo" userId="d71572ce-aea6-4a3a-9d7a-c1bc96c12f67" providerId="ADAL" clId="{ED41F9C1-8274-4F08-8693-1523C4FF26CB}" dt="2022-08-12T22:02:32.672" v="5738" actId="478"/>
          <ac:spMkLst>
            <pc:docMk/>
            <pc:sldMk cId="0" sldId="287"/>
            <ac:spMk id="86030" creationId="{6DD6B276-B906-A1DC-C71B-5EA9588AF795}"/>
          </ac:spMkLst>
        </pc:spChg>
        <pc:spChg chg="del mod">
          <ac:chgData name="Soheil Abbasloo" userId="d71572ce-aea6-4a3a-9d7a-c1bc96c12f67" providerId="ADAL" clId="{ED41F9C1-8274-4F08-8693-1523C4FF26CB}" dt="2022-08-12T22:02:32.672" v="5738" actId="478"/>
          <ac:spMkLst>
            <pc:docMk/>
            <pc:sldMk cId="0" sldId="287"/>
            <ac:spMk id="86031" creationId="{DE2C081B-770F-8448-8127-E434EE962E71}"/>
          </ac:spMkLst>
        </pc:spChg>
        <pc:spChg chg="del mod">
          <ac:chgData name="Soheil Abbasloo" userId="d71572ce-aea6-4a3a-9d7a-c1bc96c12f67" providerId="ADAL" clId="{ED41F9C1-8274-4F08-8693-1523C4FF26CB}" dt="2022-08-12T22:02:32.672" v="5738" actId="478"/>
          <ac:spMkLst>
            <pc:docMk/>
            <pc:sldMk cId="0" sldId="287"/>
            <ac:spMk id="86032" creationId="{4ABB1F42-CE62-86AC-364C-1119C2080079}"/>
          </ac:spMkLst>
        </pc:spChg>
        <pc:spChg chg="del mod">
          <ac:chgData name="Soheil Abbasloo" userId="d71572ce-aea6-4a3a-9d7a-c1bc96c12f67" providerId="ADAL" clId="{ED41F9C1-8274-4F08-8693-1523C4FF26CB}" dt="2022-08-12T22:02:32.672" v="5738" actId="478"/>
          <ac:spMkLst>
            <pc:docMk/>
            <pc:sldMk cId="0" sldId="287"/>
            <ac:spMk id="86033" creationId="{383E5BF5-DCB6-91A8-7BD9-F7A570F197EC}"/>
          </ac:spMkLst>
        </pc:spChg>
        <pc:spChg chg="del mod">
          <ac:chgData name="Soheil Abbasloo" userId="d71572ce-aea6-4a3a-9d7a-c1bc96c12f67" providerId="ADAL" clId="{ED41F9C1-8274-4F08-8693-1523C4FF26CB}" dt="2022-08-12T22:02:32.672" v="5738" actId="478"/>
          <ac:spMkLst>
            <pc:docMk/>
            <pc:sldMk cId="0" sldId="287"/>
            <ac:spMk id="86034" creationId="{C1E509E0-66C5-E3D3-3508-98EFEB9DFD39}"/>
          </ac:spMkLst>
        </pc:spChg>
        <pc:spChg chg="del mod">
          <ac:chgData name="Soheil Abbasloo" userId="d71572ce-aea6-4a3a-9d7a-c1bc96c12f67" providerId="ADAL" clId="{ED41F9C1-8274-4F08-8693-1523C4FF26CB}" dt="2022-08-12T22:02:32.672" v="5738" actId="478"/>
          <ac:spMkLst>
            <pc:docMk/>
            <pc:sldMk cId="0" sldId="287"/>
            <ac:spMk id="86035" creationId="{10EFAE50-92ED-5414-5908-FD110D3DBC3E}"/>
          </ac:spMkLst>
        </pc:spChg>
        <pc:spChg chg="del mod">
          <ac:chgData name="Soheil Abbasloo" userId="d71572ce-aea6-4a3a-9d7a-c1bc96c12f67" providerId="ADAL" clId="{ED41F9C1-8274-4F08-8693-1523C4FF26CB}" dt="2022-08-12T22:02:32.672" v="5738" actId="478"/>
          <ac:spMkLst>
            <pc:docMk/>
            <pc:sldMk cId="0" sldId="287"/>
            <ac:spMk id="86036" creationId="{B56AB681-D304-DEEE-A346-7461C53B516D}"/>
          </ac:spMkLst>
        </pc:spChg>
        <pc:spChg chg="del mod">
          <ac:chgData name="Soheil Abbasloo" userId="d71572ce-aea6-4a3a-9d7a-c1bc96c12f67" providerId="ADAL" clId="{ED41F9C1-8274-4F08-8693-1523C4FF26CB}" dt="2022-08-12T22:02:32.672" v="5738" actId="478"/>
          <ac:spMkLst>
            <pc:docMk/>
            <pc:sldMk cId="0" sldId="287"/>
            <ac:spMk id="86037" creationId="{6CFE60D1-32B2-5D73-E62A-395FAA9BB22F}"/>
          </ac:spMkLst>
        </pc:spChg>
        <pc:spChg chg="del mod">
          <ac:chgData name="Soheil Abbasloo" userId="d71572ce-aea6-4a3a-9d7a-c1bc96c12f67" providerId="ADAL" clId="{ED41F9C1-8274-4F08-8693-1523C4FF26CB}" dt="2022-08-12T22:02:32.672" v="5738" actId="478"/>
          <ac:spMkLst>
            <pc:docMk/>
            <pc:sldMk cId="0" sldId="287"/>
            <ac:spMk id="86038" creationId="{FC2C32C6-AA35-0871-0792-293BD24DAB47}"/>
          </ac:spMkLst>
        </pc:spChg>
        <pc:spChg chg="del mod">
          <ac:chgData name="Soheil Abbasloo" userId="d71572ce-aea6-4a3a-9d7a-c1bc96c12f67" providerId="ADAL" clId="{ED41F9C1-8274-4F08-8693-1523C4FF26CB}" dt="2022-08-12T22:02:32.672" v="5738" actId="478"/>
          <ac:spMkLst>
            <pc:docMk/>
            <pc:sldMk cId="0" sldId="287"/>
            <ac:spMk id="86039" creationId="{892298C6-D743-3204-AFA2-49405379E211}"/>
          </ac:spMkLst>
        </pc:spChg>
        <pc:spChg chg="del mod">
          <ac:chgData name="Soheil Abbasloo" userId="d71572ce-aea6-4a3a-9d7a-c1bc96c12f67" providerId="ADAL" clId="{ED41F9C1-8274-4F08-8693-1523C4FF26CB}" dt="2022-08-12T22:02:32.672" v="5738" actId="478"/>
          <ac:spMkLst>
            <pc:docMk/>
            <pc:sldMk cId="0" sldId="287"/>
            <ac:spMk id="86040" creationId="{F7B3626C-3A22-904A-9CDC-4E8EA6993F3B}"/>
          </ac:spMkLst>
        </pc:spChg>
        <pc:spChg chg="del mod">
          <ac:chgData name="Soheil Abbasloo" userId="d71572ce-aea6-4a3a-9d7a-c1bc96c12f67" providerId="ADAL" clId="{ED41F9C1-8274-4F08-8693-1523C4FF26CB}" dt="2022-08-12T22:02:32.672" v="5738" actId="478"/>
          <ac:spMkLst>
            <pc:docMk/>
            <pc:sldMk cId="0" sldId="287"/>
            <ac:spMk id="86041" creationId="{033A2FF9-6DC5-86C3-6B6F-F6FC7B83A6E9}"/>
          </ac:spMkLst>
        </pc:spChg>
        <pc:spChg chg="del mod">
          <ac:chgData name="Soheil Abbasloo" userId="d71572ce-aea6-4a3a-9d7a-c1bc96c12f67" providerId="ADAL" clId="{ED41F9C1-8274-4F08-8693-1523C4FF26CB}" dt="2022-08-12T22:02:32.672" v="5738" actId="478"/>
          <ac:spMkLst>
            <pc:docMk/>
            <pc:sldMk cId="0" sldId="287"/>
            <ac:spMk id="86042" creationId="{DD486098-30A2-F00C-757F-6B4754D0491F}"/>
          </ac:spMkLst>
        </pc:spChg>
        <pc:spChg chg="del mod">
          <ac:chgData name="Soheil Abbasloo" userId="d71572ce-aea6-4a3a-9d7a-c1bc96c12f67" providerId="ADAL" clId="{ED41F9C1-8274-4F08-8693-1523C4FF26CB}" dt="2022-08-12T22:02:32.672" v="5738" actId="478"/>
          <ac:spMkLst>
            <pc:docMk/>
            <pc:sldMk cId="0" sldId="287"/>
            <ac:spMk id="86043" creationId="{93C4CC32-0F17-595F-97A8-B5C77DE01C8F}"/>
          </ac:spMkLst>
        </pc:spChg>
        <pc:spChg chg="del mod">
          <ac:chgData name="Soheil Abbasloo" userId="d71572ce-aea6-4a3a-9d7a-c1bc96c12f67" providerId="ADAL" clId="{ED41F9C1-8274-4F08-8693-1523C4FF26CB}" dt="2022-08-12T22:02:32.672" v="5738" actId="478"/>
          <ac:spMkLst>
            <pc:docMk/>
            <pc:sldMk cId="0" sldId="287"/>
            <ac:spMk id="86044" creationId="{88FF531C-1A24-D950-C380-49EDB03147CD}"/>
          </ac:spMkLst>
        </pc:spChg>
        <pc:spChg chg="del mod">
          <ac:chgData name="Soheil Abbasloo" userId="d71572ce-aea6-4a3a-9d7a-c1bc96c12f67" providerId="ADAL" clId="{ED41F9C1-8274-4F08-8693-1523C4FF26CB}" dt="2022-08-12T22:02:32.672" v="5738" actId="478"/>
          <ac:spMkLst>
            <pc:docMk/>
            <pc:sldMk cId="0" sldId="287"/>
            <ac:spMk id="86045" creationId="{9B8AC7A2-94BF-86D4-AD09-684252D85866}"/>
          </ac:spMkLst>
        </pc:spChg>
        <pc:graphicFrameChg chg="add mod modGraphic">
          <ac:chgData name="Soheil Abbasloo" userId="d71572ce-aea6-4a3a-9d7a-c1bc96c12f67" providerId="ADAL" clId="{ED41F9C1-8274-4F08-8693-1523C4FF26CB}" dt="2022-08-12T22:02:36.704" v="5739" actId="1076"/>
          <ac:graphicFrameMkLst>
            <pc:docMk/>
            <pc:sldMk cId="0" sldId="287"/>
            <ac:graphicFrameMk id="3" creationId="{99D8422D-68C5-0116-D74C-6B1594BBC5AD}"/>
          </ac:graphicFrameMkLst>
        </pc:graphicFrameChg>
        <pc:graphicFrameChg chg="add mod modGraphic">
          <ac:chgData name="Soheil Abbasloo" userId="d71572ce-aea6-4a3a-9d7a-c1bc96c12f67" providerId="ADAL" clId="{ED41F9C1-8274-4F08-8693-1523C4FF26CB}" dt="2022-08-12T22:07:04.459" v="5816"/>
          <ac:graphicFrameMkLst>
            <pc:docMk/>
            <pc:sldMk cId="0" sldId="287"/>
            <ac:graphicFrameMk id="5" creationId="{B5DE3FCC-62BE-2CAB-A7CE-488BF7D5CA9C}"/>
          </ac:graphicFrameMkLst>
        </pc:graphicFrameChg>
      </pc:sldChg>
      <pc:sldChg chg="modSp add del mod modClrScheme chgLayout modNotes">
        <pc:chgData name="Soheil Abbasloo" userId="d71572ce-aea6-4a3a-9d7a-c1bc96c12f67" providerId="ADAL" clId="{ED41F9C1-8274-4F08-8693-1523C4FF26CB}" dt="2022-08-10T22:37:31.539" v="183" actId="47"/>
        <pc:sldMkLst>
          <pc:docMk/>
          <pc:sldMk cId="3249102476" sldId="287"/>
        </pc:sldMkLst>
        <pc:spChg chg="mod ord">
          <ac:chgData name="Soheil Abbasloo" userId="d71572ce-aea6-4a3a-9d7a-c1bc96c12f67" providerId="ADAL" clId="{ED41F9C1-8274-4F08-8693-1523C4FF26CB}" dt="2022-08-10T22:35:24.382" v="148" actId="700"/>
          <ac:spMkLst>
            <pc:docMk/>
            <pc:sldMk cId="3249102476" sldId="287"/>
            <ac:spMk id="1807362" creationId="{00000000-0000-0000-0000-000000000000}"/>
          </ac:spMkLst>
        </pc:spChg>
        <pc:spChg chg="mod ord">
          <ac:chgData name="Soheil Abbasloo" userId="d71572ce-aea6-4a3a-9d7a-c1bc96c12f67" providerId="ADAL" clId="{ED41F9C1-8274-4F08-8693-1523C4FF26CB}" dt="2022-08-10T22:35:24.382" v="148" actId="700"/>
          <ac:spMkLst>
            <pc:docMk/>
            <pc:sldMk cId="3249102476" sldId="287"/>
            <ac:spMk id="1807363" creationId="{00000000-0000-0000-0000-000000000000}"/>
          </ac:spMkLst>
        </pc:spChg>
      </pc:sldChg>
      <pc:sldChg chg="modSp add del mod modClrScheme chgLayout">
        <pc:chgData name="Soheil Abbasloo" userId="d71572ce-aea6-4a3a-9d7a-c1bc96c12f67" providerId="ADAL" clId="{ED41F9C1-8274-4F08-8693-1523C4FF26CB}" dt="2022-08-17T19:21:50.725" v="7075" actId="6549"/>
        <pc:sldMkLst>
          <pc:docMk/>
          <pc:sldMk cId="0" sldId="288"/>
        </pc:sldMkLst>
        <pc:spChg chg="mod ord">
          <ac:chgData name="Soheil Abbasloo" userId="d71572ce-aea6-4a3a-9d7a-c1bc96c12f67" providerId="ADAL" clId="{ED41F9C1-8274-4F08-8693-1523C4FF26CB}" dt="2022-08-17T16:53:26.698" v="6768" actId="207"/>
          <ac:spMkLst>
            <pc:docMk/>
            <pc:sldMk cId="0" sldId="288"/>
            <ac:spMk id="1199" creationId="{00000000-0000-0000-0000-000000000000}"/>
          </ac:spMkLst>
        </pc:spChg>
        <pc:spChg chg="mod ord">
          <ac:chgData name="Soheil Abbasloo" userId="d71572ce-aea6-4a3a-9d7a-c1bc96c12f67" providerId="ADAL" clId="{ED41F9C1-8274-4F08-8693-1523C4FF26CB}" dt="2022-08-17T19:21:50.725" v="7075" actId="6549"/>
          <ac:spMkLst>
            <pc:docMk/>
            <pc:sldMk cId="0" sldId="288"/>
            <ac:spMk id="1200" creationId="{00000000-0000-0000-0000-000000000000}"/>
          </ac:spMkLst>
        </pc:spChg>
        <pc:spChg chg="mod ord">
          <ac:chgData name="Soheil Abbasloo" userId="d71572ce-aea6-4a3a-9d7a-c1bc96c12f67" providerId="ADAL" clId="{ED41F9C1-8274-4F08-8693-1523C4FF26CB}" dt="2022-08-17T16:41:44.730" v="6450" actId="700"/>
          <ac:spMkLst>
            <pc:docMk/>
            <pc:sldMk cId="0" sldId="288"/>
            <ac:spMk id="1201" creationId="{00000000-0000-0000-0000-000000000000}"/>
          </ac:spMkLst>
        </pc:spChg>
        <pc:spChg chg="mod ord">
          <ac:chgData name="Soheil Abbasloo" userId="d71572ce-aea6-4a3a-9d7a-c1bc96c12f67" providerId="ADAL" clId="{ED41F9C1-8274-4F08-8693-1523C4FF26CB}" dt="2022-08-12T21:50:05.509" v="5482" actId="700"/>
          <ac:spMkLst>
            <pc:docMk/>
            <pc:sldMk cId="0" sldId="288"/>
            <ac:spMk id="88066" creationId="{386DB028-678C-0D6B-35A1-E9D26325FCB8}"/>
          </ac:spMkLst>
        </pc:spChg>
        <pc:spChg chg="mod ord">
          <ac:chgData name="Soheil Abbasloo" userId="d71572ce-aea6-4a3a-9d7a-c1bc96c12f67" providerId="ADAL" clId="{ED41F9C1-8274-4F08-8693-1523C4FF26CB}" dt="2022-08-12T21:50:05.509" v="5482" actId="700"/>
          <ac:spMkLst>
            <pc:docMk/>
            <pc:sldMk cId="0" sldId="288"/>
            <ac:spMk id="88068" creationId="{A49DF403-0A78-9A15-5DC4-A32051B443E2}"/>
          </ac:spMkLst>
        </pc:spChg>
        <pc:spChg chg="mod ord">
          <ac:chgData name="Soheil Abbasloo" userId="d71572ce-aea6-4a3a-9d7a-c1bc96c12f67" providerId="ADAL" clId="{ED41F9C1-8274-4F08-8693-1523C4FF26CB}" dt="2022-08-12T21:50:05.509" v="5482" actId="700"/>
          <ac:spMkLst>
            <pc:docMk/>
            <pc:sldMk cId="0" sldId="288"/>
            <ac:spMk id="822275" creationId="{B0AB4551-D1FF-E395-0DF3-DAAC9CE12962}"/>
          </ac:spMkLst>
        </pc:spChg>
      </pc:sldChg>
      <pc:sldChg chg="addSp delSp modSp add del mod modClrScheme chgLayout">
        <pc:chgData name="Soheil Abbasloo" userId="d71572ce-aea6-4a3a-9d7a-c1bc96c12f67" providerId="ADAL" clId="{ED41F9C1-8274-4F08-8693-1523C4FF26CB}" dt="2022-08-17T16:59:02.064" v="6814" actId="207"/>
        <pc:sldMkLst>
          <pc:docMk/>
          <pc:sldMk cId="0" sldId="289"/>
        </pc:sldMkLst>
        <pc:spChg chg="add mod">
          <ac:chgData name="Soheil Abbasloo" userId="d71572ce-aea6-4a3a-9d7a-c1bc96c12f67" providerId="ADAL" clId="{ED41F9C1-8274-4F08-8693-1523C4FF26CB}" dt="2022-08-17T16:58:56.934" v="6813" actId="478"/>
          <ac:spMkLst>
            <pc:docMk/>
            <pc:sldMk cId="0" sldId="289"/>
            <ac:spMk id="3" creationId="{502CC038-5D74-501C-10D2-BD54496D5DAC}"/>
          </ac:spMkLst>
        </pc:spChg>
        <pc:spChg chg="del mod ord">
          <ac:chgData name="Soheil Abbasloo" userId="d71572ce-aea6-4a3a-9d7a-c1bc96c12f67" providerId="ADAL" clId="{ED41F9C1-8274-4F08-8693-1523C4FF26CB}" dt="2022-08-17T16:58:56.934" v="6813" actId="478"/>
          <ac:spMkLst>
            <pc:docMk/>
            <pc:sldMk cId="0" sldId="289"/>
            <ac:spMk id="1205" creationId="{00000000-0000-0000-0000-000000000000}"/>
          </ac:spMkLst>
        </pc:spChg>
        <pc:spChg chg="mod ord">
          <ac:chgData name="Soheil Abbasloo" userId="d71572ce-aea6-4a3a-9d7a-c1bc96c12f67" providerId="ADAL" clId="{ED41F9C1-8274-4F08-8693-1523C4FF26CB}" dt="2022-08-17T16:59:02.064" v="6814" actId="207"/>
          <ac:spMkLst>
            <pc:docMk/>
            <pc:sldMk cId="0" sldId="289"/>
            <ac:spMk id="1206" creationId="{00000000-0000-0000-0000-000000000000}"/>
          </ac:spMkLst>
        </pc:spChg>
        <pc:spChg chg="mod ord">
          <ac:chgData name="Soheil Abbasloo" userId="d71572ce-aea6-4a3a-9d7a-c1bc96c12f67" providerId="ADAL" clId="{ED41F9C1-8274-4F08-8693-1523C4FF26CB}" dt="2022-08-17T16:41:44.730" v="6450" actId="700"/>
          <ac:spMkLst>
            <pc:docMk/>
            <pc:sldMk cId="0" sldId="289"/>
            <ac:spMk id="1207" creationId="{00000000-0000-0000-0000-000000000000}"/>
          </ac:spMkLst>
        </pc:spChg>
        <pc:spChg chg="mod ord">
          <ac:chgData name="Soheil Abbasloo" userId="d71572ce-aea6-4a3a-9d7a-c1bc96c12f67" providerId="ADAL" clId="{ED41F9C1-8274-4F08-8693-1523C4FF26CB}" dt="2022-08-12T21:50:05.509" v="5482" actId="700"/>
          <ac:spMkLst>
            <pc:docMk/>
            <pc:sldMk cId="0" sldId="289"/>
            <ac:spMk id="90114" creationId="{6413DF75-8A1B-EA13-2B50-BBBA7C18D0A5}"/>
          </ac:spMkLst>
        </pc:spChg>
        <pc:spChg chg="mod ord">
          <ac:chgData name="Soheil Abbasloo" userId="d71572ce-aea6-4a3a-9d7a-c1bc96c12f67" providerId="ADAL" clId="{ED41F9C1-8274-4F08-8693-1523C4FF26CB}" dt="2022-08-12T21:50:05.509" v="5482" actId="700"/>
          <ac:spMkLst>
            <pc:docMk/>
            <pc:sldMk cId="0" sldId="289"/>
            <ac:spMk id="90116" creationId="{45637AE0-D94A-64B1-CB49-687BCC8A5BB9}"/>
          </ac:spMkLst>
        </pc:spChg>
        <pc:spChg chg="mod ord">
          <ac:chgData name="Soheil Abbasloo" userId="d71572ce-aea6-4a3a-9d7a-c1bc96c12f67" providerId="ADAL" clId="{ED41F9C1-8274-4F08-8693-1523C4FF26CB}" dt="2022-08-12T21:50:05.509" v="5482" actId="700"/>
          <ac:spMkLst>
            <pc:docMk/>
            <pc:sldMk cId="0" sldId="289"/>
            <ac:spMk id="823299" creationId="{FBAFE36F-FE0B-0965-8C02-BE7FD6258EC7}"/>
          </ac:spMkLst>
        </pc:spChg>
      </pc:sldChg>
      <pc:sldChg chg="addSp modSp add del mod ord modClrScheme modAnim chgLayout">
        <pc:chgData name="Soheil Abbasloo" userId="d71572ce-aea6-4a3a-9d7a-c1bc96c12f67" providerId="ADAL" clId="{ED41F9C1-8274-4F08-8693-1523C4FF26CB}" dt="2022-08-17T16:10:26.218" v="6093" actId="2696"/>
        <pc:sldMkLst>
          <pc:docMk/>
          <pc:sldMk cId="530479192" sldId="290"/>
        </pc:sldMkLst>
        <pc:spChg chg="add mod ord">
          <ac:chgData name="Soheil Abbasloo" userId="d71572ce-aea6-4a3a-9d7a-c1bc96c12f67" providerId="ADAL" clId="{ED41F9C1-8274-4F08-8693-1523C4FF26CB}" dt="2022-08-12T22:28:48.428" v="6084" actId="20577"/>
          <ac:spMkLst>
            <pc:docMk/>
            <pc:sldMk cId="530479192" sldId="290"/>
            <ac:spMk id="2" creationId="{96870B53-20AA-B057-6867-68B33F9BEC60}"/>
          </ac:spMkLst>
        </pc:spChg>
        <pc:spChg chg="mod ord">
          <ac:chgData name="Soheil Abbasloo" userId="d71572ce-aea6-4a3a-9d7a-c1bc96c12f67" providerId="ADAL" clId="{ED41F9C1-8274-4F08-8693-1523C4FF26CB}" dt="2022-08-12T22:26:30.715" v="6057" actId="120"/>
          <ac:spMkLst>
            <pc:docMk/>
            <pc:sldMk cId="530479192" sldId="290"/>
            <ac:spMk id="43011" creationId="{00000000-0000-0000-0000-000000000000}"/>
          </ac:spMkLst>
        </pc:spChg>
        <pc:spChg chg="mod ord">
          <ac:chgData name="Soheil Abbasloo" userId="d71572ce-aea6-4a3a-9d7a-c1bc96c12f67" providerId="ADAL" clId="{ED41F9C1-8274-4F08-8693-1523C4FF26CB}" dt="2022-08-12T22:28:49.573" v="6085" actId="20577"/>
          <ac:spMkLst>
            <pc:docMk/>
            <pc:sldMk cId="530479192" sldId="290"/>
            <ac:spMk id="928771" creationId="{00000000-0000-0000-0000-000000000000}"/>
          </ac:spMkLst>
        </pc:spChg>
      </pc:sldChg>
      <pc:sldChg chg="modSp add del mod modClrScheme modAnim chgLayout">
        <pc:chgData name="Soheil Abbasloo" userId="d71572ce-aea6-4a3a-9d7a-c1bc96c12f67" providerId="ADAL" clId="{ED41F9C1-8274-4F08-8693-1523C4FF26CB}" dt="2022-08-17T16:10:26.218" v="6093" actId="2696"/>
        <pc:sldMkLst>
          <pc:docMk/>
          <pc:sldMk cId="372867175" sldId="291"/>
        </pc:sldMkLst>
        <pc:spChg chg="mod ord">
          <ac:chgData name="Soheil Abbasloo" userId="d71572ce-aea6-4a3a-9d7a-c1bc96c12f67" providerId="ADAL" clId="{ED41F9C1-8274-4F08-8693-1523C4FF26CB}" dt="2022-08-10T22:57:24.316" v="488" actId="207"/>
          <ac:spMkLst>
            <pc:docMk/>
            <pc:sldMk cId="372867175" sldId="291"/>
            <ac:spMk id="3" creationId="{00000000-0000-0000-0000-000000000000}"/>
          </ac:spMkLst>
        </pc:spChg>
        <pc:spChg chg="mod ord">
          <ac:chgData name="Soheil Abbasloo" userId="d71572ce-aea6-4a3a-9d7a-c1bc96c12f67" providerId="ADAL" clId="{ED41F9C1-8274-4F08-8693-1523C4FF26CB}" dt="2022-08-10T22:35:24.382" v="148" actId="700"/>
          <ac:spMkLst>
            <pc:docMk/>
            <pc:sldMk cId="372867175" sldId="291"/>
            <ac:spMk id="4" creationId="{00000000-0000-0000-0000-000000000000}"/>
          </ac:spMkLst>
        </pc:spChg>
        <pc:spChg chg="mod ord">
          <ac:chgData name="Soheil Abbasloo" userId="d71572ce-aea6-4a3a-9d7a-c1bc96c12f67" providerId="ADAL" clId="{ED41F9C1-8274-4F08-8693-1523C4FF26CB}" dt="2022-08-10T22:35:24.382" v="148" actId="700"/>
          <ac:spMkLst>
            <pc:docMk/>
            <pc:sldMk cId="372867175" sldId="291"/>
            <ac:spMk id="115714" creationId="{00000000-0000-0000-0000-000000000000}"/>
          </ac:spMkLst>
        </pc:spChg>
      </pc:sldChg>
      <pc:sldChg chg="addSp modSp del mod modClrScheme chgLayout">
        <pc:chgData name="Soheil Abbasloo" userId="d71572ce-aea6-4a3a-9d7a-c1bc96c12f67" providerId="ADAL" clId="{ED41F9C1-8274-4F08-8693-1523C4FF26CB}" dt="2022-08-17T16:41:44.730" v="6450" actId="700"/>
        <pc:sldMkLst>
          <pc:docMk/>
          <pc:sldMk cId="0" sldId="292"/>
        </pc:sldMkLst>
        <pc:spChg chg="add mod ord">
          <ac:chgData name="Soheil Abbasloo" userId="d71572ce-aea6-4a3a-9d7a-c1bc96c12f67" providerId="ADAL" clId="{ED41F9C1-8274-4F08-8693-1523C4FF26CB}" dt="2022-08-17T16:41:44.730" v="6450" actId="700"/>
          <ac:spMkLst>
            <pc:docMk/>
            <pc:sldMk cId="0" sldId="292"/>
            <ac:spMk id="2" creationId="{AC25569A-71D2-D503-AE4B-3147AB67AE86}"/>
          </ac:spMkLst>
        </pc:spChg>
        <pc:spChg chg="add mod ord">
          <ac:chgData name="Soheil Abbasloo" userId="d71572ce-aea6-4a3a-9d7a-c1bc96c12f67" providerId="ADAL" clId="{ED41F9C1-8274-4F08-8693-1523C4FF26CB}" dt="2022-08-17T16:41:44.730" v="6450" actId="700"/>
          <ac:spMkLst>
            <pc:docMk/>
            <pc:sldMk cId="0" sldId="292"/>
            <ac:spMk id="3" creationId="{772085FF-3AA9-E3A1-8078-4527310EE385}"/>
          </ac:spMkLst>
        </pc:spChg>
        <pc:spChg chg="mod ord">
          <ac:chgData name="Soheil Abbasloo" userId="d71572ce-aea6-4a3a-9d7a-c1bc96c12f67" providerId="ADAL" clId="{ED41F9C1-8274-4F08-8693-1523C4FF26CB}" dt="2022-08-17T16:41:44.730" v="6450" actId="700"/>
          <ac:spMkLst>
            <pc:docMk/>
            <pc:sldMk cId="0" sldId="292"/>
            <ac:spMk id="1375" creationId="{00000000-0000-0000-0000-000000000000}"/>
          </ac:spMkLst>
        </pc:spChg>
      </pc:sldChg>
      <pc:sldChg chg="addSp delSp modSp add del mod modClrScheme modAnim chgLayout modNotes">
        <pc:chgData name="Soheil Abbasloo" userId="d71572ce-aea6-4a3a-9d7a-c1bc96c12f67" providerId="ADAL" clId="{ED41F9C1-8274-4F08-8693-1523C4FF26CB}" dt="2022-08-17T16:10:26.218" v="6093" actId="2696"/>
        <pc:sldMkLst>
          <pc:docMk/>
          <pc:sldMk cId="1490950182" sldId="292"/>
        </pc:sldMkLst>
        <pc:spChg chg="add del mod ord">
          <ac:chgData name="Soheil Abbasloo" userId="d71572ce-aea6-4a3a-9d7a-c1bc96c12f67" providerId="ADAL" clId="{ED41F9C1-8274-4F08-8693-1523C4FF26CB}" dt="2022-08-10T22:36:27.592" v="167" actId="478"/>
          <ac:spMkLst>
            <pc:docMk/>
            <pc:sldMk cId="1490950182" sldId="292"/>
            <ac:spMk id="2" creationId="{AA274271-4CA3-F226-5258-EB496023002A}"/>
          </ac:spMkLst>
        </pc:spChg>
        <pc:spChg chg="add mod ord">
          <ac:chgData name="Soheil Abbasloo" userId="d71572ce-aea6-4a3a-9d7a-c1bc96c12f67" providerId="ADAL" clId="{ED41F9C1-8274-4F08-8693-1523C4FF26CB}" dt="2022-08-10T22:29:07.532" v="60" actId="700"/>
          <ac:spMkLst>
            <pc:docMk/>
            <pc:sldMk cId="1490950182" sldId="292"/>
            <ac:spMk id="2" creationId="{BC6F5B07-6FA2-8C47-18C4-6CD833F3C811}"/>
          </ac:spMkLst>
        </pc:spChg>
        <pc:spChg chg="mod ord">
          <ac:chgData name="Soheil Abbasloo" userId="d71572ce-aea6-4a3a-9d7a-c1bc96c12f67" providerId="ADAL" clId="{ED41F9C1-8274-4F08-8693-1523C4FF26CB}" dt="2022-08-10T22:35:24.468" v="149" actId="27636"/>
          <ac:spMkLst>
            <pc:docMk/>
            <pc:sldMk cId="1490950182" sldId="292"/>
            <ac:spMk id="58375" creationId="{00000000-0000-0000-0000-000000000000}"/>
          </ac:spMkLst>
        </pc:spChg>
        <pc:spChg chg="mod">
          <ac:chgData name="Soheil Abbasloo" userId="d71572ce-aea6-4a3a-9d7a-c1bc96c12f67" providerId="ADAL" clId="{ED41F9C1-8274-4F08-8693-1523C4FF26CB}" dt="2022-08-10T22:37:14.940" v="181" actId="1076"/>
          <ac:spMkLst>
            <pc:docMk/>
            <pc:sldMk cId="1490950182" sldId="292"/>
            <ac:spMk id="58378" creationId="{00000000-0000-0000-0000-000000000000}"/>
          </ac:spMkLst>
        </pc:spChg>
        <pc:spChg chg="mod">
          <ac:chgData name="Soheil Abbasloo" userId="d71572ce-aea6-4a3a-9d7a-c1bc96c12f67" providerId="ADAL" clId="{ED41F9C1-8274-4F08-8693-1523C4FF26CB}" dt="2022-08-10T22:37:14.940" v="181" actId="1076"/>
          <ac:spMkLst>
            <pc:docMk/>
            <pc:sldMk cId="1490950182" sldId="292"/>
            <ac:spMk id="58379" creationId="{00000000-0000-0000-0000-000000000000}"/>
          </ac:spMkLst>
        </pc:spChg>
        <pc:spChg chg="mod">
          <ac:chgData name="Soheil Abbasloo" userId="d71572ce-aea6-4a3a-9d7a-c1bc96c12f67" providerId="ADAL" clId="{ED41F9C1-8274-4F08-8693-1523C4FF26CB}" dt="2022-08-10T22:37:14.940" v="181" actId="1076"/>
          <ac:spMkLst>
            <pc:docMk/>
            <pc:sldMk cId="1490950182" sldId="292"/>
            <ac:spMk id="58380" creationId="{00000000-0000-0000-0000-000000000000}"/>
          </ac:spMkLst>
        </pc:spChg>
        <pc:spChg chg="mod">
          <ac:chgData name="Soheil Abbasloo" userId="d71572ce-aea6-4a3a-9d7a-c1bc96c12f67" providerId="ADAL" clId="{ED41F9C1-8274-4F08-8693-1523C4FF26CB}" dt="2022-08-10T22:37:14.940" v="181" actId="1076"/>
          <ac:spMkLst>
            <pc:docMk/>
            <pc:sldMk cId="1490950182" sldId="292"/>
            <ac:spMk id="58381" creationId="{00000000-0000-0000-0000-000000000000}"/>
          </ac:spMkLst>
        </pc:spChg>
        <pc:spChg chg="mod">
          <ac:chgData name="Soheil Abbasloo" userId="d71572ce-aea6-4a3a-9d7a-c1bc96c12f67" providerId="ADAL" clId="{ED41F9C1-8274-4F08-8693-1523C4FF26CB}" dt="2022-08-10T22:37:14.940" v="181" actId="1076"/>
          <ac:spMkLst>
            <pc:docMk/>
            <pc:sldMk cId="1490950182" sldId="292"/>
            <ac:spMk id="58382" creationId="{00000000-0000-0000-0000-000000000000}"/>
          </ac:spMkLst>
        </pc:spChg>
        <pc:spChg chg="mod">
          <ac:chgData name="Soheil Abbasloo" userId="d71572ce-aea6-4a3a-9d7a-c1bc96c12f67" providerId="ADAL" clId="{ED41F9C1-8274-4F08-8693-1523C4FF26CB}" dt="2022-08-10T22:37:14.940" v="181" actId="1076"/>
          <ac:spMkLst>
            <pc:docMk/>
            <pc:sldMk cId="1490950182" sldId="292"/>
            <ac:spMk id="58383" creationId="{00000000-0000-0000-0000-000000000000}"/>
          </ac:spMkLst>
        </pc:spChg>
        <pc:spChg chg="mod">
          <ac:chgData name="Soheil Abbasloo" userId="d71572ce-aea6-4a3a-9d7a-c1bc96c12f67" providerId="ADAL" clId="{ED41F9C1-8274-4F08-8693-1523C4FF26CB}" dt="2022-08-10T22:37:14.940" v="181" actId="1076"/>
          <ac:spMkLst>
            <pc:docMk/>
            <pc:sldMk cId="1490950182" sldId="292"/>
            <ac:spMk id="58384" creationId="{00000000-0000-0000-0000-000000000000}"/>
          </ac:spMkLst>
        </pc:spChg>
        <pc:spChg chg="mod">
          <ac:chgData name="Soheil Abbasloo" userId="d71572ce-aea6-4a3a-9d7a-c1bc96c12f67" providerId="ADAL" clId="{ED41F9C1-8274-4F08-8693-1523C4FF26CB}" dt="2022-08-10T22:37:14.940" v="181" actId="1076"/>
          <ac:spMkLst>
            <pc:docMk/>
            <pc:sldMk cId="1490950182" sldId="292"/>
            <ac:spMk id="58385" creationId="{00000000-0000-0000-0000-000000000000}"/>
          </ac:spMkLst>
        </pc:spChg>
        <pc:spChg chg="mod">
          <ac:chgData name="Soheil Abbasloo" userId="d71572ce-aea6-4a3a-9d7a-c1bc96c12f67" providerId="ADAL" clId="{ED41F9C1-8274-4F08-8693-1523C4FF26CB}" dt="2022-08-10T22:37:14.940" v="181" actId="1076"/>
          <ac:spMkLst>
            <pc:docMk/>
            <pc:sldMk cId="1490950182" sldId="292"/>
            <ac:spMk id="58386" creationId="{00000000-0000-0000-0000-000000000000}"/>
          </ac:spMkLst>
        </pc:spChg>
        <pc:spChg chg="mod">
          <ac:chgData name="Soheil Abbasloo" userId="d71572ce-aea6-4a3a-9d7a-c1bc96c12f67" providerId="ADAL" clId="{ED41F9C1-8274-4F08-8693-1523C4FF26CB}" dt="2022-08-10T22:37:14.940" v="181" actId="1076"/>
          <ac:spMkLst>
            <pc:docMk/>
            <pc:sldMk cId="1490950182" sldId="292"/>
            <ac:spMk id="58387" creationId="{00000000-0000-0000-0000-000000000000}"/>
          </ac:spMkLst>
        </pc:spChg>
        <pc:spChg chg="mod">
          <ac:chgData name="Soheil Abbasloo" userId="d71572ce-aea6-4a3a-9d7a-c1bc96c12f67" providerId="ADAL" clId="{ED41F9C1-8274-4F08-8693-1523C4FF26CB}" dt="2022-08-10T22:37:14.940" v="181" actId="1076"/>
          <ac:spMkLst>
            <pc:docMk/>
            <pc:sldMk cId="1490950182" sldId="292"/>
            <ac:spMk id="58388" creationId="{00000000-0000-0000-0000-000000000000}"/>
          </ac:spMkLst>
        </pc:spChg>
        <pc:spChg chg="mod">
          <ac:chgData name="Soheil Abbasloo" userId="d71572ce-aea6-4a3a-9d7a-c1bc96c12f67" providerId="ADAL" clId="{ED41F9C1-8274-4F08-8693-1523C4FF26CB}" dt="2022-08-10T22:37:14.940" v="181" actId="1076"/>
          <ac:spMkLst>
            <pc:docMk/>
            <pc:sldMk cId="1490950182" sldId="292"/>
            <ac:spMk id="58389" creationId="{00000000-0000-0000-0000-000000000000}"/>
          </ac:spMkLst>
        </pc:spChg>
        <pc:spChg chg="mod">
          <ac:chgData name="Soheil Abbasloo" userId="d71572ce-aea6-4a3a-9d7a-c1bc96c12f67" providerId="ADAL" clId="{ED41F9C1-8274-4F08-8693-1523C4FF26CB}" dt="2022-08-10T22:37:14.940" v="181" actId="1076"/>
          <ac:spMkLst>
            <pc:docMk/>
            <pc:sldMk cId="1490950182" sldId="292"/>
            <ac:spMk id="58390" creationId="{00000000-0000-0000-0000-000000000000}"/>
          </ac:spMkLst>
        </pc:spChg>
        <pc:spChg chg="mod">
          <ac:chgData name="Soheil Abbasloo" userId="d71572ce-aea6-4a3a-9d7a-c1bc96c12f67" providerId="ADAL" clId="{ED41F9C1-8274-4F08-8693-1523C4FF26CB}" dt="2022-08-10T22:37:14.940" v="181" actId="1076"/>
          <ac:spMkLst>
            <pc:docMk/>
            <pc:sldMk cId="1490950182" sldId="292"/>
            <ac:spMk id="58391" creationId="{00000000-0000-0000-0000-000000000000}"/>
          </ac:spMkLst>
        </pc:spChg>
        <pc:spChg chg="mod">
          <ac:chgData name="Soheil Abbasloo" userId="d71572ce-aea6-4a3a-9d7a-c1bc96c12f67" providerId="ADAL" clId="{ED41F9C1-8274-4F08-8693-1523C4FF26CB}" dt="2022-08-10T22:37:20.128" v="182" actId="1076"/>
          <ac:spMkLst>
            <pc:docMk/>
            <pc:sldMk cId="1490950182" sldId="292"/>
            <ac:spMk id="965655" creationId="{00000000-0000-0000-0000-000000000000}"/>
          </ac:spMkLst>
        </pc:spChg>
        <pc:graphicFrameChg chg="mod">
          <ac:chgData name="Soheil Abbasloo" userId="d71572ce-aea6-4a3a-9d7a-c1bc96c12f67" providerId="ADAL" clId="{ED41F9C1-8274-4F08-8693-1523C4FF26CB}" dt="2022-08-10T22:37:14.940" v="181" actId="1076"/>
          <ac:graphicFrameMkLst>
            <pc:docMk/>
            <pc:sldMk cId="1490950182" sldId="292"/>
            <ac:graphicFrameMk id="58370" creationId="{00000000-0000-0000-0000-000000000000}"/>
          </ac:graphicFrameMkLst>
        </pc:graphicFrameChg>
        <pc:graphicFrameChg chg="mod">
          <ac:chgData name="Soheil Abbasloo" userId="d71572ce-aea6-4a3a-9d7a-c1bc96c12f67" providerId="ADAL" clId="{ED41F9C1-8274-4F08-8693-1523C4FF26CB}" dt="2022-08-10T22:37:14.940" v="181" actId="1076"/>
          <ac:graphicFrameMkLst>
            <pc:docMk/>
            <pc:sldMk cId="1490950182" sldId="292"/>
            <ac:graphicFrameMk id="58371" creationId="{00000000-0000-0000-0000-000000000000}"/>
          </ac:graphicFrameMkLst>
        </pc:graphicFrameChg>
        <pc:graphicFrameChg chg="mod">
          <ac:chgData name="Soheil Abbasloo" userId="d71572ce-aea6-4a3a-9d7a-c1bc96c12f67" providerId="ADAL" clId="{ED41F9C1-8274-4F08-8693-1523C4FF26CB}" dt="2022-08-10T22:37:14.940" v="181" actId="1076"/>
          <ac:graphicFrameMkLst>
            <pc:docMk/>
            <pc:sldMk cId="1490950182" sldId="292"/>
            <ac:graphicFrameMk id="58372" creationId="{00000000-0000-0000-0000-000000000000}"/>
          </ac:graphicFrameMkLst>
        </pc:graphicFrameChg>
        <pc:graphicFrameChg chg="mod">
          <ac:chgData name="Soheil Abbasloo" userId="d71572ce-aea6-4a3a-9d7a-c1bc96c12f67" providerId="ADAL" clId="{ED41F9C1-8274-4F08-8693-1523C4FF26CB}" dt="2022-08-10T22:37:14.940" v="181" actId="1076"/>
          <ac:graphicFrameMkLst>
            <pc:docMk/>
            <pc:sldMk cId="1490950182" sldId="292"/>
            <ac:graphicFrameMk id="58373" creationId="{00000000-0000-0000-0000-000000000000}"/>
          </ac:graphicFrameMkLst>
        </pc:graphicFrameChg>
        <pc:picChg chg="mod">
          <ac:chgData name="Soheil Abbasloo" userId="d71572ce-aea6-4a3a-9d7a-c1bc96c12f67" providerId="ADAL" clId="{ED41F9C1-8274-4F08-8693-1523C4FF26CB}" dt="2022-08-10T22:37:14.940" v="181" actId="1076"/>
          <ac:picMkLst>
            <pc:docMk/>
            <pc:sldMk cId="1490950182" sldId="292"/>
            <ac:picMk id="23" creationId="{00000000-0000-0000-0000-000000000000}"/>
          </ac:picMkLst>
        </pc:picChg>
      </pc:sldChg>
      <pc:sldChg chg="addSp modSp add del mod ord modClrScheme chgLayout">
        <pc:chgData name="Soheil Abbasloo" userId="d71572ce-aea6-4a3a-9d7a-c1bc96c12f67" providerId="ADAL" clId="{ED41F9C1-8274-4F08-8693-1523C4FF26CB}" dt="2022-08-17T19:21:24.032" v="7072" actId="20578"/>
        <pc:sldMkLst>
          <pc:docMk/>
          <pc:sldMk cId="0" sldId="293"/>
        </pc:sldMkLst>
        <pc:spChg chg="add mod ord">
          <ac:chgData name="Soheil Abbasloo" userId="d71572ce-aea6-4a3a-9d7a-c1bc96c12f67" providerId="ADAL" clId="{ED41F9C1-8274-4F08-8693-1523C4FF26CB}" dt="2022-08-17T16:41:44.730" v="6450" actId="700"/>
          <ac:spMkLst>
            <pc:docMk/>
            <pc:sldMk cId="0" sldId="293"/>
            <ac:spMk id="2" creationId="{71AB4DD5-8FAA-23F5-8829-DF5EA97629E2}"/>
          </ac:spMkLst>
        </pc:spChg>
        <pc:spChg chg="add mod">
          <ac:chgData name="Soheil Abbasloo" userId="d71572ce-aea6-4a3a-9d7a-c1bc96c12f67" providerId="ADAL" clId="{ED41F9C1-8274-4F08-8693-1523C4FF26CB}" dt="2022-08-12T19:02:42.746" v="2265" actId="1036"/>
          <ac:spMkLst>
            <pc:docMk/>
            <pc:sldMk cId="0" sldId="293"/>
            <ac:spMk id="2" creationId="{C9BA98D3-C0CD-0F13-CD2C-02A7AEA2A962}"/>
          </ac:spMkLst>
        </pc:spChg>
        <pc:spChg chg="add mod ord">
          <ac:chgData name="Soheil Abbasloo" userId="d71572ce-aea6-4a3a-9d7a-c1bc96c12f67" providerId="ADAL" clId="{ED41F9C1-8274-4F08-8693-1523C4FF26CB}" dt="2022-08-17T16:41:44.730" v="6450" actId="700"/>
          <ac:spMkLst>
            <pc:docMk/>
            <pc:sldMk cId="0" sldId="293"/>
            <ac:spMk id="3" creationId="{FD72FAFE-DB35-9B07-DFA1-8E35C4B01CEB}"/>
          </ac:spMkLst>
        </pc:spChg>
        <pc:spChg chg="add mod">
          <ac:chgData name="Soheil Abbasloo" userId="d71572ce-aea6-4a3a-9d7a-c1bc96c12f67" providerId="ADAL" clId="{ED41F9C1-8274-4F08-8693-1523C4FF26CB}" dt="2022-08-12T19:02:42.746" v="2265" actId="1036"/>
          <ac:spMkLst>
            <pc:docMk/>
            <pc:sldMk cId="0" sldId="293"/>
            <ac:spMk id="24" creationId="{D3F26632-4F3A-2C7A-0097-7CE854035E33}"/>
          </ac:spMkLst>
        </pc:spChg>
        <pc:spChg chg="add mod">
          <ac:chgData name="Soheil Abbasloo" userId="d71572ce-aea6-4a3a-9d7a-c1bc96c12f67" providerId="ADAL" clId="{ED41F9C1-8274-4F08-8693-1523C4FF26CB}" dt="2022-08-12T19:02:42.746" v="2265" actId="1036"/>
          <ac:spMkLst>
            <pc:docMk/>
            <pc:sldMk cId="0" sldId="293"/>
            <ac:spMk id="25" creationId="{6D2FB962-67C6-944B-50A9-E54A1CDC554A}"/>
          </ac:spMkLst>
        </pc:spChg>
        <pc:spChg chg="mod ord">
          <ac:chgData name="Soheil Abbasloo" userId="d71572ce-aea6-4a3a-9d7a-c1bc96c12f67" providerId="ADAL" clId="{ED41F9C1-8274-4F08-8693-1523C4FF26CB}" dt="2022-08-17T16:41:44.730" v="6450" actId="700"/>
          <ac:spMkLst>
            <pc:docMk/>
            <pc:sldMk cId="0" sldId="293"/>
            <ac:spMk id="1447" creationId="{00000000-0000-0000-0000-000000000000}"/>
          </ac:spMkLst>
        </pc:spChg>
        <pc:spChg chg="mod ord">
          <ac:chgData name="Soheil Abbasloo" userId="d71572ce-aea6-4a3a-9d7a-c1bc96c12f67" providerId="ADAL" clId="{ED41F9C1-8274-4F08-8693-1523C4FF26CB}" dt="2022-08-12T16:52:42.961" v="1061" actId="700"/>
          <ac:spMkLst>
            <pc:docMk/>
            <pc:sldMk cId="0" sldId="293"/>
            <ac:spMk id="36866" creationId="{7E21D0CC-42FB-38D8-D6B2-CAB4419A223E}"/>
          </ac:spMkLst>
        </pc:spChg>
        <pc:spChg chg="mod ord">
          <ac:chgData name="Soheil Abbasloo" userId="d71572ce-aea6-4a3a-9d7a-c1bc96c12f67" providerId="ADAL" clId="{ED41F9C1-8274-4F08-8693-1523C4FF26CB}" dt="2022-08-12T19:00:17.085" v="2126" actId="1076"/>
          <ac:spMkLst>
            <pc:docMk/>
            <pc:sldMk cId="0" sldId="293"/>
            <ac:spMk id="36867" creationId="{7E6CBF4A-56AA-9505-8B5F-2B4CF055B35C}"/>
          </ac:spMkLst>
        </pc:spChg>
        <pc:spChg chg="mod ord">
          <ac:chgData name="Soheil Abbasloo" userId="d71572ce-aea6-4a3a-9d7a-c1bc96c12f67" providerId="ADAL" clId="{ED41F9C1-8274-4F08-8693-1523C4FF26CB}" dt="2022-08-12T16:52:42.961" v="1061" actId="700"/>
          <ac:spMkLst>
            <pc:docMk/>
            <pc:sldMk cId="0" sldId="293"/>
            <ac:spMk id="36868" creationId="{02A32637-6431-CFE5-CDFE-13495459982D}"/>
          </ac:spMkLst>
        </pc:spChg>
        <pc:spChg chg="mod">
          <ac:chgData name="Soheil Abbasloo" userId="d71572ce-aea6-4a3a-9d7a-c1bc96c12f67" providerId="ADAL" clId="{ED41F9C1-8274-4F08-8693-1523C4FF26CB}" dt="2022-08-12T19:02:42.746" v="2265" actId="1036"/>
          <ac:spMkLst>
            <pc:docMk/>
            <pc:sldMk cId="0" sldId="293"/>
            <ac:spMk id="36870" creationId="{EE793FC6-8353-9DA5-1BF7-3CD346646E1B}"/>
          </ac:spMkLst>
        </pc:spChg>
        <pc:spChg chg="mod">
          <ac:chgData name="Soheil Abbasloo" userId="d71572ce-aea6-4a3a-9d7a-c1bc96c12f67" providerId="ADAL" clId="{ED41F9C1-8274-4F08-8693-1523C4FF26CB}" dt="2022-08-12T19:02:42.746" v="2265" actId="1036"/>
          <ac:spMkLst>
            <pc:docMk/>
            <pc:sldMk cId="0" sldId="293"/>
            <ac:spMk id="36871" creationId="{39078240-BFDE-61F9-E334-453BECE073AD}"/>
          </ac:spMkLst>
        </pc:spChg>
        <pc:spChg chg="mod">
          <ac:chgData name="Soheil Abbasloo" userId="d71572ce-aea6-4a3a-9d7a-c1bc96c12f67" providerId="ADAL" clId="{ED41F9C1-8274-4F08-8693-1523C4FF26CB}" dt="2022-08-12T19:02:42.746" v="2265" actId="1036"/>
          <ac:spMkLst>
            <pc:docMk/>
            <pc:sldMk cId="0" sldId="293"/>
            <ac:spMk id="36872" creationId="{607D5708-F6EC-8CB6-E6A3-01F33E6B3898}"/>
          </ac:spMkLst>
        </pc:spChg>
        <pc:spChg chg="mod">
          <ac:chgData name="Soheil Abbasloo" userId="d71572ce-aea6-4a3a-9d7a-c1bc96c12f67" providerId="ADAL" clId="{ED41F9C1-8274-4F08-8693-1523C4FF26CB}" dt="2022-08-12T19:02:42.746" v="2265" actId="1036"/>
          <ac:spMkLst>
            <pc:docMk/>
            <pc:sldMk cId="0" sldId="293"/>
            <ac:spMk id="36873" creationId="{8BF84659-1F00-D35B-DD9E-B14E13373E52}"/>
          </ac:spMkLst>
        </pc:spChg>
        <pc:spChg chg="mod">
          <ac:chgData name="Soheil Abbasloo" userId="d71572ce-aea6-4a3a-9d7a-c1bc96c12f67" providerId="ADAL" clId="{ED41F9C1-8274-4F08-8693-1523C4FF26CB}" dt="2022-08-12T19:02:42.746" v="2265" actId="1036"/>
          <ac:spMkLst>
            <pc:docMk/>
            <pc:sldMk cId="0" sldId="293"/>
            <ac:spMk id="36874" creationId="{FE2775A3-C551-1818-07D1-107C42825E87}"/>
          </ac:spMkLst>
        </pc:spChg>
        <pc:spChg chg="mod">
          <ac:chgData name="Soheil Abbasloo" userId="d71572ce-aea6-4a3a-9d7a-c1bc96c12f67" providerId="ADAL" clId="{ED41F9C1-8274-4F08-8693-1523C4FF26CB}" dt="2022-08-12T19:02:42.746" v="2265" actId="1036"/>
          <ac:spMkLst>
            <pc:docMk/>
            <pc:sldMk cId="0" sldId="293"/>
            <ac:spMk id="36875" creationId="{F76C2B83-C91E-6173-5EE9-F396686426B3}"/>
          </ac:spMkLst>
        </pc:spChg>
        <pc:spChg chg="mod">
          <ac:chgData name="Soheil Abbasloo" userId="d71572ce-aea6-4a3a-9d7a-c1bc96c12f67" providerId="ADAL" clId="{ED41F9C1-8274-4F08-8693-1523C4FF26CB}" dt="2022-08-12T19:02:42.746" v="2265" actId="1036"/>
          <ac:spMkLst>
            <pc:docMk/>
            <pc:sldMk cId="0" sldId="293"/>
            <ac:spMk id="36876" creationId="{4A5FC061-04F6-EE9B-6DA0-56B13251C69D}"/>
          </ac:spMkLst>
        </pc:spChg>
        <pc:spChg chg="mod">
          <ac:chgData name="Soheil Abbasloo" userId="d71572ce-aea6-4a3a-9d7a-c1bc96c12f67" providerId="ADAL" clId="{ED41F9C1-8274-4F08-8693-1523C4FF26CB}" dt="2022-08-12T19:02:42.746" v="2265" actId="1036"/>
          <ac:spMkLst>
            <pc:docMk/>
            <pc:sldMk cId="0" sldId="293"/>
            <ac:spMk id="36877" creationId="{BDEA0140-D247-683E-7F9A-FAE7815418FA}"/>
          </ac:spMkLst>
        </pc:spChg>
        <pc:spChg chg="mod">
          <ac:chgData name="Soheil Abbasloo" userId="d71572ce-aea6-4a3a-9d7a-c1bc96c12f67" providerId="ADAL" clId="{ED41F9C1-8274-4F08-8693-1523C4FF26CB}" dt="2022-08-12T19:02:42.746" v="2265" actId="1036"/>
          <ac:spMkLst>
            <pc:docMk/>
            <pc:sldMk cId="0" sldId="293"/>
            <ac:spMk id="36879" creationId="{4A73AE05-D2E3-1A68-BBA6-676BD4F1E6F7}"/>
          </ac:spMkLst>
        </pc:spChg>
        <pc:spChg chg="mod">
          <ac:chgData name="Soheil Abbasloo" userId="d71572ce-aea6-4a3a-9d7a-c1bc96c12f67" providerId="ADAL" clId="{ED41F9C1-8274-4F08-8693-1523C4FF26CB}" dt="2022-08-12T19:02:42.746" v="2265" actId="1036"/>
          <ac:spMkLst>
            <pc:docMk/>
            <pc:sldMk cId="0" sldId="293"/>
            <ac:spMk id="36880" creationId="{2F437BED-F613-0240-5F06-D8873D2B3F6A}"/>
          </ac:spMkLst>
        </pc:spChg>
        <pc:spChg chg="mod">
          <ac:chgData name="Soheil Abbasloo" userId="d71572ce-aea6-4a3a-9d7a-c1bc96c12f67" providerId="ADAL" clId="{ED41F9C1-8274-4F08-8693-1523C4FF26CB}" dt="2022-08-12T19:02:42.746" v="2265" actId="1036"/>
          <ac:spMkLst>
            <pc:docMk/>
            <pc:sldMk cId="0" sldId="293"/>
            <ac:spMk id="36881" creationId="{702E2B58-46C5-C776-78AB-F21C3CF31053}"/>
          </ac:spMkLst>
        </pc:spChg>
        <pc:spChg chg="mod">
          <ac:chgData name="Soheil Abbasloo" userId="d71572ce-aea6-4a3a-9d7a-c1bc96c12f67" providerId="ADAL" clId="{ED41F9C1-8274-4F08-8693-1523C4FF26CB}" dt="2022-08-12T19:02:42.746" v="2265" actId="1036"/>
          <ac:spMkLst>
            <pc:docMk/>
            <pc:sldMk cId="0" sldId="293"/>
            <ac:spMk id="36882" creationId="{7D3FC3F0-2E17-DAF6-B773-29B58F66CF1F}"/>
          </ac:spMkLst>
        </pc:spChg>
        <pc:spChg chg="mod">
          <ac:chgData name="Soheil Abbasloo" userId="d71572ce-aea6-4a3a-9d7a-c1bc96c12f67" providerId="ADAL" clId="{ED41F9C1-8274-4F08-8693-1523C4FF26CB}" dt="2022-08-12T19:02:42.746" v="2265" actId="1036"/>
          <ac:spMkLst>
            <pc:docMk/>
            <pc:sldMk cId="0" sldId="293"/>
            <ac:spMk id="36884" creationId="{8FF810B2-015E-76FA-F53C-C1AF8A600454}"/>
          </ac:spMkLst>
        </pc:spChg>
        <pc:spChg chg="mod">
          <ac:chgData name="Soheil Abbasloo" userId="d71572ce-aea6-4a3a-9d7a-c1bc96c12f67" providerId="ADAL" clId="{ED41F9C1-8274-4F08-8693-1523C4FF26CB}" dt="2022-08-12T19:02:42.746" v="2265" actId="1036"/>
          <ac:spMkLst>
            <pc:docMk/>
            <pc:sldMk cId="0" sldId="293"/>
            <ac:spMk id="36885" creationId="{554EEF38-1C07-AB98-313B-C8C40F5DB7C7}"/>
          </ac:spMkLst>
        </pc:spChg>
        <pc:spChg chg="mod">
          <ac:chgData name="Soheil Abbasloo" userId="d71572ce-aea6-4a3a-9d7a-c1bc96c12f67" providerId="ADAL" clId="{ED41F9C1-8274-4F08-8693-1523C4FF26CB}" dt="2022-08-12T19:02:42.746" v="2265" actId="1036"/>
          <ac:spMkLst>
            <pc:docMk/>
            <pc:sldMk cId="0" sldId="293"/>
            <ac:spMk id="36886" creationId="{7EEA14FD-3C8E-FF1F-8F0F-E7E341155C65}"/>
          </ac:spMkLst>
        </pc:spChg>
        <pc:spChg chg="mod">
          <ac:chgData name="Soheil Abbasloo" userId="d71572ce-aea6-4a3a-9d7a-c1bc96c12f67" providerId="ADAL" clId="{ED41F9C1-8274-4F08-8693-1523C4FF26CB}" dt="2022-08-12T19:02:42.746" v="2265" actId="1036"/>
          <ac:spMkLst>
            <pc:docMk/>
            <pc:sldMk cId="0" sldId="293"/>
            <ac:spMk id="861190" creationId="{A8F1DD9B-0FBF-9FEE-CB7D-7704D412CB32}"/>
          </ac:spMkLst>
        </pc:spChg>
        <pc:grpChg chg="add mod">
          <ac:chgData name="Soheil Abbasloo" userId="d71572ce-aea6-4a3a-9d7a-c1bc96c12f67" providerId="ADAL" clId="{ED41F9C1-8274-4F08-8693-1523C4FF26CB}" dt="2022-08-12T19:02:42.746" v="2265" actId="1036"/>
          <ac:grpSpMkLst>
            <pc:docMk/>
            <pc:sldMk cId="0" sldId="293"/>
            <ac:grpSpMk id="3" creationId="{2801BDDD-86BC-96CD-2E69-9C9639F384E5}"/>
          </ac:grpSpMkLst>
        </pc:grpChg>
        <pc:grpChg chg="mod">
          <ac:chgData name="Soheil Abbasloo" userId="d71572ce-aea6-4a3a-9d7a-c1bc96c12f67" providerId="ADAL" clId="{ED41F9C1-8274-4F08-8693-1523C4FF26CB}" dt="2022-08-12T19:02:42.746" v="2265" actId="1036"/>
          <ac:grpSpMkLst>
            <pc:docMk/>
            <pc:sldMk cId="0" sldId="293"/>
            <ac:grpSpMk id="36869" creationId="{21984258-4E0B-10DB-D8FA-DB818D64906B}"/>
          </ac:grpSpMkLst>
        </pc:grpChg>
        <pc:grpChg chg="mod">
          <ac:chgData name="Soheil Abbasloo" userId="d71572ce-aea6-4a3a-9d7a-c1bc96c12f67" providerId="ADAL" clId="{ED41F9C1-8274-4F08-8693-1523C4FF26CB}" dt="2022-08-12T19:02:42.746" v="2265" actId="1036"/>
          <ac:grpSpMkLst>
            <pc:docMk/>
            <pc:sldMk cId="0" sldId="293"/>
            <ac:grpSpMk id="36878" creationId="{F33CF29D-BDA7-BF86-0DB3-478843DBD16B}"/>
          </ac:grpSpMkLst>
        </pc:grpChg>
      </pc:sldChg>
      <pc:sldChg chg="modSp add del mod modClrScheme chgLayout">
        <pc:chgData name="Soheil Abbasloo" userId="d71572ce-aea6-4a3a-9d7a-c1bc96c12f67" providerId="ADAL" clId="{ED41F9C1-8274-4F08-8693-1523C4FF26CB}" dt="2022-08-10T22:37:41.577" v="191" actId="47"/>
        <pc:sldMkLst>
          <pc:docMk/>
          <pc:sldMk cId="3966140293" sldId="293"/>
        </pc:sldMkLst>
        <pc:spChg chg="mod ord">
          <ac:chgData name="Soheil Abbasloo" userId="d71572ce-aea6-4a3a-9d7a-c1bc96c12f67" providerId="ADAL" clId="{ED41F9C1-8274-4F08-8693-1523C4FF26CB}" dt="2022-08-10T22:35:24.382" v="148" actId="700"/>
          <ac:spMkLst>
            <pc:docMk/>
            <pc:sldMk cId="3966140293" sldId="293"/>
            <ac:spMk id="30722" creationId="{00000000-0000-0000-0000-000000000000}"/>
          </ac:spMkLst>
        </pc:spChg>
        <pc:spChg chg="mod ord">
          <ac:chgData name="Soheil Abbasloo" userId="d71572ce-aea6-4a3a-9d7a-c1bc96c12f67" providerId="ADAL" clId="{ED41F9C1-8274-4F08-8693-1523C4FF26CB}" dt="2022-08-10T22:35:24.382" v="148" actId="700"/>
          <ac:spMkLst>
            <pc:docMk/>
            <pc:sldMk cId="3966140293" sldId="293"/>
            <ac:spMk id="30723" creationId="{00000000-0000-0000-0000-000000000000}"/>
          </ac:spMkLst>
        </pc:spChg>
      </pc:sldChg>
      <pc:sldChg chg="addSp modSp add del mod modClrScheme chgLayout">
        <pc:chgData name="Soheil Abbasloo" userId="d71572ce-aea6-4a3a-9d7a-c1bc96c12f67" providerId="ADAL" clId="{ED41F9C1-8274-4F08-8693-1523C4FF26CB}" dt="2022-08-17T16:41:44.730" v="6450" actId="700"/>
        <pc:sldMkLst>
          <pc:docMk/>
          <pc:sldMk cId="0" sldId="294"/>
        </pc:sldMkLst>
        <pc:spChg chg="add mod ord">
          <ac:chgData name="Soheil Abbasloo" userId="d71572ce-aea6-4a3a-9d7a-c1bc96c12f67" providerId="ADAL" clId="{ED41F9C1-8274-4F08-8693-1523C4FF26CB}" dt="2022-08-17T16:41:44.730" v="6450" actId="700"/>
          <ac:spMkLst>
            <pc:docMk/>
            <pc:sldMk cId="0" sldId="294"/>
            <ac:spMk id="2" creationId="{936EDCF9-E8F8-E89E-A7AE-494B342D280B}"/>
          </ac:spMkLst>
        </pc:spChg>
        <pc:spChg chg="add mod ord">
          <ac:chgData name="Soheil Abbasloo" userId="d71572ce-aea6-4a3a-9d7a-c1bc96c12f67" providerId="ADAL" clId="{ED41F9C1-8274-4F08-8693-1523C4FF26CB}" dt="2022-08-17T16:41:44.730" v="6450" actId="700"/>
          <ac:spMkLst>
            <pc:docMk/>
            <pc:sldMk cId="0" sldId="294"/>
            <ac:spMk id="3" creationId="{BD29D632-EC0A-0676-9661-DBA3B41154B1}"/>
          </ac:spMkLst>
        </pc:spChg>
        <pc:spChg chg="mod ord">
          <ac:chgData name="Soheil Abbasloo" userId="d71572ce-aea6-4a3a-9d7a-c1bc96c12f67" providerId="ADAL" clId="{ED41F9C1-8274-4F08-8693-1523C4FF26CB}" dt="2022-08-17T16:41:44.730" v="6450" actId="700"/>
          <ac:spMkLst>
            <pc:docMk/>
            <pc:sldMk cId="0" sldId="294"/>
            <ac:spMk id="1525" creationId="{00000000-0000-0000-0000-000000000000}"/>
          </ac:spMkLst>
        </pc:spChg>
        <pc:spChg chg="mod ord">
          <ac:chgData name="Soheil Abbasloo" userId="d71572ce-aea6-4a3a-9d7a-c1bc96c12f67" providerId="ADAL" clId="{ED41F9C1-8274-4F08-8693-1523C4FF26CB}" dt="2022-08-12T16:56:49.905" v="1308" actId="700"/>
          <ac:spMkLst>
            <pc:docMk/>
            <pc:sldMk cId="0" sldId="294"/>
            <ac:spMk id="38914" creationId="{6DCFEC2E-A59B-210E-5E27-B7933F78B037}"/>
          </ac:spMkLst>
        </pc:spChg>
        <pc:spChg chg="mod ord">
          <ac:chgData name="Soheil Abbasloo" userId="d71572ce-aea6-4a3a-9d7a-c1bc96c12f67" providerId="ADAL" clId="{ED41F9C1-8274-4F08-8693-1523C4FF26CB}" dt="2022-08-12T17:01:22.126" v="1449" actId="14100"/>
          <ac:spMkLst>
            <pc:docMk/>
            <pc:sldMk cId="0" sldId="294"/>
            <ac:spMk id="38915" creationId="{113EE8D8-48DE-7647-EC78-C682FBA01FEC}"/>
          </ac:spMkLst>
        </pc:spChg>
        <pc:spChg chg="mod ord">
          <ac:chgData name="Soheil Abbasloo" userId="d71572ce-aea6-4a3a-9d7a-c1bc96c12f67" providerId="ADAL" clId="{ED41F9C1-8274-4F08-8693-1523C4FF26CB}" dt="2022-08-12T16:56:49.905" v="1308" actId="700"/>
          <ac:spMkLst>
            <pc:docMk/>
            <pc:sldMk cId="0" sldId="294"/>
            <ac:spMk id="38916" creationId="{A860DDCF-38C9-2127-D6E2-5762AF072D45}"/>
          </ac:spMkLst>
        </pc:spChg>
        <pc:spChg chg="mod">
          <ac:chgData name="Soheil Abbasloo" userId="d71572ce-aea6-4a3a-9d7a-c1bc96c12f67" providerId="ADAL" clId="{ED41F9C1-8274-4F08-8693-1523C4FF26CB}" dt="2022-08-12T17:01:47.884" v="1454" actId="1036"/>
          <ac:spMkLst>
            <pc:docMk/>
            <pc:sldMk cId="0" sldId="294"/>
            <ac:spMk id="38917" creationId="{285F07FE-842C-1DD5-C8B5-2EADB0194F0D}"/>
          </ac:spMkLst>
        </pc:spChg>
        <pc:spChg chg="mod">
          <ac:chgData name="Soheil Abbasloo" userId="d71572ce-aea6-4a3a-9d7a-c1bc96c12f67" providerId="ADAL" clId="{ED41F9C1-8274-4F08-8693-1523C4FF26CB}" dt="2022-08-12T17:01:47.884" v="1454" actId="1036"/>
          <ac:spMkLst>
            <pc:docMk/>
            <pc:sldMk cId="0" sldId="294"/>
            <ac:spMk id="38918" creationId="{CFA8FDBD-E223-31A9-35A3-2E5DF82F5B5B}"/>
          </ac:spMkLst>
        </pc:spChg>
        <pc:spChg chg="mod">
          <ac:chgData name="Soheil Abbasloo" userId="d71572ce-aea6-4a3a-9d7a-c1bc96c12f67" providerId="ADAL" clId="{ED41F9C1-8274-4F08-8693-1523C4FF26CB}" dt="2022-08-12T17:01:47.884" v="1454" actId="1036"/>
          <ac:spMkLst>
            <pc:docMk/>
            <pc:sldMk cId="0" sldId="294"/>
            <ac:spMk id="38919" creationId="{E8190261-B474-BAC8-0D81-321D34A0175B}"/>
          </ac:spMkLst>
        </pc:spChg>
        <pc:spChg chg="mod">
          <ac:chgData name="Soheil Abbasloo" userId="d71572ce-aea6-4a3a-9d7a-c1bc96c12f67" providerId="ADAL" clId="{ED41F9C1-8274-4F08-8693-1523C4FF26CB}" dt="2022-08-12T17:01:47.884" v="1454" actId="1036"/>
          <ac:spMkLst>
            <pc:docMk/>
            <pc:sldMk cId="0" sldId="294"/>
            <ac:spMk id="38920" creationId="{022ED415-F44C-0A8D-6559-0740922FF898}"/>
          </ac:spMkLst>
        </pc:spChg>
        <pc:spChg chg="mod">
          <ac:chgData name="Soheil Abbasloo" userId="d71572ce-aea6-4a3a-9d7a-c1bc96c12f67" providerId="ADAL" clId="{ED41F9C1-8274-4F08-8693-1523C4FF26CB}" dt="2022-08-12T17:01:47.884" v="1454" actId="1036"/>
          <ac:spMkLst>
            <pc:docMk/>
            <pc:sldMk cId="0" sldId="294"/>
            <ac:spMk id="38921" creationId="{9DB5985B-3CBB-BCC4-7DF0-6C5E4F361D92}"/>
          </ac:spMkLst>
        </pc:spChg>
        <pc:spChg chg="mod">
          <ac:chgData name="Soheil Abbasloo" userId="d71572ce-aea6-4a3a-9d7a-c1bc96c12f67" providerId="ADAL" clId="{ED41F9C1-8274-4F08-8693-1523C4FF26CB}" dt="2022-08-12T17:01:47.884" v="1454" actId="1036"/>
          <ac:spMkLst>
            <pc:docMk/>
            <pc:sldMk cId="0" sldId="294"/>
            <ac:spMk id="38922" creationId="{C26E9E25-6EEA-AAB2-68E4-A2C8A0F17162}"/>
          </ac:spMkLst>
        </pc:spChg>
        <pc:spChg chg="mod">
          <ac:chgData name="Soheil Abbasloo" userId="d71572ce-aea6-4a3a-9d7a-c1bc96c12f67" providerId="ADAL" clId="{ED41F9C1-8274-4F08-8693-1523C4FF26CB}" dt="2022-08-12T17:01:47.884" v="1454" actId="1036"/>
          <ac:spMkLst>
            <pc:docMk/>
            <pc:sldMk cId="0" sldId="294"/>
            <ac:spMk id="38923" creationId="{BA8BFFF9-006D-0B0D-87B7-E4176DD5009D}"/>
          </ac:spMkLst>
        </pc:spChg>
        <pc:spChg chg="mod">
          <ac:chgData name="Soheil Abbasloo" userId="d71572ce-aea6-4a3a-9d7a-c1bc96c12f67" providerId="ADAL" clId="{ED41F9C1-8274-4F08-8693-1523C4FF26CB}" dt="2022-08-12T17:01:47.884" v="1454" actId="1036"/>
          <ac:spMkLst>
            <pc:docMk/>
            <pc:sldMk cId="0" sldId="294"/>
            <ac:spMk id="38924" creationId="{57C25A4F-0262-F0CF-20B4-BC29A56E8EF9}"/>
          </ac:spMkLst>
        </pc:spChg>
        <pc:spChg chg="mod">
          <ac:chgData name="Soheil Abbasloo" userId="d71572ce-aea6-4a3a-9d7a-c1bc96c12f67" providerId="ADAL" clId="{ED41F9C1-8274-4F08-8693-1523C4FF26CB}" dt="2022-08-12T17:01:47.884" v="1454" actId="1036"/>
          <ac:spMkLst>
            <pc:docMk/>
            <pc:sldMk cId="0" sldId="294"/>
            <ac:spMk id="38925" creationId="{641D3762-55E3-51F8-A857-78FCB00CFE87}"/>
          </ac:spMkLst>
        </pc:spChg>
        <pc:spChg chg="mod">
          <ac:chgData name="Soheil Abbasloo" userId="d71572ce-aea6-4a3a-9d7a-c1bc96c12f67" providerId="ADAL" clId="{ED41F9C1-8274-4F08-8693-1523C4FF26CB}" dt="2022-08-12T17:01:47.884" v="1454" actId="1036"/>
          <ac:spMkLst>
            <pc:docMk/>
            <pc:sldMk cId="0" sldId="294"/>
            <ac:spMk id="38926" creationId="{2C703E0F-1F18-8263-BB08-728845CFA041}"/>
          </ac:spMkLst>
        </pc:spChg>
        <pc:spChg chg="mod">
          <ac:chgData name="Soheil Abbasloo" userId="d71572ce-aea6-4a3a-9d7a-c1bc96c12f67" providerId="ADAL" clId="{ED41F9C1-8274-4F08-8693-1523C4FF26CB}" dt="2022-08-12T17:01:47.884" v="1454" actId="1036"/>
          <ac:spMkLst>
            <pc:docMk/>
            <pc:sldMk cId="0" sldId="294"/>
            <ac:spMk id="38927" creationId="{A2EC260F-1DDA-44D9-A362-325B604F8F3B}"/>
          </ac:spMkLst>
        </pc:spChg>
        <pc:spChg chg="mod">
          <ac:chgData name="Soheil Abbasloo" userId="d71572ce-aea6-4a3a-9d7a-c1bc96c12f67" providerId="ADAL" clId="{ED41F9C1-8274-4F08-8693-1523C4FF26CB}" dt="2022-08-12T17:01:47.884" v="1454" actId="1036"/>
          <ac:spMkLst>
            <pc:docMk/>
            <pc:sldMk cId="0" sldId="294"/>
            <ac:spMk id="38928" creationId="{7260179C-B30E-B175-7D6B-D7F67E13AA59}"/>
          </ac:spMkLst>
        </pc:spChg>
        <pc:spChg chg="mod">
          <ac:chgData name="Soheil Abbasloo" userId="d71572ce-aea6-4a3a-9d7a-c1bc96c12f67" providerId="ADAL" clId="{ED41F9C1-8274-4F08-8693-1523C4FF26CB}" dt="2022-08-12T17:01:47.884" v="1454" actId="1036"/>
          <ac:spMkLst>
            <pc:docMk/>
            <pc:sldMk cId="0" sldId="294"/>
            <ac:spMk id="38929" creationId="{67511857-ABE4-C5F5-9FAB-3C2F29FAA0B0}"/>
          </ac:spMkLst>
        </pc:spChg>
        <pc:spChg chg="mod">
          <ac:chgData name="Soheil Abbasloo" userId="d71572ce-aea6-4a3a-9d7a-c1bc96c12f67" providerId="ADAL" clId="{ED41F9C1-8274-4F08-8693-1523C4FF26CB}" dt="2022-08-12T17:01:47.884" v="1454" actId="1036"/>
          <ac:spMkLst>
            <pc:docMk/>
            <pc:sldMk cId="0" sldId="294"/>
            <ac:spMk id="38930" creationId="{5BD004D4-7B9A-B344-2562-C945B5603C2D}"/>
          </ac:spMkLst>
        </pc:spChg>
        <pc:spChg chg="mod">
          <ac:chgData name="Soheil Abbasloo" userId="d71572ce-aea6-4a3a-9d7a-c1bc96c12f67" providerId="ADAL" clId="{ED41F9C1-8274-4F08-8693-1523C4FF26CB}" dt="2022-08-12T17:01:47.884" v="1454" actId="1036"/>
          <ac:spMkLst>
            <pc:docMk/>
            <pc:sldMk cId="0" sldId="294"/>
            <ac:spMk id="38931" creationId="{EFA42F6A-0F1C-573E-58A8-4CDE40DE753A}"/>
          </ac:spMkLst>
        </pc:spChg>
        <pc:spChg chg="mod">
          <ac:chgData name="Soheil Abbasloo" userId="d71572ce-aea6-4a3a-9d7a-c1bc96c12f67" providerId="ADAL" clId="{ED41F9C1-8274-4F08-8693-1523C4FF26CB}" dt="2022-08-12T17:01:47.884" v="1454" actId="1036"/>
          <ac:spMkLst>
            <pc:docMk/>
            <pc:sldMk cId="0" sldId="294"/>
            <ac:spMk id="38932" creationId="{5253C09B-42B5-9C2D-E4FB-D3059A6185C5}"/>
          </ac:spMkLst>
        </pc:spChg>
        <pc:spChg chg="mod">
          <ac:chgData name="Soheil Abbasloo" userId="d71572ce-aea6-4a3a-9d7a-c1bc96c12f67" providerId="ADAL" clId="{ED41F9C1-8274-4F08-8693-1523C4FF26CB}" dt="2022-08-12T17:01:47.884" v="1454" actId="1036"/>
          <ac:spMkLst>
            <pc:docMk/>
            <pc:sldMk cId="0" sldId="294"/>
            <ac:spMk id="38933" creationId="{0C0F7E9C-0521-F758-83AC-3A920E705213}"/>
          </ac:spMkLst>
        </pc:spChg>
        <pc:spChg chg="mod">
          <ac:chgData name="Soheil Abbasloo" userId="d71572ce-aea6-4a3a-9d7a-c1bc96c12f67" providerId="ADAL" clId="{ED41F9C1-8274-4F08-8693-1523C4FF26CB}" dt="2022-08-12T17:01:47.884" v="1454" actId="1036"/>
          <ac:spMkLst>
            <pc:docMk/>
            <pc:sldMk cId="0" sldId="294"/>
            <ac:spMk id="38934" creationId="{88AC5EAC-8A4D-FC44-14A1-647128A17DEF}"/>
          </ac:spMkLst>
        </pc:spChg>
        <pc:spChg chg="mod">
          <ac:chgData name="Soheil Abbasloo" userId="d71572ce-aea6-4a3a-9d7a-c1bc96c12f67" providerId="ADAL" clId="{ED41F9C1-8274-4F08-8693-1523C4FF26CB}" dt="2022-08-12T17:01:47.884" v="1454" actId="1036"/>
          <ac:spMkLst>
            <pc:docMk/>
            <pc:sldMk cId="0" sldId="294"/>
            <ac:spMk id="38935" creationId="{38D879E7-6AFB-874C-035F-28A0D4D17935}"/>
          </ac:spMkLst>
        </pc:spChg>
        <pc:spChg chg="mod">
          <ac:chgData name="Soheil Abbasloo" userId="d71572ce-aea6-4a3a-9d7a-c1bc96c12f67" providerId="ADAL" clId="{ED41F9C1-8274-4F08-8693-1523C4FF26CB}" dt="2022-08-12T17:01:47.884" v="1454" actId="1036"/>
          <ac:spMkLst>
            <pc:docMk/>
            <pc:sldMk cId="0" sldId="294"/>
            <ac:spMk id="38936" creationId="{3A52DDF0-8D1E-0A23-358B-755BB6C3166A}"/>
          </ac:spMkLst>
        </pc:spChg>
        <pc:spChg chg="mod">
          <ac:chgData name="Soheil Abbasloo" userId="d71572ce-aea6-4a3a-9d7a-c1bc96c12f67" providerId="ADAL" clId="{ED41F9C1-8274-4F08-8693-1523C4FF26CB}" dt="2022-08-12T17:01:47.884" v="1454" actId="1036"/>
          <ac:spMkLst>
            <pc:docMk/>
            <pc:sldMk cId="0" sldId="294"/>
            <ac:spMk id="38937" creationId="{056A5D54-E882-BD57-561C-49420399BDFA}"/>
          </ac:spMkLst>
        </pc:spChg>
        <pc:spChg chg="mod">
          <ac:chgData name="Soheil Abbasloo" userId="d71572ce-aea6-4a3a-9d7a-c1bc96c12f67" providerId="ADAL" clId="{ED41F9C1-8274-4F08-8693-1523C4FF26CB}" dt="2022-08-12T17:01:47.884" v="1454" actId="1036"/>
          <ac:spMkLst>
            <pc:docMk/>
            <pc:sldMk cId="0" sldId="294"/>
            <ac:spMk id="38938" creationId="{EA609244-A896-DFF0-9F31-B6A41252A3D7}"/>
          </ac:spMkLst>
        </pc:spChg>
        <pc:spChg chg="mod">
          <ac:chgData name="Soheil Abbasloo" userId="d71572ce-aea6-4a3a-9d7a-c1bc96c12f67" providerId="ADAL" clId="{ED41F9C1-8274-4F08-8693-1523C4FF26CB}" dt="2022-08-12T17:01:47.884" v="1454" actId="1036"/>
          <ac:spMkLst>
            <pc:docMk/>
            <pc:sldMk cId="0" sldId="294"/>
            <ac:spMk id="38939" creationId="{40768DA2-5479-FF69-BED8-961768110BF8}"/>
          </ac:spMkLst>
        </pc:spChg>
        <pc:spChg chg="mod">
          <ac:chgData name="Soheil Abbasloo" userId="d71572ce-aea6-4a3a-9d7a-c1bc96c12f67" providerId="ADAL" clId="{ED41F9C1-8274-4F08-8693-1523C4FF26CB}" dt="2022-08-12T17:01:47.884" v="1454" actId="1036"/>
          <ac:spMkLst>
            <pc:docMk/>
            <pc:sldMk cId="0" sldId="294"/>
            <ac:spMk id="38940" creationId="{AF3812B3-A6FE-FC6D-ED7B-B810AB4B7C4F}"/>
          </ac:spMkLst>
        </pc:spChg>
        <pc:spChg chg="mod">
          <ac:chgData name="Soheil Abbasloo" userId="d71572ce-aea6-4a3a-9d7a-c1bc96c12f67" providerId="ADAL" clId="{ED41F9C1-8274-4F08-8693-1523C4FF26CB}" dt="2022-08-12T17:01:47.884" v="1454" actId="1036"/>
          <ac:spMkLst>
            <pc:docMk/>
            <pc:sldMk cId="0" sldId="294"/>
            <ac:spMk id="38941" creationId="{82A2BA5C-74D9-035A-4EAC-92A3E9C4EF5C}"/>
          </ac:spMkLst>
        </pc:spChg>
        <pc:spChg chg="mod">
          <ac:chgData name="Soheil Abbasloo" userId="d71572ce-aea6-4a3a-9d7a-c1bc96c12f67" providerId="ADAL" clId="{ED41F9C1-8274-4F08-8693-1523C4FF26CB}" dt="2022-08-12T17:01:47.884" v="1454" actId="1036"/>
          <ac:spMkLst>
            <pc:docMk/>
            <pc:sldMk cId="0" sldId="294"/>
            <ac:spMk id="38942" creationId="{D00885E1-E496-782F-3A4D-6ED62F01EE6A}"/>
          </ac:spMkLst>
        </pc:spChg>
        <pc:spChg chg="mod">
          <ac:chgData name="Soheil Abbasloo" userId="d71572ce-aea6-4a3a-9d7a-c1bc96c12f67" providerId="ADAL" clId="{ED41F9C1-8274-4F08-8693-1523C4FF26CB}" dt="2022-08-12T17:01:47.884" v="1454" actId="1036"/>
          <ac:spMkLst>
            <pc:docMk/>
            <pc:sldMk cId="0" sldId="294"/>
            <ac:spMk id="38943" creationId="{45550BC5-B410-67D7-115A-903FFBE5CB25}"/>
          </ac:spMkLst>
        </pc:spChg>
        <pc:spChg chg="mod">
          <ac:chgData name="Soheil Abbasloo" userId="d71572ce-aea6-4a3a-9d7a-c1bc96c12f67" providerId="ADAL" clId="{ED41F9C1-8274-4F08-8693-1523C4FF26CB}" dt="2022-08-12T16:58:50.665" v="1413" actId="1076"/>
          <ac:spMkLst>
            <pc:docMk/>
            <pc:sldMk cId="0" sldId="294"/>
            <ac:spMk id="38944" creationId="{A9E42738-0227-08BE-66F3-F17CD272EF5E}"/>
          </ac:spMkLst>
        </pc:spChg>
      </pc:sldChg>
      <pc:sldChg chg="addSp modSp add del mod modClrScheme chgLayout">
        <pc:chgData name="Soheil Abbasloo" userId="d71572ce-aea6-4a3a-9d7a-c1bc96c12f67" providerId="ADAL" clId="{ED41F9C1-8274-4F08-8693-1523C4FF26CB}" dt="2022-08-17T16:41:44.730" v="6450" actId="700"/>
        <pc:sldMkLst>
          <pc:docMk/>
          <pc:sldMk cId="0" sldId="295"/>
        </pc:sldMkLst>
        <pc:spChg chg="add mod ord">
          <ac:chgData name="Soheil Abbasloo" userId="d71572ce-aea6-4a3a-9d7a-c1bc96c12f67" providerId="ADAL" clId="{ED41F9C1-8274-4F08-8693-1523C4FF26CB}" dt="2022-08-17T16:41:44.730" v="6450" actId="700"/>
          <ac:spMkLst>
            <pc:docMk/>
            <pc:sldMk cId="0" sldId="295"/>
            <ac:spMk id="2" creationId="{27E7EE61-7180-B238-988D-9CB568B18B20}"/>
          </ac:spMkLst>
        </pc:spChg>
        <pc:spChg chg="add mod ord">
          <ac:chgData name="Soheil Abbasloo" userId="d71572ce-aea6-4a3a-9d7a-c1bc96c12f67" providerId="ADAL" clId="{ED41F9C1-8274-4F08-8693-1523C4FF26CB}" dt="2022-08-17T16:41:44.730" v="6450" actId="700"/>
          <ac:spMkLst>
            <pc:docMk/>
            <pc:sldMk cId="0" sldId="295"/>
            <ac:spMk id="3" creationId="{C42BE130-34C6-08E3-2157-A50BCB5D27A2}"/>
          </ac:spMkLst>
        </pc:spChg>
        <pc:spChg chg="mod ord">
          <ac:chgData name="Soheil Abbasloo" userId="d71572ce-aea6-4a3a-9d7a-c1bc96c12f67" providerId="ADAL" clId="{ED41F9C1-8274-4F08-8693-1523C4FF26CB}" dt="2022-08-17T16:41:44.730" v="6450" actId="700"/>
          <ac:spMkLst>
            <pc:docMk/>
            <pc:sldMk cId="0" sldId="295"/>
            <ac:spMk id="1593" creationId="{00000000-0000-0000-0000-000000000000}"/>
          </ac:spMkLst>
        </pc:spChg>
        <pc:spChg chg="mod ord">
          <ac:chgData name="Soheil Abbasloo" userId="d71572ce-aea6-4a3a-9d7a-c1bc96c12f67" providerId="ADAL" clId="{ED41F9C1-8274-4F08-8693-1523C4FF26CB}" dt="2022-08-12T17:00:13.140" v="1415" actId="700"/>
          <ac:spMkLst>
            <pc:docMk/>
            <pc:sldMk cId="0" sldId="295"/>
            <ac:spMk id="40962" creationId="{172E6FA6-E546-7449-D02A-AB62F0282710}"/>
          </ac:spMkLst>
        </pc:spChg>
        <pc:spChg chg="mod ord">
          <ac:chgData name="Soheil Abbasloo" userId="d71572ce-aea6-4a3a-9d7a-c1bc96c12f67" providerId="ADAL" clId="{ED41F9C1-8274-4F08-8693-1523C4FF26CB}" dt="2022-08-12T17:02:33.947" v="1455" actId="2711"/>
          <ac:spMkLst>
            <pc:docMk/>
            <pc:sldMk cId="0" sldId="295"/>
            <ac:spMk id="40963" creationId="{D3A7135F-E966-2770-FE28-D1C1DB0A43D8}"/>
          </ac:spMkLst>
        </pc:spChg>
        <pc:spChg chg="mod ord">
          <ac:chgData name="Soheil Abbasloo" userId="d71572ce-aea6-4a3a-9d7a-c1bc96c12f67" providerId="ADAL" clId="{ED41F9C1-8274-4F08-8693-1523C4FF26CB}" dt="2022-08-12T17:00:13.140" v="1415" actId="700"/>
          <ac:spMkLst>
            <pc:docMk/>
            <pc:sldMk cId="0" sldId="295"/>
            <ac:spMk id="40964" creationId="{B1403742-18A0-EF6D-E26E-CA7DF7B43DC0}"/>
          </ac:spMkLst>
        </pc:spChg>
      </pc:sldChg>
      <pc:sldChg chg="addSp modSp del mod modClrScheme chgLayout">
        <pc:chgData name="Soheil Abbasloo" userId="d71572ce-aea6-4a3a-9d7a-c1bc96c12f67" providerId="ADAL" clId="{ED41F9C1-8274-4F08-8693-1523C4FF26CB}" dt="2022-08-17T16:41:44.730" v="6450" actId="700"/>
        <pc:sldMkLst>
          <pc:docMk/>
          <pc:sldMk cId="0" sldId="296"/>
        </pc:sldMkLst>
        <pc:spChg chg="add mod ord">
          <ac:chgData name="Soheil Abbasloo" userId="d71572ce-aea6-4a3a-9d7a-c1bc96c12f67" providerId="ADAL" clId="{ED41F9C1-8274-4F08-8693-1523C4FF26CB}" dt="2022-08-17T16:41:44.730" v="6450" actId="700"/>
          <ac:spMkLst>
            <pc:docMk/>
            <pc:sldMk cId="0" sldId="296"/>
            <ac:spMk id="2" creationId="{C8792351-5EC9-0F1F-B85D-63E7131A827C}"/>
          </ac:spMkLst>
        </pc:spChg>
        <pc:spChg chg="add mod ord">
          <ac:chgData name="Soheil Abbasloo" userId="d71572ce-aea6-4a3a-9d7a-c1bc96c12f67" providerId="ADAL" clId="{ED41F9C1-8274-4F08-8693-1523C4FF26CB}" dt="2022-08-17T16:41:44.730" v="6450" actId="700"/>
          <ac:spMkLst>
            <pc:docMk/>
            <pc:sldMk cId="0" sldId="296"/>
            <ac:spMk id="3" creationId="{DA13DA4E-7FEF-9C99-393E-7934B4BD1415}"/>
          </ac:spMkLst>
        </pc:spChg>
        <pc:spChg chg="mod ord">
          <ac:chgData name="Soheil Abbasloo" userId="d71572ce-aea6-4a3a-9d7a-c1bc96c12f67" providerId="ADAL" clId="{ED41F9C1-8274-4F08-8693-1523C4FF26CB}" dt="2022-08-17T16:41:44.730" v="6450" actId="700"/>
          <ac:spMkLst>
            <pc:docMk/>
            <pc:sldMk cId="0" sldId="296"/>
            <ac:spMk id="1699" creationId="{00000000-0000-0000-0000-000000000000}"/>
          </ac:spMkLst>
        </pc:spChg>
      </pc:sldChg>
      <pc:sldChg chg="addSp delSp modSp add del mod modClrScheme modAnim chgLayout">
        <pc:chgData name="Soheil Abbasloo" userId="d71572ce-aea6-4a3a-9d7a-c1bc96c12f67" providerId="ADAL" clId="{ED41F9C1-8274-4F08-8693-1523C4FF26CB}" dt="2022-08-17T16:41:44.730" v="6450" actId="700"/>
        <pc:sldMkLst>
          <pc:docMk/>
          <pc:sldMk cId="0" sldId="297"/>
        </pc:sldMkLst>
        <pc:spChg chg="add mod ord">
          <ac:chgData name="Soheil Abbasloo" userId="d71572ce-aea6-4a3a-9d7a-c1bc96c12f67" providerId="ADAL" clId="{ED41F9C1-8274-4F08-8693-1523C4FF26CB}" dt="2022-08-17T16:41:44.730" v="6450" actId="700"/>
          <ac:spMkLst>
            <pc:docMk/>
            <pc:sldMk cId="0" sldId="297"/>
            <ac:spMk id="2" creationId="{21F2C753-77E1-22BD-BC9E-C8DB59D200E6}"/>
          </ac:spMkLst>
        </pc:spChg>
        <pc:spChg chg="add mod ord">
          <ac:chgData name="Soheil Abbasloo" userId="d71572ce-aea6-4a3a-9d7a-c1bc96c12f67" providerId="ADAL" clId="{ED41F9C1-8274-4F08-8693-1523C4FF26CB}" dt="2022-08-17T16:41:44.730" v="6450" actId="700"/>
          <ac:spMkLst>
            <pc:docMk/>
            <pc:sldMk cId="0" sldId="297"/>
            <ac:spMk id="3" creationId="{30313BF1-4050-A4F0-8EE5-DBD66FEDBFDA}"/>
          </ac:spMkLst>
        </pc:spChg>
        <pc:spChg chg="add mod">
          <ac:chgData name="Soheil Abbasloo" userId="d71572ce-aea6-4a3a-9d7a-c1bc96c12f67" providerId="ADAL" clId="{ED41F9C1-8274-4F08-8693-1523C4FF26CB}" dt="2022-08-12T18:45:35.396" v="1823" actId="20577"/>
          <ac:spMkLst>
            <pc:docMk/>
            <pc:sldMk cId="0" sldId="297"/>
            <ac:spMk id="9" creationId="{449E11E8-CDC2-B57D-2670-63F2D62100F3}"/>
          </ac:spMkLst>
        </pc:spChg>
        <pc:spChg chg="add del mod">
          <ac:chgData name="Soheil Abbasloo" userId="d71572ce-aea6-4a3a-9d7a-c1bc96c12f67" providerId="ADAL" clId="{ED41F9C1-8274-4F08-8693-1523C4FF26CB}" dt="2022-08-12T18:45:50.773" v="1828" actId="478"/>
          <ac:spMkLst>
            <pc:docMk/>
            <pc:sldMk cId="0" sldId="297"/>
            <ac:spMk id="12" creationId="{B05E9356-DC3B-EA6A-4776-81F0CDFC142E}"/>
          </ac:spMkLst>
        </pc:spChg>
        <pc:spChg chg="mod ord">
          <ac:chgData name="Soheil Abbasloo" userId="d71572ce-aea6-4a3a-9d7a-c1bc96c12f67" providerId="ADAL" clId="{ED41F9C1-8274-4F08-8693-1523C4FF26CB}" dt="2022-08-17T16:41:44.730" v="6450" actId="700"/>
          <ac:spMkLst>
            <pc:docMk/>
            <pc:sldMk cId="0" sldId="297"/>
            <ac:spMk id="1807" creationId="{00000000-0000-0000-0000-000000000000}"/>
          </ac:spMkLst>
        </pc:spChg>
        <pc:spChg chg="mod ord">
          <ac:chgData name="Soheil Abbasloo" userId="d71572ce-aea6-4a3a-9d7a-c1bc96c12f67" providerId="ADAL" clId="{ED41F9C1-8274-4F08-8693-1523C4FF26CB}" dt="2022-08-12T18:52:44.494" v="1880" actId="20577"/>
          <ac:spMkLst>
            <pc:docMk/>
            <pc:sldMk cId="0" sldId="297"/>
            <ac:spMk id="43010" creationId="{0EE6D546-F623-246C-C71C-F0E6B33791B0}"/>
          </ac:spMkLst>
        </pc:spChg>
        <pc:spChg chg="mod ord">
          <ac:chgData name="Soheil Abbasloo" userId="d71572ce-aea6-4a3a-9d7a-c1bc96c12f67" providerId="ADAL" clId="{ED41F9C1-8274-4F08-8693-1523C4FF26CB}" dt="2022-08-12T17:00:13.140" v="1415" actId="700"/>
          <ac:spMkLst>
            <pc:docMk/>
            <pc:sldMk cId="0" sldId="297"/>
            <ac:spMk id="43012" creationId="{FE753E60-0273-F9BB-7EBC-E861EEB9170E}"/>
          </ac:spMkLst>
        </pc:spChg>
        <pc:spChg chg="del">
          <ac:chgData name="Soheil Abbasloo" userId="d71572ce-aea6-4a3a-9d7a-c1bc96c12f67" providerId="ADAL" clId="{ED41F9C1-8274-4F08-8693-1523C4FF26CB}" dt="2022-08-12T18:37:35.368" v="1666" actId="478"/>
          <ac:spMkLst>
            <pc:docMk/>
            <pc:sldMk cId="0" sldId="297"/>
            <ac:spMk id="43014" creationId="{8C5F4E1A-D390-2FF9-1C8C-93D21F0A9014}"/>
          </ac:spMkLst>
        </pc:spChg>
        <pc:spChg chg="del mod ord">
          <ac:chgData name="Soheil Abbasloo" userId="d71572ce-aea6-4a3a-9d7a-c1bc96c12f67" providerId="ADAL" clId="{ED41F9C1-8274-4F08-8693-1523C4FF26CB}" dt="2022-08-12T18:45:42.217" v="1825" actId="478"/>
          <ac:spMkLst>
            <pc:docMk/>
            <pc:sldMk cId="0" sldId="297"/>
            <ac:spMk id="866307" creationId="{394BB70D-C211-7C26-4F4D-9B4409B6FE65}"/>
          </ac:spMkLst>
        </pc:spChg>
        <pc:spChg chg="del">
          <ac:chgData name="Soheil Abbasloo" userId="d71572ce-aea6-4a3a-9d7a-c1bc96c12f67" providerId="ADAL" clId="{ED41F9C1-8274-4F08-8693-1523C4FF26CB}" dt="2022-08-12T18:37:32.344" v="1665" actId="478"/>
          <ac:spMkLst>
            <pc:docMk/>
            <pc:sldMk cId="0" sldId="297"/>
            <ac:spMk id="866308" creationId="{F0D95AF3-4612-7D56-2996-7474FF510381}"/>
          </ac:spMkLst>
        </pc:spChg>
        <pc:picChg chg="add del mod ord">
          <ac:chgData name="Soheil Abbasloo" userId="d71572ce-aea6-4a3a-9d7a-c1bc96c12f67" providerId="ADAL" clId="{ED41F9C1-8274-4F08-8693-1523C4FF26CB}" dt="2022-08-12T18:45:45.917" v="1826" actId="478"/>
          <ac:picMkLst>
            <pc:docMk/>
            <pc:sldMk cId="0" sldId="297"/>
            <ac:picMk id="4" creationId="{E0AC9836-FD0C-3074-C494-58B379726E36}"/>
          </ac:picMkLst>
        </pc:picChg>
        <pc:picChg chg="add del mod modCrop">
          <ac:chgData name="Soheil Abbasloo" userId="d71572ce-aea6-4a3a-9d7a-c1bc96c12f67" providerId="ADAL" clId="{ED41F9C1-8274-4F08-8693-1523C4FF26CB}" dt="2022-08-12T18:45:48.041" v="1827" actId="478"/>
          <ac:picMkLst>
            <pc:docMk/>
            <pc:sldMk cId="0" sldId="297"/>
            <ac:picMk id="6" creationId="{EDB34A8D-F4E3-9629-E733-28B6F86A00D6}"/>
          </ac:picMkLst>
        </pc:picChg>
        <pc:picChg chg="del">
          <ac:chgData name="Soheil Abbasloo" userId="d71572ce-aea6-4a3a-9d7a-c1bc96c12f67" providerId="ADAL" clId="{ED41F9C1-8274-4F08-8693-1523C4FF26CB}" dt="2022-08-12T18:37:36.733" v="1667" actId="478"/>
          <ac:picMkLst>
            <pc:docMk/>
            <pc:sldMk cId="0" sldId="297"/>
            <ac:picMk id="866310" creationId="{84FE570A-6D4B-E030-7789-4D79F435ADE0}"/>
          </ac:picMkLst>
        </pc:picChg>
        <pc:cxnChg chg="add del mod">
          <ac:chgData name="Soheil Abbasloo" userId="d71572ce-aea6-4a3a-9d7a-c1bc96c12f67" providerId="ADAL" clId="{ED41F9C1-8274-4F08-8693-1523C4FF26CB}" dt="2022-08-12T18:45:51.934" v="1829" actId="478"/>
          <ac:cxnSpMkLst>
            <pc:docMk/>
            <pc:sldMk cId="0" sldId="297"/>
            <ac:cxnSpMk id="8" creationId="{72B2C606-04F2-2CFE-10E2-684DFA099047}"/>
          </ac:cxnSpMkLst>
        </pc:cxnChg>
      </pc:sldChg>
      <pc:sldChg chg="addSp delSp modSp add del mod modClrScheme chgLayout">
        <pc:chgData name="Soheil Abbasloo" userId="d71572ce-aea6-4a3a-9d7a-c1bc96c12f67" providerId="ADAL" clId="{ED41F9C1-8274-4F08-8693-1523C4FF26CB}" dt="2022-08-17T16:41:44.730" v="6450" actId="700"/>
        <pc:sldMkLst>
          <pc:docMk/>
          <pc:sldMk cId="0" sldId="298"/>
        </pc:sldMkLst>
        <pc:spChg chg="add mod ord">
          <ac:chgData name="Soheil Abbasloo" userId="d71572ce-aea6-4a3a-9d7a-c1bc96c12f67" providerId="ADAL" clId="{ED41F9C1-8274-4F08-8693-1523C4FF26CB}" dt="2022-08-17T16:41:44.730" v="6450" actId="700"/>
          <ac:spMkLst>
            <pc:docMk/>
            <pc:sldMk cId="0" sldId="298"/>
            <ac:spMk id="2" creationId="{55A3AE02-CE77-C5A4-050B-DD54F8ED7CE0}"/>
          </ac:spMkLst>
        </pc:spChg>
        <pc:spChg chg="add mod ord">
          <ac:chgData name="Soheil Abbasloo" userId="d71572ce-aea6-4a3a-9d7a-c1bc96c12f67" providerId="ADAL" clId="{ED41F9C1-8274-4F08-8693-1523C4FF26CB}" dt="2022-08-17T16:41:44.730" v="6450" actId="700"/>
          <ac:spMkLst>
            <pc:docMk/>
            <pc:sldMk cId="0" sldId="298"/>
            <ac:spMk id="3" creationId="{0A58257C-1E2C-8318-9330-C86534472081}"/>
          </ac:spMkLst>
        </pc:spChg>
        <pc:spChg chg="mod">
          <ac:chgData name="Soheil Abbasloo" userId="d71572ce-aea6-4a3a-9d7a-c1bc96c12f67" providerId="ADAL" clId="{ED41F9C1-8274-4F08-8693-1523C4FF26CB}" dt="2022-08-12T19:02:51.014" v="2266" actId="165"/>
          <ac:spMkLst>
            <pc:docMk/>
            <pc:sldMk cId="0" sldId="298"/>
            <ac:spMk id="32" creationId="{3F49AB19-B5C3-F05B-D9E9-78C4A2854FE8}"/>
          </ac:spMkLst>
        </pc:spChg>
        <pc:spChg chg="mod">
          <ac:chgData name="Soheil Abbasloo" userId="d71572ce-aea6-4a3a-9d7a-c1bc96c12f67" providerId="ADAL" clId="{ED41F9C1-8274-4F08-8693-1523C4FF26CB}" dt="2022-08-12T19:02:51.014" v="2266" actId="165"/>
          <ac:spMkLst>
            <pc:docMk/>
            <pc:sldMk cId="0" sldId="298"/>
            <ac:spMk id="33" creationId="{BE5719A5-E8C7-32CD-8CD8-9B65FC5C8D6F}"/>
          </ac:spMkLst>
        </pc:spChg>
        <pc:spChg chg="mod">
          <ac:chgData name="Soheil Abbasloo" userId="d71572ce-aea6-4a3a-9d7a-c1bc96c12f67" providerId="ADAL" clId="{ED41F9C1-8274-4F08-8693-1523C4FF26CB}" dt="2022-08-12T19:02:51.014" v="2266" actId="165"/>
          <ac:spMkLst>
            <pc:docMk/>
            <pc:sldMk cId="0" sldId="298"/>
            <ac:spMk id="34" creationId="{44DB60DC-7B55-41C3-53AE-A783143B7AEB}"/>
          </ac:spMkLst>
        </pc:spChg>
        <pc:spChg chg="mod">
          <ac:chgData name="Soheil Abbasloo" userId="d71572ce-aea6-4a3a-9d7a-c1bc96c12f67" providerId="ADAL" clId="{ED41F9C1-8274-4F08-8693-1523C4FF26CB}" dt="2022-08-12T19:02:51.014" v="2266" actId="165"/>
          <ac:spMkLst>
            <pc:docMk/>
            <pc:sldMk cId="0" sldId="298"/>
            <ac:spMk id="35" creationId="{54F020D3-9EC5-43AC-8575-28DBC995B4E7}"/>
          </ac:spMkLst>
        </pc:spChg>
        <pc:spChg chg="mod">
          <ac:chgData name="Soheil Abbasloo" userId="d71572ce-aea6-4a3a-9d7a-c1bc96c12f67" providerId="ADAL" clId="{ED41F9C1-8274-4F08-8693-1523C4FF26CB}" dt="2022-08-12T19:02:51.014" v="2266" actId="165"/>
          <ac:spMkLst>
            <pc:docMk/>
            <pc:sldMk cId="0" sldId="298"/>
            <ac:spMk id="36" creationId="{778E1CDB-1404-2854-AAD8-8492B3B0EE8E}"/>
          </ac:spMkLst>
        </pc:spChg>
        <pc:spChg chg="mod">
          <ac:chgData name="Soheil Abbasloo" userId="d71572ce-aea6-4a3a-9d7a-c1bc96c12f67" providerId="ADAL" clId="{ED41F9C1-8274-4F08-8693-1523C4FF26CB}" dt="2022-08-12T19:02:51.014" v="2266" actId="165"/>
          <ac:spMkLst>
            <pc:docMk/>
            <pc:sldMk cId="0" sldId="298"/>
            <ac:spMk id="37" creationId="{DFF6D444-41AA-764B-55FF-45B99F8D2A82}"/>
          </ac:spMkLst>
        </pc:spChg>
        <pc:spChg chg="mod">
          <ac:chgData name="Soheil Abbasloo" userId="d71572ce-aea6-4a3a-9d7a-c1bc96c12f67" providerId="ADAL" clId="{ED41F9C1-8274-4F08-8693-1523C4FF26CB}" dt="2022-08-12T19:02:51.014" v="2266" actId="165"/>
          <ac:spMkLst>
            <pc:docMk/>
            <pc:sldMk cId="0" sldId="298"/>
            <ac:spMk id="38" creationId="{2B6A8E03-4568-03A0-0FE0-D312D28842F3}"/>
          </ac:spMkLst>
        </pc:spChg>
        <pc:spChg chg="mod">
          <ac:chgData name="Soheil Abbasloo" userId="d71572ce-aea6-4a3a-9d7a-c1bc96c12f67" providerId="ADAL" clId="{ED41F9C1-8274-4F08-8693-1523C4FF26CB}" dt="2022-08-12T19:02:51.014" v="2266" actId="165"/>
          <ac:spMkLst>
            <pc:docMk/>
            <pc:sldMk cId="0" sldId="298"/>
            <ac:spMk id="39" creationId="{6A637B08-7976-A75A-1732-F78EE1C0805E}"/>
          </ac:spMkLst>
        </pc:spChg>
        <pc:spChg chg="add del mod topLvl">
          <ac:chgData name="Soheil Abbasloo" userId="d71572ce-aea6-4a3a-9d7a-c1bc96c12f67" providerId="ADAL" clId="{ED41F9C1-8274-4F08-8693-1523C4FF26CB}" dt="2022-08-12T19:02:56.633" v="2267" actId="478"/>
          <ac:spMkLst>
            <pc:docMk/>
            <pc:sldMk cId="0" sldId="298"/>
            <ac:spMk id="40" creationId="{9916D276-2507-8345-FAE3-9EB7528CBD4D}"/>
          </ac:spMkLst>
        </pc:spChg>
        <pc:spChg chg="add del mod topLvl">
          <ac:chgData name="Soheil Abbasloo" userId="d71572ce-aea6-4a3a-9d7a-c1bc96c12f67" providerId="ADAL" clId="{ED41F9C1-8274-4F08-8693-1523C4FF26CB}" dt="2022-08-12T19:02:56.633" v="2267" actId="478"/>
          <ac:spMkLst>
            <pc:docMk/>
            <pc:sldMk cId="0" sldId="298"/>
            <ac:spMk id="41" creationId="{0F1C9E0D-A70E-69F1-2EA6-4656A6BCCCAA}"/>
          </ac:spMkLst>
        </pc:spChg>
        <pc:spChg chg="add del mod topLvl">
          <ac:chgData name="Soheil Abbasloo" userId="d71572ce-aea6-4a3a-9d7a-c1bc96c12f67" providerId="ADAL" clId="{ED41F9C1-8274-4F08-8693-1523C4FF26CB}" dt="2022-08-12T19:02:56.633" v="2267" actId="478"/>
          <ac:spMkLst>
            <pc:docMk/>
            <pc:sldMk cId="0" sldId="298"/>
            <ac:spMk id="42" creationId="{45CDE000-4258-124E-263B-CA9AA469983F}"/>
          </ac:spMkLst>
        </pc:spChg>
        <pc:spChg chg="add del mod topLvl">
          <ac:chgData name="Soheil Abbasloo" userId="d71572ce-aea6-4a3a-9d7a-c1bc96c12f67" providerId="ADAL" clId="{ED41F9C1-8274-4F08-8693-1523C4FF26CB}" dt="2022-08-12T19:02:56.633" v="2267" actId="478"/>
          <ac:spMkLst>
            <pc:docMk/>
            <pc:sldMk cId="0" sldId="298"/>
            <ac:spMk id="43" creationId="{FB875A2C-0605-D2F7-8864-F43BD21B5432}"/>
          </ac:spMkLst>
        </pc:spChg>
        <pc:spChg chg="add del mod topLvl">
          <ac:chgData name="Soheil Abbasloo" userId="d71572ce-aea6-4a3a-9d7a-c1bc96c12f67" providerId="ADAL" clId="{ED41F9C1-8274-4F08-8693-1523C4FF26CB}" dt="2022-08-12T19:02:56.633" v="2267" actId="478"/>
          <ac:spMkLst>
            <pc:docMk/>
            <pc:sldMk cId="0" sldId="298"/>
            <ac:spMk id="44" creationId="{395E1B0F-06B9-68C9-ED1D-11997A69B590}"/>
          </ac:spMkLst>
        </pc:spChg>
        <pc:spChg chg="add del mod topLvl">
          <ac:chgData name="Soheil Abbasloo" userId="d71572ce-aea6-4a3a-9d7a-c1bc96c12f67" providerId="ADAL" clId="{ED41F9C1-8274-4F08-8693-1523C4FF26CB}" dt="2022-08-12T19:02:56.633" v="2267" actId="478"/>
          <ac:spMkLst>
            <pc:docMk/>
            <pc:sldMk cId="0" sldId="298"/>
            <ac:spMk id="45" creationId="{39CE3D17-D7EF-7E19-1BB2-2DF39FF22FF6}"/>
          </ac:spMkLst>
        </pc:spChg>
        <pc:spChg chg="add del mod topLvl">
          <ac:chgData name="Soheil Abbasloo" userId="d71572ce-aea6-4a3a-9d7a-c1bc96c12f67" providerId="ADAL" clId="{ED41F9C1-8274-4F08-8693-1523C4FF26CB}" dt="2022-08-12T19:02:56.633" v="2267" actId="478"/>
          <ac:spMkLst>
            <pc:docMk/>
            <pc:sldMk cId="0" sldId="298"/>
            <ac:spMk id="46" creationId="{94D327E2-CFE0-6BA3-0152-F8BF2A4882C8}"/>
          </ac:spMkLst>
        </pc:spChg>
        <pc:spChg chg="add del mod topLvl">
          <ac:chgData name="Soheil Abbasloo" userId="d71572ce-aea6-4a3a-9d7a-c1bc96c12f67" providerId="ADAL" clId="{ED41F9C1-8274-4F08-8693-1523C4FF26CB}" dt="2022-08-12T19:02:56.633" v="2267" actId="478"/>
          <ac:spMkLst>
            <pc:docMk/>
            <pc:sldMk cId="0" sldId="298"/>
            <ac:spMk id="47" creationId="{0CC661F2-63A9-9239-B86E-B4CDDF14CD26}"/>
          </ac:spMkLst>
        </pc:spChg>
        <pc:spChg chg="add del mod topLvl">
          <ac:chgData name="Soheil Abbasloo" userId="d71572ce-aea6-4a3a-9d7a-c1bc96c12f67" providerId="ADAL" clId="{ED41F9C1-8274-4F08-8693-1523C4FF26CB}" dt="2022-08-12T19:02:56.633" v="2267" actId="478"/>
          <ac:spMkLst>
            <pc:docMk/>
            <pc:sldMk cId="0" sldId="298"/>
            <ac:spMk id="48" creationId="{C313F461-EF9E-B754-B7AF-A86E8D8A1B53}"/>
          </ac:spMkLst>
        </pc:spChg>
        <pc:spChg chg="add del mod topLvl">
          <ac:chgData name="Soheil Abbasloo" userId="d71572ce-aea6-4a3a-9d7a-c1bc96c12f67" providerId="ADAL" clId="{ED41F9C1-8274-4F08-8693-1523C4FF26CB}" dt="2022-08-12T19:02:56.633" v="2267" actId="478"/>
          <ac:spMkLst>
            <pc:docMk/>
            <pc:sldMk cId="0" sldId="298"/>
            <ac:spMk id="49" creationId="{EC509E09-9FD5-F298-0E72-1B4623093AF3}"/>
          </ac:spMkLst>
        </pc:spChg>
        <pc:spChg chg="mod">
          <ac:chgData name="Soheil Abbasloo" userId="d71572ce-aea6-4a3a-9d7a-c1bc96c12f67" providerId="ADAL" clId="{ED41F9C1-8274-4F08-8693-1523C4FF26CB}" dt="2022-08-12T19:03:03.731" v="2309" actId="1036"/>
          <ac:spMkLst>
            <pc:docMk/>
            <pc:sldMk cId="0" sldId="298"/>
            <ac:spMk id="53" creationId="{1E079CC2-CF36-424B-AC7B-B883558DDA21}"/>
          </ac:spMkLst>
        </pc:spChg>
        <pc:spChg chg="mod">
          <ac:chgData name="Soheil Abbasloo" userId="d71572ce-aea6-4a3a-9d7a-c1bc96c12f67" providerId="ADAL" clId="{ED41F9C1-8274-4F08-8693-1523C4FF26CB}" dt="2022-08-12T19:03:03.731" v="2309" actId="1036"/>
          <ac:spMkLst>
            <pc:docMk/>
            <pc:sldMk cId="0" sldId="298"/>
            <ac:spMk id="54" creationId="{25A6A2C5-6548-2E14-2BAD-718CBD552201}"/>
          </ac:spMkLst>
        </pc:spChg>
        <pc:spChg chg="mod">
          <ac:chgData name="Soheil Abbasloo" userId="d71572ce-aea6-4a3a-9d7a-c1bc96c12f67" providerId="ADAL" clId="{ED41F9C1-8274-4F08-8693-1523C4FF26CB}" dt="2022-08-12T19:03:03.731" v="2309" actId="1036"/>
          <ac:spMkLst>
            <pc:docMk/>
            <pc:sldMk cId="0" sldId="298"/>
            <ac:spMk id="55" creationId="{FF7D9B5A-3666-F21C-4E25-56754B9B0CCB}"/>
          </ac:spMkLst>
        </pc:spChg>
        <pc:spChg chg="mod">
          <ac:chgData name="Soheil Abbasloo" userId="d71572ce-aea6-4a3a-9d7a-c1bc96c12f67" providerId="ADAL" clId="{ED41F9C1-8274-4F08-8693-1523C4FF26CB}" dt="2022-08-12T19:03:03.731" v="2309" actId="1036"/>
          <ac:spMkLst>
            <pc:docMk/>
            <pc:sldMk cId="0" sldId="298"/>
            <ac:spMk id="56" creationId="{BD059DA2-7971-5E50-E3A6-5B05005C5929}"/>
          </ac:spMkLst>
        </pc:spChg>
        <pc:spChg chg="mod">
          <ac:chgData name="Soheil Abbasloo" userId="d71572ce-aea6-4a3a-9d7a-c1bc96c12f67" providerId="ADAL" clId="{ED41F9C1-8274-4F08-8693-1523C4FF26CB}" dt="2022-08-12T19:03:03.731" v="2309" actId="1036"/>
          <ac:spMkLst>
            <pc:docMk/>
            <pc:sldMk cId="0" sldId="298"/>
            <ac:spMk id="57" creationId="{1E6B58A9-85D1-219F-FF77-F932BF6E1C22}"/>
          </ac:spMkLst>
        </pc:spChg>
        <pc:spChg chg="mod">
          <ac:chgData name="Soheil Abbasloo" userId="d71572ce-aea6-4a3a-9d7a-c1bc96c12f67" providerId="ADAL" clId="{ED41F9C1-8274-4F08-8693-1523C4FF26CB}" dt="2022-08-12T19:03:03.731" v="2309" actId="1036"/>
          <ac:spMkLst>
            <pc:docMk/>
            <pc:sldMk cId="0" sldId="298"/>
            <ac:spMk id="58" creationId="{ECBBE0DD-DC22-DBE2-8939-1F142484EC1C}"/>
          </ac:spMkLst>
        </pc:spChg>
        <pc:spChg chg="mod">
          <ac:chgData name="Soheil Abbasloo" userId="d71572ce-aea6-4a3a-9d7a-c1bc96c12f67" providerId="ADAL" clId="{ED41F9C1-8274-4F08-8693-1523C4FF26CB}" dt="2022-08-12T19:03:03.731" v="2309" actId="1036"/>
          <ac:spMkLst>
            <pc:docMk/>
            <pc:sldMk cId="0" sldId="298"/>
            <ac:spMk id="59" creationId="{A06E4525-0A3C-F4CF-FFF6-DCC005D8F4AB}"/>
          </ac:spMkLst>
        </pc:spChg>
        <pc:spChg chg="mod">
          <ac:chgData name="Soheil Abbasloo" userId="d71572ce-aea6-4a3a-9d7a-c1bc96c12f67" providerId="ADAL" clId="{ED41F9C1-8274-4F08-8693-1523C4FF26CB}" dt="2022-08-12T19:03:03.731" v="2309" actId="1036"/>
          <ac:spMkLst>
            <pc:docMk/>
            <pc:sldMk cId="0" sldId="298"/>
            <ac:spMk id="60" creationId="{B647FAC7-89A2-55AC-B7A4-A8CC8D4AA4AE}"/>
          </ac:spMkLst>
        </pc:spChg>
        <pc:spChg chg="mod">
          <ac:chgData name="Soheil Abbasloo" userId="d71572ce-aea6-4a3a-9d7a-c1bc96c12f67" providerId="ADAL" clId="{ED41F9C1-8274-4F08-8693-1523C4FF26CB}" dt="2022-08-12T19:03:03.731" v="2309" actId="1036"/>
          <ac:spMkLst>
            <pc:docMk/>
            <pc:sldMk cId="0" sldId="298"/>
            <ac:spMk id="61" creationId="{BB57076E-2FDF-5F66-F562-F00EC24690AD}"/>
          </ac:spMkLst>
        </pc:spChg>
        <pc:spChg chg="mod">
          <ac:chgData name="Soheil Abbasloo" userId="d71572ce-aea6-4a3a-9d7a-c1bc96c12f67" providerId="ADAL" clId="{ED41F9C1-8274-4F08-8693-1523C4FF26CB}" dt="2022-08-12T19:03:03.731" v="2309" actId="1036"/>
          <ac:spMkLst>
            <pc:docMk/>
            <pc:sldMk cId="0" sldId="298"/>
            <ac:spMk id="62" creationId="{AA20B75D-7877-B154-A640-7FE7E6A1ADC0}"/>
          </ac:spMkLst>
        </pc:spChg>
        <pc:spChg chg="mod">
          <ac:chgData name="Soheil Abbasloo" userId="d71572ce-aea6-4a3a-9d7a-c1bc96c12f67" providerId="ADAL" clId="{ED41F9C1-8274-4F08-8693-1523C4FF26CB}" dt="2022-08-12T19:03:03.731" v="2309" actId="1036"/>
          <ac:spMkLst>
            <pc:docMk/>
            <pc:sldMk cId="0" sldId="298"/>
            <ac:spMk id="63" creationId="{D5EB9173-7CDA-6CC8-EC33-1E48166CFF0B}"/>
          </ac:spMkLst>
        </pc:spChg>
        <pc:spChg chg="mod">
          <ac:chgData name="Soheil Abbasloo" userId="d71572ce-aea6-4a3a-9d7a-c1bc96c12f67" providerId="ADAL" clId="{ED41F9C1-8274-4F08-8693-1523C4FF26CB}" dt="2022-08-12T19:03:03.731" v="2309" actId="1036"/>
          <ac:spMkLst>
            <pc:docMk/>
            <pc:sldMk cId="0" sldId="298"/>
            <ac:spMk id="65" creationId="{1E5F56B9-B38F-4ADE-7355-CDE9591F41F0}"/>
          </ac:spMkLst>
        </pc:spChg>
        <pc:spChg chg="mod">
          <ac:chgData name="Soheil Abbasloo" userId="d71572ce-aea6-4a3a-9d7a-c1bc96c12f67" providerId="ADAL" clId="{ED41F9C1-8274-4F08-8693-1523C4FF26CB}" dt="2022-08-12T19:03:03.731" v="2309" actId="1036"/>
          <ac:spMkLst>
            <pc:docMk/>
            <pc:sldMk cId="0" sldId="298"/>
            <ac:spMk id="66" creationId="{DD9B4E64-BD77-4F57-B66C-7C6F0CD0E253}"/>
          </ac:spMkLst>
        </pc:spChg>
        <pc:spChg chg="mod">
          <ac:chgData name="Soheil Abbasloo" userId="d71572ce-aea6-4a3a-9d7a-c1bc96c12f67" providerId="ADAL" clId="{ED41F9C1-8274-4F08-8693-1523C4FF26CB}" dt="2022-08-12T19:03:03.731" v="2309" actId="1036"/>
          <ac:spMkLst>
            <pc:docMk/>
            <pc:sldMk cId="0" sldId="298"/>
            <ac:spMk id="67" creationId="{C3DDF703-D1AA-E3AF-373E-C57F5B3D960F}"/>
          </ac:spMkLst>
        </pc:spChg>
        <pc:spChg chg="mod">
          <ac:chgData name="Soheil Abbasloo" userId="d71572ce-aea6-4a3a-9d7a-c1bc96c12f67" providerId="ADAL" clId="{ED41F9C1-8274-4F08-8693-1523C4FF26CB}" dt="2022-08-12T19:03:17.285" v="2310" actId="207"/>
          <ac:spMkLst>
            <pc:docMk/>
            <pc:sldMk cId="0" sldId="298"/>
            <ac:spMk id="68" creationId="{F9D4E245-74DD-0BA3-6E29-4A2FE60A70B0}"/>
          </ac:spMkLst>
        </pc:spChg>
        <pc:spChg chg="mod">
          <ac:chgData name="Soheil Abbasloo" userId="d71572ce-aea6-4a3a-9d7a-c1bc96c12f67" providerId="ADAL" clId="{ED41F9C1-8274-4F08-8693-1523C4FF26CB}" dt="2022-08-12T19:03:03.731" v="2309" actId="1036"/>
          <ac:spMkLst>
            <pc:docMk/>
            <pc:sldMk cId="0" sldId="298"/>
            <ac:spMk id="69" creationId="{5F6BD061-488E-4D9A-18C0-582AD60F154E}"/>
          </ac:spMkLst>
        </pc:spChg>
        <pc:spChg chg="mod">
          <ac:chgData name="Soheil Abbasloo" userId="d71572ce-aea6-4a3a-9d7a-c1bc96c12f67" providerId="ADAL" clId="{ED41F9C1-8274-4F08-8693-1523C4FF26CB}" dt="2022-08-12T19:03:03.731" v="2309" actId="1036"/>
          <ac:spMkLst>
            <pc:docMk/>
            <pc:sldMk cId="0" sldId="298"/>
            <ac:spMk id="70" creationId="{F892A8A0-B262-B6CC-1D88-9A49A0D18F31}"/>
          </ac:spMkLst>
        </pc:spChg>
        <pc:spChg chg="mod">
          <ac:chgData name="Soheil Abbasloo" userId="d71572ce-aea6-4a3a-9d7a-c1bc96c12f67" providerId="ADAL" clId="{ED41F9C1-8274-4F08-8693-1523C4FF26CB}" dt="2022-08-12T19:03:03.731" v="2309" actId="1036"/>
          <ac:spMkLst>
            <pc:docMk/>
            <pc:sldMk cId="0" sldId="298"/>
            <ac:spMk id="71" creationId="{7448F034-D0B4-24D5-6CDE-2C9FB59243E6}"/>
          </ac:spMkLst>
        </pc:spChg>
        <pc:spChg chg="mod">
          <ac:chgData name="Soheil Abbasloo" userId="d71572ce-aea6-4a3a-9d7a-c1bc96c12f67" providerId="ADAL" clId="{ED41F9C1-8274-4F08-8693-1523C4FF26CB}" dt="2022-08-12T19:03:03.731" v="2309" actId="1036"/>
          <ac:spMkLst>
            <pc:docMk/>
            <pc:sldMk cId="0" sldId="298"/>
            <ac:spMk id="72" creationId="{4FC52622-C4BE-6EB8-E8E0-E1D1ED783A1E}"/>
          </ac:spMkLst>
        </pc:spChg>
        <pc:spChg chg="mod ord">
          <ac:chgData name="Soheil Abbasloo" userId="d71572ce-aea6-4a3a-9d7a-c1bc96c12f67" providerId="ADAL" clId="{ED41F9C1-8274-4F08-8693-1523C4FF26CB}" dt="2022-08-17T16:41:44.730" v="6450" actId="700"/>
          <ac:spMkLst>
            <pc:docMk/>
            <pc:sldMk cId="0" sldId="298"/>
            <ac:spMk id="1915" creationId="{00000000-0000-0000-0000-000000000000}"/>
          </ac:spMkLst>
        </pc:spChg>
        <pc:spChg chg="mod ord">
          <ac:chgData name="Soheil Abbasloo" userId="d71572ce-aea6-4a3a-9d7a-c1bc96c12f67" providerId="ADAL" clId="{ED41F9C1-8274-4F08-8693-1523C4FF26CB}" dt="2022-08-12T17:00:13.140" v="1415" actId="700"/>
          <ac:spMkLst>
            <pc:docMk/>
            <pc:sldMk cId="0" sldId="298"/>
            <ac:spMk id="45058" creationId="{710CC87D-616C-5B71-E947-5C1EACAEF9D0}"/>
          </ac:spMkLst>
        </pc:spChg>
        <pc:spChg chg="mod ord">
          <ac:chgData name="Soheil Abbasloo" userId="d71572ce-aea6-4a3a-9d7a-c1bc96c12f67" providerId="ADAL" clId="{ED41F9C1-8274-4F08-8693-1523C4FF26CB}" dt="2022-08-12T17:00:13.140" v="1415" actId="700"/>
          <ac:spMkLst>
            <pc:docMk/>
            <pc:sldMk cId="0" sldId="298"/>
            <ac:spMk id="45059" creationId="{A8578017-8158-0DB9-0ADC-88BE7CBF3B76}"/>
          </ac:spMkLst>
        </pc:spChg>
        <pc:spChg chg="mod ord">
          <ac:chgData name="Soheil Abbasloo" userId="d71572ce-aea6-4a3a-9d7a-c1bc96c12f67" providerId="ADAL" clId="{ED41F9C1-8274-4F08-8693-1523C4FF26CB}" dt="2022-08-12T19:01:44.599" v="2221" actId="20577"/>
          <ac:spMkLst>
            <pc:docMk/>
            <pc:sldMk cId="0" sldId="298"/>
            <ac:spMk id="45060" creationId="{EC1806B9-5D04-53C8-B2CB-5905F931F638}"/>
          </ac:spMkLst>
        </pc:spChg>
        <pc:spChg chg="mod topLvl">
          <ac:chgData name="Soheil Abbasloo" userId="d71572ce-aea6-4a3a-9d7a-c1bc96c12f67" providerId="ADAL" clId="{ED41F9C1-8274-4F08-8693-1523C4FF26CB}" dt="2022-08-12T19:02:51.014" v="2266" actId="165"/>
          <ac:spMkLst>
            <pc:docMk/>
            <pc:sldMk cId="0" sldId="298"/>
            <ac:spMk id="45062" creationId="{29B953CB-96F1-8731-560E-4893F592CC9C}"/>
          </ac:spMkLst>
        </pc:spChg>
        <pc:spChg chg="mod topLvl">
          <ac:chgData name="Soheil Abbasloo" userId="d71572ce-aea6-4a3a-9d7a-c1bc96c12f67" providerId="ADAL" clId="{ED41F9C1-8274-4F08-8693-1523C4FF26CB}" dt="2022-08-12T19:02:51.014" v="2266" actId="165"/>
          <ac:spMkLst>
            <pc:docMk/>
            <pc:sldMk cId="0" sldId="298"/>
            <ac:spMk id="45063" creationId="{94DD43B8-31FB-FCDE-F69A-F6A73161B358}"/>
          </ac:spMkLst>
        </pc:spChg>
        <pc:spChg chg="mod topLvl">
          <ac:chgData name="Soheil Abbasloo" userId="d71572ce-aea6-4a3a-9d7a-c1bc96c12f67" providerId="ADAL" clId="{ED41F9C1-8274-4F08-8693-1523C4FF26CB}" dt="2022-08-12T19:02:51.014" v="2266" actId="165"/>
          <ac:spMkLst>
            <pc:docMk/>
            <pc:sldMk cId="0" sldId="298"/>
            <ac:spMk id="45064" creationId="{4B06E6C4-6FBD-FD5F-95FB-8DB6B06D3965}"/>
          </ac:spMkLst>
        </pc:spChg>
        <pc:spChg chg="mod topLvl">
          <ac:chgData name="Soheil Abbasloo" userId="d71572ce-aea6-4a3a-9d7a-c1bc96c12f67" providerId="ADAL" clId="{ED41F9C1-8274-4F08-8693-1523C4FF26CB}" dt="2022-08-12T19:02:51.014" v="2266" actId="165"/>
          <ac:spMkLst>
            <pc:docMk/>
            <pc:sldMk cId="0" sldId="298"/>
            <ac:spMk id="45065" creationId="{35359496-D213-F475-AF33-45E3B879718B}"/>
          </ac:spMkLst>
        </pc:spChg>
        <pc:spChg chg="mod topLvl">
          <ac:chgData name="Soheil Abbasloo" userId="d71572ce-aea6-4a3a-9d7a-c1bc96c12f67" providerId="ADAL" clId="{ED41F9C1-8274-4F08-8693-1523C4FF26CB}" dt="2022-08-12T19:02:51.014" v="2266" actId="165"/>
          <ac:spMkLst>
            <pc:docMk/>
            <pc:sldMk cId="0" sldId="298"/>
            <ac:spMk id="45066" creationId="{99A600BF-A5BA-C115-FC69-C56422777AA7}"/>
          </ac:spMkLst>
        </pc:spChg>
        <pc:spChg chg="mod topLvl">
          <ac:chgData name="Soheil Abbasloo" userId="d71572ce-aea6-4a3a-9d7a-c1bc96c12f67" providerId="ADAL" clId="{ED41F9C1-8274-4F08-8693-1523C4FF26CB}" dt="2022-08-12T19:03:20.237" v="2311" actId="207"/>
          <ac:spMkLst>
            <pc:docMk/>
            <pc:sldMk cId="0" sldId="298"/>
            <ac:spMk id="45067" creationId="{520AA467-9BCE-AEB0-531E-EA276697C28B}"/>
          </ac:spMkLst>
        </pc:spChg>
        <pc:spChg chg="mod topLvl">
          <ac:chgData name="Soheil Abbasloo" userId="d71572ce-aea6-4a3a-9d7a-c1bc96c12f67" providerId="ADAL" clId="{ED41F9C1-8274-4F08-8693-1523C4FF26CB}" dt="2022-08-12T19:02:51.014" v="2266" actId="165"/>
          <ac:spMkLst>
            <pc:docMk/>
            <pc:sldMk cId="0" sldId="298"/>
            <ac:spMk id="45068" creationId="{667FDB01-6960-3FDE-4502-08A8C26626C9}"/>
          </ac:spMkLst>
        </pc:spChg>
        <pc:spChg chg="add del">
          <ac:chgData name="Soheil Abbasloo" userId="d71572ce-aea6-4a3a-9d7a-c1bc96c12f67" providerId="ADAL" clId="{ED41F9C1-8274-4F08-8693-1523C4FF26CB}" dt="2022-08-12T19:01:42.097" v="2207" actId="478"/>
          <ac:spMkLst>
            <pc:docMk/>
            <pc:sldMk cId="0" sldId="298"/>
            <ac:spMk id="45069" creationId="{EB1685D2-13C5-78B7-C523-DD2D4D6467D5}"/>
          </ac:spMkLst>
        </pc:spChg>
        <pc:spChg chg="add del">
          <ac:chgData name="Soheil Abbasloo" userId="d71572ce-aea6-4a3a-9d7a-c1bc96c12f67" providerId="ADAL" clId="{ED41F9C1-8274-4F08-8693-1523C4FF26CB}" dt="2022-08-12T19:01:42.097" v="2207" actId="478"/>
          <ac:spMkLst>
            <pc:docMk/>
            <pc:sldMk cId="0" sldId="298"/>
            <ac:spMk id="45070" creationId="{1AE3616D-54D2-5BFF-C250-E51812DCA7C1}"/>
          </ac:spMkLst>
        </pc:spChg>
        <pc:spChg chg="add del">
          <ac:chgData name="Soheil Abbasloo" userId="d71572ce-aea6-4a3a-9d7a-c1bc96c12f67" providerId="ADAL" clId="{ED41F9C1-8274-4F08-8693-1523C4FF26CB}" dt="2022-08-12T19:01:42.097" v="2207" actId="478"/>
          <ac:spMkLst>
            <pc:docMk/>
            <pc:sldMk cId="0" sldId="298"/>
            <ac:spMk id="45071" creationId="{EF116381-7062-FD9E-5591-C3DD2CB0FBF1}"/>
          </ac:spMkLst>
        </pc:spChg>
        <pc:spChg chg="add del">
          <ac:chgData name="Soheil Abbasloo" userId="d71572ce-aea6-4a3a-9d7a-c1bc96c12f67" providerId="ADAL" clId="{ED41F9C1-8274-4F08-8693-1523C4FF26CB}" dt="2022-08-12T19:01:42.097" v="2207" actId="478"/>
          <ac:spMkLst>
            <pc:docMk/>
            <pc:sldMk cId="0" sldId="298"/>
            <ac:spMk id="45072" creationId="{DE5682EA-00AB-5262-6F34-5C625A610914}"/>
          </ac:spMkLst>
        </pc:spChg>
        <pc:spChg chg="add del">
          <ac:chgData name="Soheil Abbasloo" userId="d71572ce-aea6-4a3a-9d7a-c1bc96c12f67" providerId="ADAL" clId="{ED41F9C1-8274-4F08-8693-1523C4FF26CB}" dt="2022-08-12T19:01:42.097" v="2207" actId="478"/>
          <ac:spMkLst>
            <pc:docMk/>
            <pc:sldMk cId="0" sldId="298"/>
            <ac:spMk id="45073" creationId="{7BCC0F5F-3123-2AC7-68DD-2C3F1AE5FC06}"/>
          </ac:spMkLst>
        </pc:spChg>
        <pc:spChg chg="add del">
          <ac:chgData name="Soheil Abbasloo" userId="d71572ce-aea6-4a3a-9d7a-c1bc96c12f67" providerId="ADAL" clId="{ED41F9C1-8274-4F08-8693-1523C4FF26CB}" dt="2022-08-12T19:01:42.097" v="2207" actId="478"/>
          <ac:spMkLst>
            <pc:docMk/>
            <pc:sldMk cId="0" sldId="298"/>
            <ac:spMk id="45074" creationId="{BFFD5398-45B5-0498-7963-F306B9E5E446}"/>
          </ac:spMkLst>
        </pc:spChg>
        <pc:spChg chg="add del">
          <ac:chgData name="Soheil Abbasloo" userId="d71572ce-aea6-4a3a-9d7a-c1bc96c12f67" providerId="ADAL" clId="{ED41F9C1-8274-4F08-8693-1523C4FF26CB}" dt="2022-08-12T19:01:42.097" v="2207" actId="478"/>
          <ac:spMkLst>
            <pc:docMk/>
            <pc:sldMk cId="0" sldId="298"/>
            <ac:spMk id="45075" creationId="{A469043D-6E49-F978-1BD1-3B68D1BA998F}"/>
          </ac:spMkLst>
        </pc:spChg>
        <pc:spChg chg="add del">
          <ac:chgData name="Soheil Abbasloo" userId="d71572ce-aea6-4a3a-9d7a-c1bc96c12f67" providerId="ADAL" clId="{ED41F9C1-8274-4F08-8693-1523C4FF26CB}" dt="2022-08-12T19:01:42.097" v="2207" actId="478"/>
          <ac:spMkLst>
            <pc:docMk/>
            <pc:sldMk cId="0" sldId="298"/>
            <ac:spMk id="45076" creationId="{5D46A5BF-D5AB-A077-D20B-C2915BA255B1}"/>
          </ac:spMkLst>
        </pc:spChg>
        <pc:grpChg chg="add del mod">
          <ac:chgData name="Soheil Abbasloo" userId="d71572ce-aea6-4a3a-9d7a-c1bc96c12f67" providerId="ADAL" clId="{ED41F9C1-8274-4F08-8693-1523C4FF26CB}" dt="2022-08-12T19:02:51.014" v="2266" actId="165"/>
          <ac:grpSpMkLst>
            <pc:docMk/>
            <pc:sldMk cId="0" sldId="298"/>
            <ac:grpSpMk id="2" creationId="{BF13EDD5-5581-86AB-71C8-FCA247C8D7F5}"/>
          </ac:grpSpMkLst>
        </pc:grpChg>
        <pc:grpChg chg="add del mod topLvl">
          <ac:chgData name="Soheil Abbasloo" userId="d71572ce-aea6-4a3a-9d7a-c1bc96c12f67" providerId="ADAL" clId="{ED41F9C1-8274-4F08-8693-1523C4FF26CB}" dt="2022-08-12T19:02:56.633" v="2267" actId="478"/>
          <ac:grpSpMkLst>
            <pc:docMk/>
            <pc:sldMk cId="0" sldId="298"/>
            <ac:grpSpMk id="30" creationId="{FD4B4656-2273-C8FB-1703-4EE3CC9B6B64}"/>
          </ac:grpSpMkLst>
        </pc:grpChg>
        <pc:grpChg chg="mod">
          <ac:chgData name="Soheil Abbasloo" userId="d71572ce-aea6-4a3a-9d7a-c1bc96c12f67" providerId="ADAL" clId="{ED41F9C1-8274-4F08-8693-1523C4FF26CB}" dt="2022-08-12T19:02:51.014" v="2266" actId="165"/>
          <ac:grpSpMkLst>
            <pc:docMk/>
            <pc:sldMk cId="0" sldId="298"/>
            <ac:grpSpMk id="31" creationId="{F670052B-B5FB-AF02-C3A7-4B2818171DA1}"/>
          </ac:grpSpMkLst>
        </pc:grpChg>
        <pc:grpChg chg="add mod">
          <ac:chgData name="Soheil Abbasloo" userId="d71572ce-aea6-4a3a-9d7a-c1bc96c12f67" providerId="ADAL" clId="{ED41F9C1-8274-4F08-8693-1523C4FF26CB}" dt="2022-08-12T19:03:03.731" v="2309" actId="1036"/>
          <ac:grpSpMkLst>
            <pc:docMk/>
            <pc:sldMk cId="0" sldId="298"/>
            <ac:grpSpMk id="51" creationId="{04FF2506-BC26-CDAD-62D3-8A1D4560884A}"/>
          </ac:grpSpMkLst>
        </pc:grpChg>
        <pc:grpChg chg="mod">
          <ac:chgData name="Soheil Abbasloo" userId="d71572ce-aea6-4a3a-9d7a-c1bc96c12f67" providerId="ADAL" clId="{ED41F9C1-8274-4F08-8693-1523C4FF26CB}" dt="2022-08-12T19:03:03.731" v="2309" actId="1036"/>
          <ac:grpSpMkLst>
            <pc:docMk/>
            <pc:sldMk cId="0" sldId="298"/>
            <ac:grpSpMk id="52" creationId="{ACDAF3E1-F13E-9127-38D8-09C38D88B2C8}"/>
          </ac:grpSpMkLst>
        </pc:grpChg>
        <pc:grpChg chg="mod">
          <ac:chgData name="Soheil Abbasloo" userId="d71572ce-aea6-4a3a-9d7a-c1bc96c12f67" providerId="ADAL" clId="{ED41F9C1-8274-4F08-8693-1523C4FF26CB}" dt="2022-08-12T19:03:03.731" v="2309" actId="1036"/>
          <ac:grpSpMkLst>
            <pc:docMk/>
            <pc:sldMk cId="0" sldId="298"/>
            <ac:grpSpMk id="64" creationId="{453AA330-51BF-44F8-EC06-D6DAAD73594E}"/>
          </ac:grpSpMkLst>
        </pc:grpChg>
        <pc:grpChg chg="add del">
          <ac:chgData name="Soheil Abbasloo" userId="d71572ce-aea6-4a3a-9d7a-c1bc96c12f67" providerId="ADAL" clId="{ED41F9C1-8274-4F08-8693-1523C4FF26CB}" dt="2022-08-12T19:01:42.097" v="2207" actId="478"/>
          <ac:grpSpMkLst>
            <pc:docMk/>
            <pc:sldMk cId="0" sldId="298"/>
            <ac:grpSpMk id="45061" creationId="{650AAE21-D626-8FED-8338-D43F79D14891}"/>
          </ac:grpSpMkLst>
        </pc:grpChg>
      </pc:sldChg>
      <pc:sldChg chg="addSp delSp modSp add del mod modClrScheme chgLayout">
        <pc:chgData name="Soheil Abbasloo" userId="d71572ce-aea6-4a3a-9d7a-c1bc96c12f67" providerId="ADAL" clId="{ED41F9C1-8274-4F08-8693-1523C4FF26CB}" dt="2022-08-17T16:41:44.730" v="6450" actId="700"/>
        <pc:sldMkLst>
          <pc:docMk/>
          <pc:sldMk cId="0" sldId="299"/>
        </pc:sldMkLst>
        <pc:spChg chg="add mod ord">
          <ac:chgData name="Soheil Abbasloo" userId="d71572ce-aea6-4a3a-9d7a-c1bc96c12f67" providerId="ADAL" clId="{ED41F9C1-8274-4F08-8693-1523C4FF26CB}" dt="2022-08-17T16:41:44.730" v="6450" actId="700"/>
          <ac:spMkLst>
            <pc:docMk/>
            <pc:sldMk cId="0" sldId="299"/>
            <ac:spMk id="2" creationId="{9720D116-3EF7-CDCC-45E4-414CB9F6B665}"/>
          </ac:spMkLst>
        </pc:spChg>
        <pc:spChg chg="add del mod ord">
          <ac:chgData name="Soheil Abbasloo" userId="d71572ce-aea6-4a3a-9d7a-c1bc96c12f67" providerId="ADAL" clId="{ED41F9C1-8274-4F08-8693-1523C4FF26CB}" dt="2022-08-12T19:02:14.584" v="2263" actId="478"/>
          <ac:spMkLst>
            <pc:docMk/>
            <pc:sldMk cId="0" sldId="299"/>
            <ac:spMk id="2" creationId="{9A07AED6-39D1-5A50-D805-BD3DF39E159B}"/>
          </ac:spMkLst>
        </pc:spChg>
        <pc:spChg chg="add mod ord">
          <ac:chgData name="Soheil Abbasloo" userId="d71572ce-aea6-4a3a-9d7a-c1bc96c12f67" providerId="ADAL" clId="{ED41F9C1-8274-4F08-8693-1523C4FF26CB}" dt="2022-08-17T16:41:44.730" v="6450" actId="700"/>
          <ac:spMkLst>
            <pc:docMk/>
            <pc:sldMk cId="0" sldId="299"/>
            <ac:spMk id="3" creationId="{7ECE837E-B79A-7EC7-4778-50FE10900C35}"/>
          </ac:spMkLst>
        </pc:spChg>
        <pc:spChg chg="mod">
          <ac:chgData name="Soheil Abbasloo" userId="d71572ce-aea6-4a3a-9d7a-c1bc96c12f67" providerId="ADAL" clId="{ED41F9C1-8274-4F08-8693-1523C4FF26CB}" dt="2022-08-12T19:03:46.052" v="2427" actId="1038"/>
          <ac:spMkLst>
            <pc:docMk/>
            <pc:sldMk cId="0" sldId="299"/>
            <ac:spMk id="45" creationId="{55E18216-0E7D-F02B-770C-DB8730463EF0}"/>
          </ac:spMkLst>
        </pc:spChg>
        <pc:spChg chg="mod">
          <ac:chgData name="Soheil Abbasloo" userId="d71572ce-aea6-4a3a-9d7a-c1bc96c12f67" providerId="ADAL" clId="{ED41F9C1-8274-4F08-8693-1523C4FF26CB}" dt="2022-08-12T19:03:46.052" v="2427" actId="1038"/>
          <ac:spMkLst>
            <pc:docMk/>
            <pc:sldMk cId="0" sldId="299"/>
            <ac:spMk id="46" creationId="{B8139C07-90FD-CCD3-412B-A9FC34F1CD22}"/>
          </ac:spMkLst>
        </pc:spChg>
        <pc:spChg chg="mod">
          <ac:chgData name="Soheil Abbasloo" userId="d71572ce-aea6-4a3a-9d7a-c1bc96c12f67" providerId="ADAL" clId="{ED41F9C1-8274-4F08-8693-1523C4FF26CB}" dt="2022-08-12T19:03:46.052" v="2427" actId="1038"/>
          <ac:spMkLst>
            <pc:docMk/>
            <pc:sldMk cId="0" sldId="299"/>
            <ac:spMk id="47" creationId="{984987DE-1DCC-993B-B22A-DC2079453D7C}"/>
          </ac:spMkLst>
        </pc:spChg>
        <pc:spChg chg="mod">
          <ac:chgData name="Soheil Abbasloo" userId="d71572ce-aea6-4a3a-9d7a-c1bc96c12f67" providerId="ADAL" clId="{ED41F9C1-8274-4F08-8693-1523C4FF26CB}" dt="2022-08-12T19:03:46.052" v="2427" actId="1038"/>
          <ac:spMkLst>
            <pc:docMk/>
            <pc:sldMk cId="0" sldId="299"/>
            <ac:spMk id="48" creationId="{D9F78710-EDE3-00F8-3ED5-24888F5F9267}"/>
          </ac:spMkLst>
        </pc:spChg>
        <pc:spChg chg="mod">
          <ac:chgData name="Soheil Abbasloo" userId="d71572ce-aea6-4a3a-9d7a-c1bc96c12f67" providerId="ADAL" clId="{ED41F9C1-8274-4F08-8693-1523C4FF26CB}" dt="2022-08-12T19:03:46.052" v="2427" actId="1038"/>
          <ac:spMkLst>
            <pc:docMk/>
            <pc:sldMk cId="0" sldId="299"/>
            <ac:spMk id="49" creationId="{9094773F-86FE-0A33-1E50-34B4222A2C84}"/>
          </ac:spMkLst>
        </pc:spChg>
        <pc:spChg chg="mod">
          <ac:chgData name="Soheil Abbasloo" userId="d71572ce-aea6-4a3a-9d7a-c1bc96c12f67" providerId="ADAL" clId="{ED41F9C1-8274-4F08-8693-1523C4FF26CB}" dt="2022-08-12T19:03:46.052" v="2427" actId="1038"/>
          <ac:spMkLst>
            <pc:docMk/>
            <pc:sldMk cId="0" sldId="299"/>
            <ac:spMk id="50" creationId="{D0412464-110C-11CA-53B5-3E8EDED21D99}"/>
          </ac:spMkLst>
        </pc:spChg>
        <pc:spChg chg="mod">
          <ac:chgData name="Soheil Abbasloo" userId="d71572ce-aea6-4a3a-9d7a-c1bc96c12f67" providerId="ADAL" clId="{ED41F9C1-8274-4F08-8693-1523C4FF26CB}" dt="2022-08-12T19:03:46.052" v="2427" actId="1038"/>
          <ac:spMkLst>
            <pc:docMk/>
            <pc:sldMk cId="0" sldId="299"/>
            <ac:spMk id="51" creationId="{4C22B20C-2F8D-92C9-A543-256E5AA71BD7}"/>
          </ac:spMkLst>
        </pc:spChg>
        <pc:spChg chg="mod">
          <ac:chgData name="Soheil Abbasloo" userId="d71572ce-aea6-4a3a-9d7a-c1bc96c12f67" providerId="ADAL" clId="{ED41F9C1-8274-4F08-8693-1523C4FF26CB}" dt="2022-08-12T19:03:46.052" v="2427" actId="1038"/>
          <ac:spMkLst>
            <pc:docMk/>
            <pc:sldMk cId="0" sldId="299"/>
            <ac:spMk id="52" creationId="{5688039C-ED7A-FBE5-49D1-6BB19E03413A}"/>
          </ac:spMkLst>
        </pc:spChg>
        <pc:spChg chg="mod">
          <ac:chgData name="Soheil Abbasloo" userId="d71572ce-aea6-4a3a-9d7a-c1bc96c12f67" providerId="ADAL" clId="{ED41F9C1-8274-4F08-8693-1523C4FF26CB}" dt="2022-08-12T19:03:46.052" v="2427" actId="1038"/>
          <ac:spMkLst>
            <pc:docMk/>
            <pc:sldMk cId="0" sldId="299"/>
            <ac:spMk id="53" creationId="{453E464A-0D28-0E6D-3C20-812D0CD7CACF}"/>
          </ac:spMkLst>
        </pc:spChg>
        <pc:spChg chg="mod">
          <ac:chgData name="Soheil Abbasloo" userId="d71572ce-aea6-4a3a-9d7a-c1bc96c12f67" providerId="ADAL" clId="{ED41F9C1-8274-4F08-8693-1523C4FF26CB}" dt="2022-08-12T19:03:46.052" v="2427" actId="1038"/>
          <ac:spMkLst>
            <pc:docMk/>
            <pc:sldMk cId="0" sldId="299"/>
            <ac:spMk id="54" creationId="{378265C6-020E-9285-5384-86A72FC7D91C}"/>
          </ac:spMkLst>
        </pc:spChg>
        <pc:spChg chg="mod">
          <ac:chgData name="Soheil Abbasloo" userId="d71572ce-aea6-4a3a-9d7a-c1bc96c12f67" providerId="ADAL" clId="{ED41F9C1-8274-4F08-8693-1523C4FF26CB}" dt="2022-08-12T19:03:46.052" v="2427" actId="1038"/>
          <ac:spMkLst>
            <pc:docMk/>
            <pc:sldMk cId="0" sldId="299"/>
            <ac:spMk id="55" creationId="{768D99C3-4319-7A0C-CDC1-430642271181}"/>
          </ac:spMkLst>
        </pc:spChg>
        <pc:spChg chg="mod">
          <ac:chgData name="Soheil Abbasloo" userId="d71572ce-aea6-4a3a-9d7a-c1bc96c12f67" providerId="ADAL" clId="{ED41F9C1-8274-4F08-8693-1523C4FF26CB}" dt="2022-08-12T19:03:46.052" v="2427" actId="1038"/>
          <ac:spMkLst>
            <pc:docMk/>
            <pc:sldMk cId="0" sldId="299"/>
            <ac:spMk id="57" creationId="{CC2A95EF-B428-A14D-16D8-4C221AA75D39}"/>
          </ac:spMkLst>
        </pc:spChg>
        <pc:spChg chg="mod">
          <ac:chgData name="Soheil Abbasloo" userId="d71572ce-aea6-4a3a-9d7a-c1bc96c12f67" providerId="ADAL" clId="{ED41F9C1-8274-4F08-8693-1523C4FF26CB}" dt="2022-08-12T19:03:46.052" v="2427" actId="1038"/>
          <ac:spMkLst>
            <pc:docMk/>
            <pc:sldMk cId="0" sldId="299"/>
            <ac:spMk id="58" creationId="{48AA03C1-540F-48BA-DCF6-5928ACD16544}"/>
          </ac:spMkLst>
        </pc:spChg>
        <pc:spChg chg="mod">
          <ac:chgData name="Soheil Abbasloo" userId="d71572ce-aea6-4a3a-9d7a-c1bc96c12f67" providerId="ADAL" clId="{ED41F9C1-8274-4F08-8693-1523C4FF26CB}" dt="2022-08-12T19:03:46.052" v="2427" actId="1038"/>
          <ac:spMkLst>
            <pc:docMk/>
            <pc:sldMk cId="0" sldId="299"/>
            <ac:spMk id="59" creationId="{565F45A0-3806-BD76-DE4E-1AD5769DCA59}"/>
          </ac:spMkLst>
        </pc:spChg>
        <pc:spChg chg="mod">
          <ac:chgData name="Soheil Abbasloo" userId="d71572ce-aea6-4a3a-9d7a-c1bc96c12f67" providerId="ADAL" clId="{ED41F9C1-8274-4F08-8693-1523C4FF26CB}" dt="2022-08-12T19:03:55.090" v="2428" actId="207"/>
          <ac:spMkLst>
            <pc:docMk/>
            <pc:sldMk cId="0" sldId="299"/>
            <ac:spMk id="60" creationId="{EAA427CC-2E1E-5880-D9E5-8BE4B2667BA5}"/>
          </ac:spMkLst>
        </pc:spChg>
        <pc:spChg chg="mod">
          <ac:chgData name="Soheil Abbasloo" userId="d71572ce-aea6-4a3a-9d7a-c1bc96c12f67" providerId="ADAL" clId="{ED41F9C1-8274-4F08-8693-1523C4FF26CB}" dt="2022-08-12T19:03:46.052" v="2427" actId="1038"/>
          <ac:spMkLst>
            <pc:docMk/>
            <pc:sldMk cId="0" sldId="299"/>
            <ac:spMk id="61" creationId="{FB5C83FE-AFE4-D83D-4F6E-2819BEFA8D45}"/>
          </ac:spMkLst>
        </pc:spChg>
        <pc:spChg chg="mod">
          <ac:chgData name="Soheil Abbasloo" userId="d71572ce-aea6-4a3a-9d7a-c1bc96c12f67" providerId="ADAL" clId="{ED41F9C1-8274-4F08-8693-1523C4FF26CB}" dt="2022-08-12T19:03:46.052" v="2427" actId="1038"/>
          <ac:spMkLst>
            <pc:docMk/>
            <pc:sldMk cId="0" sldId="299"/>
            <ac:spMk id="62" creationId="{DF7E710E-99DC-5A05-C057-68A07163BFF6}"/>
          </ac:spMkLst>
        </pc:spChg>
        <pc:spChg chg="mod">
          <ac:chgData name="Soheil Abbasloo" userId="d71572ce-aea6-4a3a-9d7a-c1bc96c12f67" providerId="ADAL" clId="{ED41F9C1-8274-4F08-8693-1523C4FF26CB}" dt="2022-08-12T19:03:46.052" v="2427" actId="1038"/>
          <ac:spMkLst>
            <pc:docMk/>
            <pc:sldMk cId="0" sldId="299"/>
            <ac:spMk id="63" creationId="{AC47C2F8-B682-CC20-CF8F-C65B5A3F401C}"/>
          </ac:spMkLst>
        </pc:spChg>
        <pc:spChg chg="mod">
          <ac:chgData name="Soheil Abbasloo" userId="d71572ce-aea6-4a3a-9d7a-c1bc96c12f67" providerId="ADAL" clId="{ED41F9C1-8274-4F08-8693-1523C4FF26CB}" dt="2022-08-12T19:03:46.052" v="2427" actId="1038"/>
          <ac:spMkLst>
            <pc:docMk/>
            <pc:sldMk cId="0" sldId="299"/>
            <ac:spMk id="64" creationId="{777CC76D-B618-1116-849B-4E76757F5B7E}"/>
          </ac:spMkLst>
        </pc:spChg>
        <pc:spChg chg="mod ord">
          <ac:chgData name="Soheil Abbasloo" userId="d71572ce-aea6-4a3a-9d7a-c1bc96c12f67" providerId="ADAL" clId="{ED41F9C1-8274-4F08-8693-1523C4FF26CB}" dt="2022-08-17T16:41:44.730" v="6450" actId="700"/>
          <ac:spMkLst>
            <pc:docMk/>
            <pc:sldMk cId="0" sldId="299"/>
            <ac:spMk id="2021" creationId="{00000000-0000-0000-0000-000000000000}"/>
          </ac:spMkLst>
        </pc:spChg>
        <pc:spChg chg="mod ord">
          <ac:chgData name="Soheil Abbasloo" userId="d71572ce-aea6-4a3a-9d7a-c1bc96c12f67" providerId="ADAL" clId="{ED41F9C1-8274-4F08-8693-1523C4FF26CB}" dt="2022-08-12T17:00:13.140" v="1415" actId="700"/>
          <ac:spMkLst>
            <pc:docMk/>
            <pc:sldMk cId="0" sldId="299"/>
            <ac:spMk id="47106" creationId="{F082C860-4942-6325-5BFB-7A41971121DD}"/>
          </ac:spMkLst>
        </pc:spChg>
        <pc:spChg chg="mod ord">
          <ac:chgData name="Soheil Abbasloo" userId="d71572ce-aea6-4a3a-9d7a-c1bc96c12f67" providerId="ADAL" clId="{ED41F9C1-8274-4F08-8693-1523C4FF26CB}" dt="2022-08-12T17:00:13.140" v="1415" actId="700"/>
          <ac:spMkLst>
            <pc:docMk/>
            <pc:sldMk cId="0" sldId="299"/>
            <ac:spMk id="47107" creationId="{80AA644A-CCB0-28B1-A99E-97B03292B85C}"/>
          </ac:spMkLst>
        </pc:spChg>
        <pc:spChg chg="del">
          <ac:chgData name="Soheil Abbasloo" userId="d71572ce-aea6-4a3a-9d7a-c1bc96c12f67" providerId="ADAL" clId="{ED41F9C1-8274-4F08-8693-1523C4FF26CB}" dt="2022-08-12T19:03:35.507" v="2312" actId="478"/>
          <ac:spMkLst>
            <pc:docMk/>
            <pc:sldMk cId="0" sldId="299"/>
            <ac:spMk id="47109" creationId="{762636FF-9166-63BA-2EE1-FDEADDE80ECD}"/>
          </ac:spMkLst>
        </pc:spChg>
        <pc:spChg chg="del">
          <ac:chgData name="Soheil Abbasloo" userId="d71572ce-aea6-4a3a-9d7a-c1bc96c12f67" providerId="ADAL" clId="{ED41F9C1-8274-4F08-8693-1523C4FF26CB}" dt="2022-08-12T19:03:35.507" v="2312" actId="478"/>
          <ac:spMkLst>
            <pc:docMk/>
            <pc:sldMk cId="0" sldId="299"/>
            <ac:spMk id="47110" creationId="{9178DFA6-DD6A-E02B-295C-5ADCF7B6C100}"/>
          </ac:spMkLst>
        </pc:spChg>
        <pc:spChg chg="del">
          <ac:chgData name="Soheil Abbasloo" userId="d71572ce-aea6-4a3a-9d7a-c1bc96c12f67" providerId="ADAL" clId="{ED41F9C1-8274-4F08-8693-1523C4FF26CB}" dt="2022-08-12T19:03:35.507" v="2312" actId="478"/>
          <ac:spMkLst>
            <pc:docMk/>
            <pc:sldMk cId="0" sldId="299"/>
            <ac:spMk id="47111" creationId="{FE9C5708-1183-505B-EE23-9C258BAC894F}"/>
          </ac:spMkLst>
        </pc:spChg>
        <pc:spChg chg="del">
          <ac:chgData name="Soheil Abbasloo" userId="d71572ce-aea6-4a3a-9d7a-c1bc96c12f67" providerId="ADAL" clId="{ED41F9C1-8274-4F08-8693-1523C4FF26CB}" dt="2022-08-12T19:03:35.507" v="2312" actId="478"/>
          <ac:spMkLst>
            <pc:docMk/>
            <pc:sldMk cId="0" sldId="299"/>
            <ac:spMk id="47112" creationId="{D6852965-AE9A-7F4A-7130-6AC93CB3CA81}"/>
          </ac:spMkLst>
        </pc:spChg>
        <pc:spChg chg="del">
          <ac:chgData name="Soheil Abbasloo" userId="d71572ce-aea6-4a3a-9d7a-c1bc96c12f67" providerId="ADAL" clId="{ED41F9C1-8274-4F08-8693-1523C4FF26CB}" dt="2022-08-12T19:03:35.507" v="2312" actId="478"/>
          <ac:spMkLst>
            <pc:docMk/>
            <pc:sldMk cId="0" sldId="299"/>
            <ac:spMk id="47113" creationId="{A5B2CC7D-F548-A8B9-8964-CD68FFF98BBE}"/>
          </ac:spMkLst>
        </pc:spChg>
        <pc:spChg chg="del">
          <ac:chgData name="Soheil Abbasloo" userId="d71572ce-aea6-4a3a-9d7a-c1bc96c12f67" providerId="ADAL" clId="{ED41F9C1-8274-4F08-8693-1523C4FF26CB}" dt="2022-08-12T19:03:35.507" v="2312" actId="478"/>
          <ac:spMkLst>
            <pc:docMk/>
            <pc:sldMk cId="0" sldId="299"/>
            <ac:spMk id="47114" creationId="{0E2AEBF4-9598-D5A2-0593-FAED07C533BE}"/>
          </ac:spMkLst>
        </pc:spChg>
        <pc:spChg chg="del">
          <ac:chgData name="Soheil Abbasloo" userId="d71572ce-aea6-4a3a-9d7a-c1bc96c12f67" providerId="ADAL" clId="{ED41F9C1-8274-4F08-8693-1523C4FF26CB}" dt="2022-08-12T19:03:35.507" v="2312" actId="478"/>
          <ac:spMkLst>
            <pc:docMk/>
            <pc:sldMk cId="0" sldId="299"/>
            <ac:spMk id="47115" creationId="{52065502-58FF-374F-4F28-4CD26614B045}"/>
          </ac:spMkLst>
        </pc:spChg>
        <pc:spChg chg="del">
          <ac:chgData name="Soheil Abbasloo" userId="d71572ce-aea6-4a3a-9d7a-c1bc96c12f67" providerId="ADAL" clId="{ED41F9C1-8274-4F08-8693-1523C4FF26CB}" dt="2022-08-12T19:03:35.507" v="2312" actId="478"/>
          <ac:spMkLst>
            <pc:docMk/>
            <pc:sldMk cId="0" sldId="299"/>
            <ac:spMk id="47116" creationId="{3E4D5568-9AA3-F100-588C-D1C6456B14F4}"/>
          </ac:spMkLst>
        </pc:spChg>
        <pc:spChg chg="mod">
          <ac:chgData name="Soheil Abbasloo" userId="d71572ce-aea6-4a3a-9d7a-c1bc96c12f67" providerId="ADAL" clId="{ED41F9C1-8274-4F08-8693-1523C4FF26CB}" dt="2022-08-12T19:04:11.957" v="2432" actId="1076"/>
          <ac:spMkLst>
            <pc:docMk/>
            <pc:sldMk cId="0" sldId="299"/>
            <ac:spMk id="47126" creationId="{05A08EF4-CD4E-4105-EB82-1E13D85CFD42}"/>
          </ac:spMkLst>
        </pc:spChg>
        <pc:spChg chg="mod">
          <ac:chgData name="Soheil Abbasloo" userId="d71572ce-aea6-4a3a-9d7a-c1bc96c12f67" providerId="ADAL" clId="{ED41F9C1-8274-4F08-8693-1523C4FF26CB}" dt="2022-08-12T19:04:25.500" v="2440" actId="1036"/>
          <ac:spMkLst>
            <pc:docMk/>
            <pc:sldMk cId="0" sldId="299"/>
            <ac:spMk id="47127" creationId="{308483D4-C4A4-160F-F272-0BB3AB30FA6B}"/>
          </ac:spMkLst>
        </pc:spChg>
        <pc:spChg chg="mod">
          <ac:chgData name="Soheil Abbasloo" userId="d71572ce-aea6-4a3a-9d7a-c1bc96c12f67" providerId="ADAL" clId="{ED41F9C1-8274-4F08-8693-1523C4FF26CB}" dt="2022-08-12T19:03:57.674" v="2429" actId="207"/>
          <ac:spMkLst>
            <pc:docMk/>
            <pc:sldMk cId="0" sldId="299"/>
            <ac:spMk id="47132" creationId="{CE0C0B96-14C7-B46C-19B6-FD81769ABEF9}"/>
          </ac:spMkLst>
        </pc:spChg>
        <pc:grpChg chg="add mod">
          <ac:chgData name="Soheil Abbasloo" userId="d71572ce-aea6-4a3a-9d7a-c1bc96c12f67" providerId="ADAL" clId="{ED41F9C1-8274-4F08-8693-1523C4FF26CB}" dt="2022-08-12T19:03:46.052" v="2427" actId="1038"/>
          <ac:grpSpMkLst>
            <pc:docMk/>
            <pc:sldMk cId="0" sldId="299"/>
            <ac:grpSpMk id="43" creationId="{CF587FB2-A2BA-4F8E-2CD1-D148A23B9FCF}"/>
          </ac:grpSpMkLst>
        </pc:grpChg>
        <pc:grpChg chg="mod">
          <ac:chgData name="Soheil Abbasloo" userId="d71572ce-aea6-4a3a-9d7a-c1bc96c12f67" providerId="ADAL" clId="{ED41F9C1-8274-4F08-8693-1523C4FF26CB}" dt="2022-08-12T19:03:46.052" v="2427" actId="1038"/>
          <ac:grpSpMkLst>
            <pc:docMk/>
            <pc:sldMk cId="0" sldId="299"/>
            <ac:grpSpMk id="44" creationId="{013D603F-86A8-AA20-8B3B-C840E4544853}"/>
          </ac:grpSpMkLst>
        </pc:grpChg>
        <pc:grpChg chg="mod">
          <ac:chgData name="Soheil Abbasloo" userId="d71572ce-aea6-4a3a-9d7a-c1bc96c12f67" providerId="ADAL" clId="{ED41F9C1-8274-4F08-8693-1523C4FF26CB}" dt="2022-08-12T19:03:46.052" v="2427" actId="1038"/>
          <ac:grpSpMkLst>
            <pc:docMk/>
            <pc:sldMk cId="0" sldId="299"/>
            <ac:grpSpMk id="56" creationId="{7549BFEE-89EA-4607-515C-9654F60BD2DB}"/>
          </ac:grpSpMkLst>
        </pc:grpChg>
        <pc:grpChg chg="del">
          <ac:chgData name="Soheil Abbasloo" userId="d71572ce-aea6-4a3a-9d7a-c1bc96c12f67" providerId="ADAL" clId="{ED41F9C1-8274-4F08-8693-1523C4FF26CB}" dt="2022-08-12T19:03:35.507" v="2312" actId="478"/>
          <ac:grpSpMkLst>
            <pc:docMk/>
            <pc:sldMk cId="0" sldId="299"/>
            <ac:grpSpMk id="47108" creationId="{75396063-DF4F-0209-FC1B-D276D050C9B7}"/>
          </ac:grpSpMkLst>
        </pc:grpChg>
      </pc:sldChg>
      <pc:sldChg chg="addSp modSp add del mod modClrScheme chgLayout">
        <pc:chgData name="Soheil Abbasloo" userId="d71572ce-aea6-4a3a-9d7a-c1bc96c12f67" providerId="ADAL" clId="{ED41F9C1-8274-4F08-8693-1523C4FF26CB}" dt="2022-08-17T16:41:44.730" v="6450" actId="700"/>
        <pc:sldMkLst>
          <pc:docMk/>
          <pc:sldMk cId="0" sldId="300"/>
        </pc:sldMkLst>
        <pc:spChg chg="add mod ord">
          <ac:chgData name="Soheil Abbasloo" userId="d71572ce-aea6-4a3a-9d7a-c1bc96c12f67" providerId="ADAL" clId="{ED41F9C1-8274-4F08-8693-1523C4FF26CB}" dt="2022-08-17T16:41:44.730" v="6450" actId="700"/>
          <ac:spMkLst>
            <pc:docMk/>
            <pc:sldMk cId="0" sldId="300"/>
            <ac:spMk id="2" creationId="{22E6B4BE-6AB7-74FF-8F55-75203E655469}"/>
          </ac:spMkLst>
        </pc:spChg>
        <pc:spChg chg="add mod ord">
          <ac:chgData name="Soheil Abbasloo" userId="d71572ce-aea6-4a3a-9d7a-c1bc96c12f67" providerId="ADAL" clId="{ED41F9C1-8274-4F08-8693-1523C4FF26CB}" dt="2022-08-17T16:41:44.730" v="6450" actId="700"/>
          <ac:spMkLst>
            <pc:docMk/>
            <pc:sldMk cId="0" sldId="300"/>
            <ac:spMk id="3" creationId="{BC6DB890-6F87-27B5-9618-1606A940513A}"/>
          </ac:spMkLst>
        </pc:spChg>
        <pc:spChg chg="mod ord">
          <ac:chgData name="Soheil Abbasloo" userId="d71572ce-aea6-4a3a-9d7a-c1bc96c12f67" providerId="ADAL" clId="{ED41F9C1-8274-4F08-8693-1523C4FF26CB}" dt="2022-08-17T16:41:44.730" v="6450" actId="700"/>
          <ac:spMkLst>
            <pc:docMk/>
            <pc:sldMk cId="0" sldId="300"/>
            <ac:spMk id="2129" creationId="{00000000-0000-0000-0000-000000000000}"/>
          </ac:spMkLst>
        </pc:spChg>
        <pc:spChg chg="mod ord">
          <ac:chgData name="Soheil Abbasloo" userId="d71572ce-aea6-4a3a-9d7a-c1bc96c12f67" providerId="ADAL" clId="{ED41F9C1-8274-4F08-8693-1523C4FF26CB}" dt="2022-08-12T17:00:13.140" v="1415" actId="700"/>
          <ac:spMkLst>
            <pc:docMk/>
            <pc:sldMk cId="0" sldId="300"/>
            <ac:spMk id="49154" creationId="{7EC5ADE8-26D2-2ACB-0019-F82B6711A694}"/>
          </ac:spMkLst>
        </pc:spChg>
        <pc:spChg chg="mod ord">
          <ac:chgData name="Soheil Abbasloo" userId="d71572ce-aea6-4a3a-9d7a-c1bc96c12f67" providerId="ADAL" clId="{ED41F9C1-8274-4F08-8693-1523C4FF26CB}" dt="2022-08-12T19:04:34.900" v="2441" actId="5793"/>
          <ac:spMkLst>
            <pc:docMk/>
            <pc:sldMk cId="0" sldId="300"/>
            <ac:spMk id="49155" creationId="{9608E815-94E7-99BB-CB91-066CC2F191EA}"/>
          </ac:spMkLst>
        </pc:spChg>
        <pc:spChg chg="mod ord">
          <ac:chgData name="Soheil Abbasloo" userId="d71572ce-aea6-4a3a-9d7a-c1bc96c12f67" providerId="ADAL" clId="{ED41F9C1-8274-4F08-8693-1523C4FF26CB}" dt="2022-08-12T17:00:13.140" v="1415" actId="700"/>
          <ac:spMkLst>
            <pc:docMk/>
            <pc:sldMk cId="0" sldId="300"/>
            <ac:spMk id="49156" creationId="{2E8D1589-6375-8138-55E5-05537DAC85AC}"/>
          </ac:spMkLst>
        </pc:spChg>
      </pc:sldChg>
      <pc:sldChg chg="addSp modSp add del mod modClrScheme chgLayout">
        <pc:chgData name="Soheil Abbasloo" userId="d71572ce-aea6-4a3a-9d7a-c1bc96c12f67" providerId="ADAL" clId="{ED41F9C1-8274-4F08-8693-1523C4FF26CB}" dt="2022-08-17T16:41:44.730" v="6450" actId="700"/>
        <pc:sldMkLst>
          <pc:docMk/>
          <pc:sldMk cId="0" sldId="301"/>
        </pc:sldMkLst>
        <pc:spChg chg="add mod ord">
          <ac:chgData name="Soheil Abbasloo" userId="d71572ce-aea6-4a3a-9d7a-c1bc96c12f67" providerId="ADAL" clId="{ED41F9C1-8274-4F08-8693-1523C4FF26CB}" dt="2022-08-17T16:41:44.730" v="6450" actId="700"/>
          <ac:spMkLst>
            <pc:docMk/>
            <pc:sldMk cId="0" sldId="301"/>
            <ac:spMk id="2" creationId="{3EAC6E55-81A6-3ABF-6698-5C6C932C66D5}"/>
          </ac:spMkLst>
        </pc:spChg>
        <pc:spChg chg="add mod ord">
          <ac:chgData name="Soheil Abbasloo" userId="d71572ce-aea6-4a3a-9d7a-c1bc96c12f67" providerId="ADAL" clId="{ED41F9C1-8274-4F08-8693-1523C4FF26CB}" dt="2022-08-17T16:41:44.730" v="6450" actId="700"/>
          <ac:spMkLst>
            <pc:docMk/>
            <pc:sldMk cId="0" sldId="301"/>
            <ac:spMk id="3" creationId="{7AAD05D1-AC22-52E6-03FB-C4D5D3B1AEC5}"/>
          </ac:spMkLst>
        </pc:spChg>
        <pc:spChg chg="mod ord">
          <ac:chgData name="Soheil Abbasloo" userId="d71572ce-aea6-4a3a-9d7a-c1bc96c12f67" providerId="ADAL" clId="{ED41F9C1-8274-4F08-8693-1523C4FF26CB}" dt="2022-08-17T16:41:44.730" v="6450" actId="700"/>
          <ac:spMkLst>
            <pc:docMk/>
            <pc:sldMk cId="0" sldId="301"/>
            <ac:spMk id="2236" creationId="{00000000-0000-0000-0000-000000000000}"/>
          </ac:spMkLst>
        </pc:spChg>
        <pc:spChg chg="mod ord">
          <ac:chgData name="Soheil Abbasloo" userId="d71572ce-aea6-4a3a-9d7a-c1bc96c12f67" providerId="ADAL" clId="{ED41F9C1-8274-4F08-8693-1523C4FF26CB}" dt="2022-08-12T17:00:13.140" v="1415" actId="700"/>
          <ac:spMkLst>
            <pc:docMk/>
            <pc:sldMk cId="0" sldId="301"/>
            <ac:spMk id="51202" creationId="{DA53974C-81FC-05A5-915D-3D34DB245D16}"/>
          </ac:spMkLst>
        </pc:spChg>
        <pc:spChg chg="mod ord">
          <ac:chgData name="Soheil Abbasloo" userId="d71572ce-aea6-4a3a-9d7a-c1bc96c12f67" providerId="ADAL" clId="{ED41F9C1-8274-4F08-8693-1523C4FF26CB}" dt="2022-08-12T17:04:12.427" v="1461" actId="14100"/>
          <ac:spMkLst>
            <pc:docMk/>
            <pc:sldMk cId="0" sldId="301"/>
            <ac:spMk id="51203" creationId="{D7685624-134A-ECB8-82A0-54FDB4C594C2}"/>
          </ac:spMkLst>
        </pc:spChg>
        <pc:spChg chg="mod ord">
          <ac:chgData name="Soheil Abbasloo" userId="d71572ce-aea6-4a3a-9d7a-c1bc96c12f67" providerId="ADAL" clId="{ED41F9C1-8274-4F08-8693-1523C4FF26CB}" dt="2022-08-12T17:00:13.140" v="1415" actId="700"/>
          <ac:spMkLst>
            <pc:docMk/>
            <pc:sldMk cId="0" sldId="301"/>
            <ac:spMk id="51204" creationId="{4F5A6343-0ADD-C785-E40F-8A817525CEA9}"/>
          </ac:spMkLst>
        </pc:spChg>
      </pc:sldChg>
      <pc:sldChg chg="addSp delSp modSp add del mod modClrScheme chgLayout">
        <pc:chgData name="Soheil Abbasloo" userId="d71572ce-aea6-4a3a-9d7a-c1bc96c12f67" providerId="ADAL" clId="{ED41F9C1-8274-4F08-8693-1523C4FF26CB}" dt="2022-08-17T16:10:26.218" v="6093" actId="2696"/>
        <pc:sldMkLst>
          <pc:docMk/>
          <pc:sldMk cId="0" sldId="302"/>
        </pc:sldMkLst>
        <pc:spChg chg="add del mod ord">
          <ac:chgData name="Soheil Abbasloo" userId="d71572ce-aea6-4a3a-9d7a-c1bc96c12f67" providerId="ADAL" clId="{ED41F9C1-8274-4F08-8693-1523C4FF26CB}" dt="2022-08-12T19:07:03.359" v="2446" actId="700"/>
          <ac:spMkLst>
            <pc:docMk/>
            <pc:sldMk cId="0" sldId="302"/>
            <ac:spMk id="2" creationId="{F70E779A-D99B-93EE-9B2F-A2284299120C}"/>
          </ac:spMkLst>
        </pc:spChg>
        <pc:spChg chg="add mod ord">
          <ac:chgData name="Soheil Abbasloo" userId="d71572ce-aea6-4a3a-9d7a-c1bc96c12f67" providerId="ADAL" clId="{ED41F9C1-8274-4F08-8693-1523C4FF26CB}" dt="2022-08-12T19:07:03.359" v="2446" actId="700"/>
          <ac:spMkLst>
            <pc:docMk/>
            <pc:sldMk cId="0" sldId="302"/>
            <ac:spMk id="3" creationId="{E6898785-41FB-D922-0D29-0408DDCAFE0A}"/>
          </ac:spMkLst>
        </pc:spChg>
        <pc:spChg chg="del mod ord">
          <ac:chgData name="Soheil Abbasloo" userId="d71572ce-aea6-4a3a-9d7a-c1bc96c12f67" providerId="ADAL" clId="{ED41F9C1-8274-4F08-8693-1523C4FF26CB}" dt="2022-08-12T19:06:55.659" v="2445" actId="700"/>
          <ac:spMkLst>
            <pc:docMk/>
            <pc:sldMk cId="0" sldId="302"/>
            <ac:spMk id="6" creationId="{B7F836BA-D189-B431-8FE0-56F9FEE71F32}"/>
          </ac:spMkLst>
        </pc:spChg>
        <pc:spChg chg="mod ord">
          <ac:chgData name="Soheil Abbasloo" userId="d71572ce-aea6-4a3a-9d7a-c1bc96c12f67" providerId="ADAL" clId="{ED41F9C1-8274-4F08-8693-1523C4FF26CB}" dt="2022-08-12T19:07:12.704" v="2457" actId="20577"/>
          <ac:spMkLst>
            <pc:docMk/>
            <pc:sldMk cId="0" sldId="302"/>
            <ac:spMk id="53250" creationId="{1C702CD1-20FF-3DB2-EBFD-1946DB6AF933}"/>
          </ac:spMkLst>
        </pc:spChg>
        <pc:spChg chg="mod ord">
          <ac:chgData name="Soheil Abbasloo" userId="d71572ce-aea6-4a3a-9d7a-c1bc96c12f67" providerId="ADAL" clId="{ED41F9C1-8274-4F08-8693-1523C4FF26CB}" dt="2022-08-12T19:07:03.359" v="2446" actId="700"/>
          <ac:spMkLst>
            <pc:docMk/>
            <pc:sldMk cId="0" sldId="302"/>
            <ac:spMk id="53252" creationId="{C6825AAF-9963-0741-D78C-573AF7A510C8}"/>
          </ac:spMkLst>
        </pc:spChg>
      </pc:sldChg>
      <pc:sldChg chg="addSp delSp modSp add del mod modMedia modClrScheme delAnim modAnim chgLayout">
        <pc:chgData name="Soheil Abbasloo" userId="d71572ce-aea6-4a3a-9d7a-c1bc96c12f67" providerId="ADAL" clId="{ED41F9C1-8274-4F08-8693-1523C4FF26CB}" dt="2022-08-17T16:10:26.218" v="6093" actId="2696"/>
        <pc:sldMkLst>
          <pc:docMk/>
          <pc:sldMk cId="0" sldId="303"/>
        </pc:sldMkLst>
        <pc:spChg chg="add mod">
          <ac:chgData name="Soheil Abbasloo" userId="d71572ce-aea6-4a3a-9d7a-c1bc96c12f67" providerId="ADAL" clId="{ED41F9C1-8274-4F08-8693-1523C4FF26CB}" dt="2022-08-12T19:46:55.108" v="3207" actId="20577"/>
          <ac:spMkLst>
            <pc:docMk/>
            <pc:sldMk cId="0" sldId="303"/>
            <ac:spMk id="8" creationId="{6C0C5A42-9B82-50AE-CDC7-E8D6C3ECCE2D}"/>
          </ac:spMkLst>
        </pc:spChg>
        <pc:spChg chg="mod ord">
          <ac:chgData name="Soheil Abbasloo" userId="d71572ce-aea6-4a3a-9d7a-c1bc96c12f67" providerId="ADAL" clId="{ED41F9C1-8274-4F08-8693-1523C4FF26CB}" dt="2022-08-12T19:08:51.703" v="2462" actId="26606"/>
          <ac:spMkLst>
            <pc:docMk/>
            <pc:sldMk cId="0" sldId="303"/>
            <ac:spMk id="54274" creationId="{0488E3D9-7F53-167C-A3C7-F1E03426ED88}"/>
          </ac:spMkLst>
        </pc:spChg>
        <pc:spChg chg="mod ord">
          <ac:chgData name="Soheil Abbasloo" userId="d71572ce-aea6-4a3a-9d7a-c1bc96c12f67" providerId="ADAL" clId="{ED41F9C1-8274-4F08-8693-1523C4FF26CB}" dt="2022-08-12T19:08:51.703" v="2462" actId="26606"/>
          <ac:spMkLst>
            <pc:docMk/>
            <pc:sldMk cId="0" sldId="303"/>
            <ac:spMk id="54275" creationId="{64168C54-CF0D-90DF-FFCB-0DA1B24205DC}"/>
          </ac:spMkLst>
        </pc:spChg>
        <pc:spChg chg="mod ord">
          <ac:chgData name="Soheil Abbasloo" userId="d71572ce-aea6-4a3a-9d7a-c1bc96c12f67" providerId="ADAL" clId="{ED41F9C1-8274-4F08-8693-1523C4FF26CB}" dt="2022-08-12T19:36:26.091" v="3130" actId="14100"/>
          <ac:spMkLst>
            <pc:docMk/>
            <pc:sldMk cId="0" sldId="303"/>
            <ac:spMk id="848899" creationId="{DAD69880-B517-3C94-93AE-B8FA84D8C6F5}"/>
          </ac:spMkLst>
        </pc:spChg>
        <pc:graphicFrameChg chg="add mod modGraphic">
          <ac:chgData name="Soheil Abbasloo" userId="d71572ce-aea6-4a3a-9d7a-c1bc96c12f67" providerId="ADAL" clId="{ED41F9C1-8274-4F08-8693-1523C4FF26CB}" dt="2022-08-12T19:36:34.652" v="3132" actId="14100"/>
          <ac:graphicFrameMkLst>
            <pc:docMk/>
            <pc:sldMk cId="0" sldId="303"/>
            <ac:graphicFrameMk id="2" creationId="{05B7A72D-918B-4674-B118-2AAAE6B86F04}"/>
          </ac:graphicFrameMkLst>
        </pc:graphicFrameChg>
        <pc:picChg chg="add del mod">
          <ac:chgData name="Soheil Abbasloo" userId="d71572ce-aea6-4a3a-9d7a-c1bc96c12f67" providerId="ADAL" clId="{ED41F9C1-8274-4F08-8693-1523C4FF26CB}" dt="2022-08-12T19:08:51.703" v="2462" actId="26606"/>
          <ac:picMkLst>
            <pc:docMk/>
            <pc:sldMk cId="0" sldId="303"/>
            <ac:picMk id="848901" creationId="{78268134-BB32-76BA-A4D4-743D9ED0EF73}"/>
          </ac:picMkLst>
        </pc:picChg>
      </pc:sldChg>
      <pc:sldChg chg="addSp delSp modSp add del mod modClrScheme chgLayout">
        <pc:chgData name="Soheil Abbasloo" userId="d71572ce-aea6-4a3a-9d7a-c1bc96c12f67" providerId="ADAL" clId="{ED41F9C1-8274-4F08-8693-1523C4FF26CB}" dt="2022-08-17T16:10:26.218" v="6093" actId="2696"/>
        <pc:sldMkLst>
          <pc:docMk/>
          <pc:sldMk cId="0" sldId="304"/>
        </pc:sldMkLst>
        <pc:spChg chg="add del mod ord">
          <ac:chgData name="Soheil Abbasloo" userId="d71572ce-aea6-4a3a-9d7a-c1bc96c12f67" providerId="ADAL" clId="{ED41F9C1-8274-4F08-8693-1523C4FF26CB}" dt="2022-08-12T19:32:00.360" v="3050" actId="700"/>
          <ac:spMkLst>
            <pc:docMk/>
            <pc:sldMk cId="0" sldId="304"/>
            <ac:spMk id="2" creationId="{184DE079-803C-188C-CC72-EC810A5D22E3}"/>
          </ac:spMkLst>
        </pc:spChg>
        <pc:spChg chg="add del mod ord">
          <ac:chgData name="Soheil Abbasloo" userId="d71572ce-aea6-4a3a-9d7a-c1bc96c12f67" providerId="ADAL" clId="{ED41F9C1-8274-4F08-8693-1523C4FF26CB}" dt="2022-08-12T19:32:02.951" v="3051" actId="478"/>
          <ac:spMkLst>
            <pc:docMk/>
            <pc:sldMk cId="0" sldId="304"/>
            <ac:spMk id="3" creationId="{7F308F35-3A69-62D9-7BC7-278556960869}"/>
          </ac:spMkLst>
        </pc:spChg>
        <pc:spChg chg="add mod ord">
          <ac:chgData name="Soheil Abbasloo" userId="d71572ce-aea6-4a3a-9d7a-c1bc96c12f67" providerId="ADAL" clId="{ED41F9C1-8274-4F08-8693-1523C4FF26CB}" dt="2022-08-12T19:32:28.075" v="3055"/>
          <ac:spMkLst>
            <pc:docMk/>
            <pc:sldMk cId="0" sldId="304"/>
            <ac:spMk id="4" creationId="{1EFEF46D-7122-62BC-5A48-5A97DCDBCD0C}"/>
          </ac:spMkLst>
        </pc:spChg>
        <pc:spChg chg="add del mod ord">
          <ac:chgData name="Soheil Abbasloo" userId="d71572ce-aea6-4a3a-9d7a-c1bc96c12f67" providerId="ADAL" clId="{ED41F9C1-8274-4F08-8693-1523C4FF26CB}" dt="2022-08-12T19:45:55.346" v="3198" actId="478"/>
          <ac:spMkLst>
            <pc:docMk/>
            <pc:sldMk cId="0" sldId="304"/>
            <ac:spMk id="5" creationId="{2044BC42-DD84-D200-181E-B93070D4AB87}"/>
          </ac:spMkLst>
        </pc:spChg>
        <pc:spChg chg="add del mod">
          <ac:chgData name="Soheil Abbasloo" userId="d71572ce-aea6-4a3a-9d7a-c1bc96c12f67" providerId="ADAL" clId="{ED41F9C1-8274-4F08-8693-1523C4FF26CB}" dt="2022-08-12T19:54:43.116" v="3457" actId="478"/>
          <ac:spMkLst>
            <pc:docMk/>
            <pc:sldMk cId="0" sldId="304"/>
            <ac:spMk id="44" creationId="{4A83F5ED-59E8-5D9B-3F15-57F7FFC9B665}"/>
          </ac:spMkLst>
        </pc:spChg>
        <pc:spChg chg="add del mod">
          <ac:chgData name="Soheil Abbasloo" userId="d71572ce-aea6-4a3a-9d7a-c1bc96c12f67" providerId="ADAL" clId="{ED41F9C1-8274-4F08-8693-1523C4FF26CB}" dt="2022-08-12T19:58:15.506" v="3538" actId="478"/>
          <ac:spMkLst>
            <pc:docMk/>
            <pc:sldMk cId="0" sldId="304"/>
            <ac:spMk id="46" creationId="{3E402551-1C5D-CD8F-8C89-F18F034AB8BA}"/>
          </ac:spMkLst>
        </pc:spChg>
        <pc:spChg chg="del mod ord">
          <ac:chgData name="Soheil Abbasloo" userId="d71572ce-aea6-4a3a-9d7a-c1bc96c12f67" providerId="ADAL" clId="{ED41F9C1-8274-4F08-8693-1523C4FF26CB}" dt="2022-08-12T19:32:23.347" v="3053" actId="478"/>
          <ac:spMkLst>
            <pc:docMk/>
            <pc:sldMk cId="0" sldId="304"/>
            <ac:spMk id="56322" creationId="{7BBE7D4C-A614-CB92-8457-A496EB10A97F}"/>
          </ac:spMkLst>
        </pc:spChg>
        <pc:spChg chg="mod ord">
          <ac:chgData name="Soheil Abbasloo" userId="d71572ce-aea6-4a3a-9d7a-c1bc96c12f67" providerId="ADAL" clId="{ED41F9C1-8274-4F08-8693-1523C4FF26CB}" dt="2022-08-12T19:32:26.533" v="3054" actId="700"/>
          <ac:spMkLst>
            <pc:docMk/>
            <pc:sldMk cId="0" sldId="304"/>
            <ac:spMk id="56323" creationId="{38CF2612-9629-F20C-C884-52FE1AE958B2}"/>
          </ac:spMkLst>
        </pc:spChg>
        <pc:spChg chg="mod">
          <ac:chgData name="Soheil Abbasloo" userId="d71572ce-aea6-4a3a-9d7a-c1bc96c12f67" providerId="ADAL" clId="{ED41F9C1-8274-4F08-8693-1523C4FF26CB}" dt="2022-08-12T19:58:21.347" v="3553" actId="1036"/>
          <ac:spMkLst>
            <pc:docMk/>
            <pc:sldMk cId="0" sldId="304"/>
            <ac:spMk id="56324" creationId="{3CD1D580-63B8-0809-FDA9-34328B510888}"/>
          </ac:spMkLst>
        </pc:spChg>
        <pc:spChg chg="mod">
          <ac:chgData name="Soheil Abbasloo" userId="d71572ce-aea6-4a3a-9d7a-c1bc96c12f67" providerId="ADAL" clId="{ED41F9C1-8274-4F08-8693-1523C4FF26CB}" dt="2022-08-12T19:58:21.347" v="3553" actId="1036"/>
          <ac:spMkLst>
            <pc:docMk/>
            <pc:sldMk cId="0" sldId="304"/>
            <ac:spMk id="56325" creationId="{3E7E394E-2BE3-53D2-8414-439098C4BB76}"/>
          </ac:spMkLst>
        </pc:spChg>
        <pc:spChg chg="mod">
          <ac:chgData name="Soheil Abbasloo" userId="d71572ce-aea6-4a3a-9d7a-c1bc96c12f67" providerId="ADAL" clId="{ED41F9C1-8274-4F08-8693-1523C4FF26CB}" dt="2022-08-12T19:58:21.347" v="3553" actId="1036"/>
          <ac:spMkLst>
            <pc:docMk/>
            <pc:sldMk cId="0" sldId="304"/>
            <ac:spMk id="56328" creationId="{4945BE69-EB37-CF7A-E758-3EDB5224C18E}"/>
          </ac:spMkLst>
        </pc:spChg>
        <pc:spChg chg="mod">
          <ac:chgData name="Soheil Abbasloo" userId="d71572ce-aea6-4a3a-9d7a-c1bc96c12f67" providerId="ADAL" clId="{ED41F9C1-8274-4F08-8693-1523C4FF26CB}" dt="2022-08-12T19:58:21.347" v="3553" actId="1036"/>
          <ac:spMkLst>
            <pc:docMk/>
            <pc:sldMk cId="0" sldId="304"/>
            <ac:spMk id="56329" creationId="{19FB781D-3A2E-50B4-B5B6-12E5E71EE70D}"/>
          </ac:spMkLst>
        </pc:spChg>
        <pc:spChg chg="mod">
          <ac:chgData name="Soheil Abbasloo" userId="d71572ce-aea6-4a3a-9d7a-c1bc96c12f67" providerId="ADAL" clId="{ED41F9C1-8274-4F08-8693-1523C4FF26CB}" dt="2022-08-12T19:58:21.347" v="3553" actId="1036"/>
          <ac:spMkLst>
            <pc:docMk/>
            <pc:sldMk cId="0" sldId="304"/>
            <ac:spMk id="56330" creationId="{25FE867E-A8CF-6857-6903-8587D37DB20E}"/>
          </ac:spMkLst>
        </pc:spChg>
        <pc:spChg chg="mod">
          <ac:chgData name="Soheil Abbasloo" userId="d71572ce-aea6-4a3a-9d7a-c1bc96c12f67" providerId="ADAL" clId="{ED41F9C1-8274-4F08-8693-1523C4FF26CB}" dt="2022-08-12T19:58:21.347" v="3553" actId="1036"/>
          <ac:spMkLst>
            <pc:docMk/>
            <pc:sldMk cId="0" sldId="304"/>
            <ac:spMk id="56331" creationId="{40B8225F-8111-0995-3298-B0129A04265E}"/>
          </ac:spMkLst>
        </pc:spChg>
        <pc:spChg chg="mod">
          <ac:chgData name="Soheil Abbasloo" userId="d71572ce-aea6-4a3a-9d7a-c1bc96c12f67" providerId="ADAL" clId="{ED41F9C1-8274-4F08-8693-1523C4FF26CB}" dt="2022-08-12T19:58:21.347" v="3553" actId="1036"/>
          <ac:spMkLst>
            <pc:docMk/>
            <pc:sldMk cId="0" sldId="304"/>
            <ac:spMk id="56332" creationId="{A8EB0579-6D47-9B33-159B-768BC7414634}"/>
          </ac:spMkLst>
        </pc:spChg>
        <pc:spChg chg="mod">
          <ac:chgData name="Soheil Abbasloo" userId="d71572ce-aea6-4a3a-9d7a-c1bc96c12f67" providerId="ADAL" clId="{ED41F9C1-8274-4F08-8693-1523C4FF26CB}" dt="2022-08-12T19:58:21.347" v="3553" actId="1036"/>
          <ac:spMkLst>
            <pc:docMk/>
            <pc:sldMk cId="0" sldId="304"/>
            <ac:spMk id="56333" creationId="{054739D7-4012-2FD9-18D6-7C9D1CE459E0}"/>
          </ac:spMkLst>
        </pc:spChg>
        <pc:spChg chg="mod">
          <ac:chgData name="Soheil Abbasloo" userId="d71572ce-aea6-4a3a-9d7a-c1bc96c12f67" providerId="ADAL" clId="{ED41F9C1-8274-4F08-8693-1523C4FF26CB}" dt="2022-08-12T19:58:21.347" v="3553" actId="1036"/>
          <ac:spMkLst>
            <pc:docMk/>
            <pc:sldMk cId="0" sldId="304"/>
            <ac:spMk id="56334" creationId="{C893A604-7EB7-8380-2279-76C388DFC9A4}"/>
          </ac:spMkLst>
        </pc:spChg>
        <pc:spChg chg="mod">
          <ac:chgData name="Soheil Abbasloo" userId="d71572ce-aea6-4a3a-9d7a-c1bc96c12f67" providerId="ADAL" clId="{ED41F9C1-8274-4F08-8693-1523C4FF26CB}" dt="2022-08-12T19:58:21.347" v="3553" actId="1036"/>
          <ac:spMkLst>
            <pc:docMk/>
            <pc:sldMk cId="0" sldId="304"/>
            <ac:spMk id="56335" creationId="{E2596749-3A78-1240-646E-A64053DAB4FA}"/>
          </ac:spMkLst>
        </pc:spChg>
        <pc:spChg chg="mod">
          <ac:chgData name="Soheil Abbasloo" userId="d71572ce-aea6-4a3a-9d7a-c1bc96c12f67" providerId="ADAL" clId="{ED41F9C1-8274-4F08-8693-1523C4FF26CB}" dt="2022-08-12T19:58:21.347" v="3553" actId="1036"/>
          <ac:spMkLst>
            <pc:docMk/>
            <pc:sldMk cId="0" sldId="304"/>
            <ac:spMk id="56336" creationId="{F4A85FB1-2B39-07A0-39D9-6504751A2DC8}"/>
          </ac:spMkLst>
        </pc:spChg>
        <pc:spChg chg="mod">
          <ac:chgData name="Soheil Abbasloo" userId="d71572ce-aea6-4a3a-9d7a-c1bc96c12f67" providerId="ADAL" clId="{ED41F9C1-8274-4F08-8693-1523C4FF26CB}" dt="2022-08-12T19:58:21.347" v="3553" actId="1036"/>
          <ac:spMkLst>
            <pc:docMk/>
            <pc:sldMk cId="0" sldId="304"/>
            <ac:spMk id="56337" creationId="{C464A941-955B-C8A2-1E0C-3576433B2C9B}"/>
          </ac:spMkLst>
        </pc:spChg>
        <pc:spChg chg="mod">
          <ac:chgData name="Soheil Abbasloo" userId="d71572ce-aea6-4a3a-9d7a-c1bc96c12f67" providerId="ADAL" clId="{ED41F9C1-8274-4F08-8693-1523C4FF26CB}" dt="2022-08-12T19:58:21.347" v="3553" actId="1036"/>
          <ac:spMkLst>
            <pc:docMk/>
            <pc:sldMk cId="0" sldId="304"/>
            <ac:spMk id="56338" creationId="{B7B608CE-6FF2-764D-BC27-F0C89BA8985B}"/>
          </ac:spMkLst>
        </pc:spChg>
        <pc:spChg chg="mod">
          <ac:chgData name="Soheil Abbasloo" userId="d71572ce-aea6-4a3a-9d7a-c1bc96c12f67" providerId="ADAL" clId="{ED41F9C1-8274-4F08-8693-1523C4FF26CB}" dt="2022-08-12T19:58:21.347" v="3553" actId="1036"/>
          <ac:spMkLst>
            <pc:docMk/>
            <pc:sldMk cId="0" sldId="304"/>
            <ac:spMk id="56339" creationId="{14998881-C6F6-CF99-3076-E08D1F7970F2}"/>
          </ac:spMkLst>
        </pc:spChg>
        <pc:spChg chg="mod">
          <ac:chgData name="Soheil Abbasloo" userId="d71572ce-aea6-4a3a-9d7a-c1bc96c12f67" providerId="ADAL" clId="{ED41F9C1-8274-4F08-8693-1523C4FF26CB}" dt="2022-08-12T19:58:21.347" v="3553" actId="1036"/>
          <ac:spMkLst>
            <pc:docMk/>
            <pc:sldMk cId="0" sldId="304"/>
            <ac:spMk id="56340" creationId="{2E79BEBD-D39D-D29A-D389-758687E109D8}"/>
          </ac:spMkLst>
        </pc:spChg>
        <pc:spChg chg="mod">
          <ac:chgData name="Soheil Abbasloo" userId="d71572ce-aea6-4a3a-9d7a-c1bc96c12f67" providerId="ADAL" clId="{ED41F9C1-8274-4F08-8693-1523C4FF26CB}" dt="2022-08-12T19:58:21.347" v="3553" actId="1036"/>
          <ac:spMkLst>
            <pc:docMk/>
            <pc:sldMk cId="0" sldId="304"/>
            <ac:spMk id="56342" creationId="{7C574585-5CFC-824B-F1D5-A6395C6E6C0D}"/>
          </ac:spMkLst>
        </pc:spChg>
        <pc:spChg chg="mod">
          <ac:chgData name="Soheil Abbasloo" userId="d71572ce-aea6-4a3a-9d7a-c1bc96c12f67" providerId="ADAL" clId="{ED41F9C1-8274-4F08-8693-1523C4FF26CB}" dt="2022-08-12T19:58:21.347" v="3553" actId="1036"/>
          <ac:spMkLst>
            <pc:docMk/>
            <pc:sldMk cId="0" sldId="304"/>
            <ac:spMk id="56343" creationId="{5B1E64E9-5C48-8142-5D45-6C79FC045FFD}"/>
          </ac:spMkLst>
        </pc:spChg>
        <pc:spChg chg="mod">
          <ac:chgData name="Soheil Abbasloo" userId="d71572ce-aea6-4a3a-9d7a-c1bc96c12f67" providerId="ADAL" clId="{ED41F9C1-8274-4F08-8693-1523C4FF26CB}" dt="2022-08-12T19:58:21.347" v="3553" actId="1036"/>
          <ac:spMkLst>
            <pc:docMk/>
            <pc:sldMk cId="0" sldId="304"/>
            <ac:spMk id="56344" creationId="{DB57E5E2-FE8F-A131-16FB-23EFD897610E}"/>
          </ac:spMkLst>
        </pc:spChg>
        <pc:spChg chg="mod">
          <ac:chgData name="Soheil Abbasloo" userId="d71572ce-aea6-4a3a-9d7a-c1bc96c12f67" providerId="ADAL" clId="{ED41F9C1-8274-4F08-8693-1523C4FF26CB}" dt="2022-08-12T19:58:21.347" v="3553" actId="1036"/>
          <ac:spMkLst>
            <pc:docMk/>
            <pc:sldMk cId="0" sldId="304"/>
            <ac:spMk id="56345" creationId="{052A66FC-9F1D-C0F1-E5D7-7CB20E7BEEE1}"/>
          </ac:spMkLst>
        </pc:spChg>
        <pc:spChg chg="mod">
          <ac:chgData name="Soheil Abbasloo" userId="d71572ce-aea6-4a3a-9d7a-c1bc96c12f67" providerId="ADAL" clId="{ED41F9C1-8274-4F08-8693-1523C4FF26CB}" dt="2022-08-12T19:58:21.347" v="3553" actId="1036"/>
          <ac:spMkLst>
            <pc:docMk/>
            <pc:sldMk cId="0" sldId="304"/>
            <ac:spMk id="56347" creationId="{867216B6-1530-B75F-5632-DD03B7974A8B}"/>
          </ac:spMkLst>
        </pc:spChg>
        <pc:spChg chg="mod">
          <ac:chgData name="Soheil Abbasloo" userId="d71572ce-aea6-4a3a-9d7a-c1bc96c12f67" providerId="ADAL" clId="{ED41F9C1-8274-4F08-8693-1523C4FF26CB}" dt="2022-08-12T19:58:21.347" v="3553" actId="1036"/>
          <ac:spMkLst>
            <pc:docMk/>
            <pc:sldMk cId="0" sldId="304"/>
            <ac:spMk id="56348" creationId="{BB6495D9-3708-A92B-441D-0E2C43EA8326}"/>
          </ac:spMkLst>
        </pc:spChg>
        <pc:spChg chg="mod">
          <ac:chgData name="Soheil Abbasloo" userId="d71572ce-aea6-4a3a-9d7a-c1bc96c12f67" providerId="ADAL" clId="{ED41F9C1-8274-4F08-8693-1523C4FF26CB}" dt="2022-08-12T19:58:21.347" v="3553" actId="1036"/>
          <ac:spMkLst>
            <pc:docMk/>
            <pc:sldMk cId="0" sldId="304"/>
            <ac:spMk id="56349" creationId="{8F2A79A4-ACAF-EF8D-6785-021CA0426B4D}"/>
          </ac:spMkLst>
        </pc:spChg>
        <pc:spChg chg="mod">
          <ac:chgData name="Soheil Abbasloo" userId="d71572ce-aea6-4a3a-9d7a-c1bc96c12f67" providerId="ADAL" clId="{ED41F9C1-8274-4F08-8693-1523C4FF26CB}" dt="2022-08-12T19:58:21.347" v="3553" actId="1036"/>
          <ac:spMkLst>
            <pc:docMk/>
            <pc:sldMk cId="0" sldId="304"/>
            <ac:spMk id="56351" creationId="{F26F44DC-49D0-1593-6227-548252B6424C}"/>
          </ac:spMkLst>
        </pc:spChg>
        <pc:spChg chg="mod">
          <ac:chgData name="Soheil Abbasloo" userId="d71572ce-aea6-4a3a-9d7a-c1bc96c12f67" providerId="ADAL" clId="{ED41F9C1-8274-4F08-8693-1523C4FF26CB}" dt="2022-08-12T19:58:21.347" v="3553" actId="1036"/>
          <ac:spMkLst>
            <pc:docMk/>
            <pc:sldMk cId="0" sldId="304"/>
            <ac:spMk id="56352" creationId="{E129581B-916A-3627-AF9F-B61DE2D46946}"/>
          </ac:spMkLst>
        </pc:spChg>
        <pc:spChg chg="mod">
          <ac:chgData name="Soheil Abbasloo" userId="d71572ce-aea6-4a3a-9d7a-c1bc96c12f67" providerId="ADAL" clId="{ED41F9C1-8274-4F08-8693-1523C4FF26CB}" dt="2022-08-12T19:58:21.347" v="3553" actId="1036"/>
          <ac:spMkLst>
            <pc:docMk/>
            <pc:sldMk cId="0" sldId="304"/>
            <ac:spMk id="56353" creationId="{6F4EB1E2-C468-0E61-CB9F-0E9D9FCA581B}"/>
          </ac:spMkLst>
        </pc:spChg>
        <pc:spChg chg="mod">
          <ac:chgData name="Soheil Abbasloo" userId="d71572ce-aea6-4a3a-9d7a-c1bc96c12f67" providerId="ADAL" clId="{ED41F9C1-8274-4F08-8693-1523C4FF26CB}" dt="2022-08-12T19:58:21.347" v="3553" actId="1036"/>
          <ac:spMkLst>
            <pc:docMk/>
            <pc:sldMk cId="0" sldId="304"/>
            <ac:spMk id="56354" creationId="{99E1985A-B74F-672F-469D-1512D8EA3459}"/>
          </ac:spMkLst>
        </pc:spChg>
        <pc:spChg chg="mod">
          <ac:chgData name="Soheil Abbasloo" userId="d71572ce-aea6-4a3a-9d7a-c1bc96c12f67" providerId="ADAL" clId="{ED41F9C1-8274-4F08-8693-1523C4FF26CB}" dt="2022-08-12T19:58:21.347" v="3553" actId="1036"/>
          <ac:spMkLst>
            <pc:docMk/>
            <pc:sldMk cId="0" sldId="304"/>
            <ac:spMk id="56356" creationId="{D43A672B-EABE-7F45-4982-25948BB39023}"/>
          </ac:spMkLst>
        </pc:spChg>
        <pc:spChg chg="mod">
          <ac:chgData name="Soheil Abbasloo" userId="d71572ce-aea6-4a3a-9d7a-c1bc96c12f67" providerId="ADAL" clId="{ED41F9C1-8274-4F08-8693-1523C4FF26CB}" dt="2022-08-12T19:58:21.347" v="3553" actId="1036"/>
          <ac:spMkLst>
            <pc:docMk/>
            <pc:sldMk cId="0" sldId="304"/>
            <ac:spMk id="56357" creationId="{F666B7C1-90FD-75AD-8A0B-18EFBAB7A5CF}"/>
          </ac:spMkLst>
        </pc:spChg>
        <pc:spChg chg="mod">
          <ac:chgData name="Soheil Abbasloo" userId="d71572ce-aea6-4a3a-9d7a-c1bc96c12f67" providerId="ADAL" clId="{ED41F9C1-8274-4F08-8693-1523C4FF26CB}" dt="2022-08-12T19:58:21.347" v="3553" actId="1036"/>
          <ac:spMkLst>
            <pc:docMk/>
            <pc:sldMk cId="0" sldId="304"/>
            <ac:spMk id="56358" creationId="{A19F320B-F5B3-E036-795A-CB6586540450}"/>
          </ac:spMkLst>
        </pc:spChg>
        <pc:spChg chg="mod">
          <ac:chgData name="Soheil Abbasloo" userId="d71572ce-aea6-4a3a-9d7a-c1bc96c12f67" providerId="ADAL" clId="{ED41F9C1-8274-4F08-8693-1523C4FF26CB}" dt="2022-08-12T19:58:21.347" v="3553" actId="1036"/>
          <ac:spMkLst>
            <pc:docMk/>
            <pc:sldMk cId="0" sldId="304"/>
            <ac:spMk id="849927" creationId="{6240C337-A35C-2CA4-ACB8-044DE986780D}"/>
          </ac:spMkLst>
        </pc:spChg>
        <pc:spChg chg="mod">
          <ac:chgData name="Soheil Abbasloo" userId="d71572ce-aea6-4a3a-9d7a-c1bc96c12f67" providerId="ADAL" clId="{ED41F9C1-8274-4F08-8693-1523C4FF26CB}" dt="2022-08-12T19:58:21.347" v="3553" actId="1036"/>
          <ac:spMkLst>
            <pc:docMk/>
            <pc:sldMk cId="0" sldId="304"/>
            <ac:spMk id="849937" creationId="{A548DBB0-7895-39C5-3B10-E1995245F3AE}"/>
          </ac:spMkLst>
        </pc:spChg>
        <pc:grpChg chg="add mod">
          <ac:chgData name="Soheil Abbasloo" userId="d71572ce-aea6-4a3a-9d7a-c1bc96c12f67" providerId="ADAL" clId="{ED41F9C1-8274-4F08-8693-1523C4FF26CB}" dt="2022-08-12T19:58:21.347" v="3553" actId="1036"/>
          <ac:grpSpMkLst>
            <pc:docMk/>
            <pc:sldMk cId="0" sldId="304"/>
            <ac:grpSpMk id="8" creationId="{3D08566B-8A16-88CB-CB11-4748AFB88A8E}"/>
          </ac:grpSpMkLst>
        </pc:grpChg>
        <pc:grpChg chg="mod">
          <ac:chgData name="Soheil Abbasloo" userId="d71572ce-aea6-4a3a-9d7a-c1bc96c12f67" providerId="ADAL" clId="{ED41F9C1-8274-4F08-8693-1523C4FF26CB}" dt="2022-08-12T19:58:21.347" v="3553" actId="1036"/>
          <ac:grpSpMkLst>
            <pc:docMk/>
            <pc:sldMk cId="0" sldId="304"/>
            <ac:grpSpMk id="56326" creationId="{BDF0CB93-283F-75DA-6467-E007BFB9EFB9}"/>
          </ac:grpSpMkLst>
        </pc:grpChg>
        <pc:grpChg chg="mod">
          <ac:chgData name="Soheil Abbasloo" userId="d71572ce-aea6-4a3a-9d7a-c1bc96c12f67" providerId="ADAL" clId="{ED41F9C1-8274-4F08-8693-1523C4FF26CB}" dt="2022-08-12T19:58:21.347" v="3553" actId="1036"/>
          <ac:grpSpMkLst>
            <pc:docMk/>
            <pc:sldMk cId="0" sldId="304"/>
            <ac:grpSpMk id="56327" creationId="{6724FE2E-0671-3242-3A2F-5EC14764C0D9}"/>
          </ac:grpSpMkLst>
        </pc:grpChg>
        <pc:grpChg chg="mod">
          <ac:chgData name="Soheil Abbasloo" userId="d71572ce-aea6-4a3a-9d7a-c1bc96c12f67" providerId="ADAL" clId="{ED41F9C1-8274-4F08-8693-1523C4FF26CB}" dt="2022-08-12T19:58:21.347" v="3553" actId="1036"/>
          <ac:grpSpMkLst>
            <pc:docMk/>
            <pc:sldMk cId="0" sldId="304"/>
            <ac:grpSpMk id="56341" creationId="{7115FF16-2F0D-5B5A-E808-1500B56F1C6A}"/>
          </ac:grpSpMkLst>
        </pc:grpChg>
        <pc:grpChg chg="mod">
          <ac:chgData name="Soheil Abbasloo" userId="d71572ce-aea6-4a3a-9d7a-c1bc96c12f67" providerId="ADAL" clId="{ED41F9C1-8274-4F08-8693-1523C4FF26CB}" dt="2022-08-12T19:58:21.347" v="3553" actId="1036"/>
          <ac:grpSpMkLst>
            <pc:docMk/>
            <pc:sldMk cId="0" sldId="304"/>
            <ac:grpSpMk id="56350" creationId="{F7D89341-3D35-03CC-E51A-F6DE5407325A}"/>
          </ac:grpSpMkLst>
        </pc:grpChg>
      </pc:sldChg>
      <pc:sldChg chg="addSp delSp modSp del mod modClrScheme chgLayout">
        <pc:chgData name="Soheil Abbasloo" userId="d71572ce-aea6-4a3a-9d7a-c1bc96c12f67" providerId="ADAL" clId="{ED41F9C1-8274-4F08-8693-1523C4FF26CB}" dt="2022-08-17T17:18:55.867" v="6838" actId="700"/>
        <pc:sldMkLst>
          <pc:docMk/>
          <pc:sldMk cId="0" sldId="305"/>
        </pc:sldMkLst>
        <pc:spChg chg="add del mod ord">
          <ac:chgData name="Soheil Abbasloo" userId="d71572ce-aea6-4a3a-9d7a-c1bc96c12f67" providerId="ADAL" clId="{ED41F9C1-8274-4F08-8693-1523C4FF26CB}" dt="2022-08-17T17:07:22.299" v="6836" actId="700"/>
          <ac:spMkLst>
            <pc:docMk/>
            <pc:sldMk cId="0" sldId="305"/>
            <ac:spMk id="2" creationId="{23256E7F-4F87-6371-90F6-FD16772609F4}"/>
          </ac:spMkLst>
        </pc:spChg>
        <pc:spChg chg="add del mod ord">
          <ac:chgData name="Soheil Abbasloo" userId="d71572ce-aea6-4a3a-9d7a-c1bc96c12f67" providerId="ADAL" clId="{ED41F9C1-8274-4F08-8693-1523C4FF26CB}" dt="2022-08-17T17:07:22.299" v="6836" actId="700"/>
          <ac:spMkLst>
            <pc:docMk/>
            <pc:sldMk cId="0" sldId="305"/>
            <ac:spMk id="3" creationId="{E18575D4-E3E1-0788-49EC-FAE753C8EE0D}"/>
          </ac:spMkLst>
        </pc:spChg>
        <pc:spChg chg="mod ord">
          <ac:chgData name="Soheil Abbasloo" userId="d71572ce-aea6-4a3a-9d7a-c1bc96c12f67" providerId="ADAL" clId="{ED41F9C1-8274-4F08-8693-1523C4FF26CB}" dt="2022-08-17T17:18:55.867" v="6838" actId="700"/>
          <ac:spMkLst>
            <pc:docMk/>
            <pc:sldMk cId="0" sldId="305"/>
            <ac:spMk id="2363" creationId="{00000000-0000-0000-0000-000000000000}"/>
          </ac:spMkLst>
        </pc:spChg>
      </pc:sldChg>
      <pc:sldChg chg="addSp delSp modSp del mod modClrScheme chgLayout">
        <pc:chgData name="Soheil Abbasloo" userId="d71572ce-aea6-4a3a-9d7a-c1bc96c12f67" providerId="ADAL" clId="{ED41F9C1-8274-4F08-8693-1523C4FF26CB}" dt="2022-08-17T17:18:55.867" v="6838" actId="700"/>
        <pc:sldMkLst>
          <pc:docMk/>
          <pc:sldMk cId="0" sldId="306"/>
        </pc:sldMkLst>
        <pc:spChg chg="add del mod ord">
          <ac:chgData name="Soheil Abbasloo" userId="d71572ce-aea6-4a3a-9d7a-c1bc96c12f67" providerId="ADAL" clId="{ED41F9C1-8274-4F08-8693-1523C4FF26CB}" dt="2022-08-17T17:18:55.867" v="6838" actId="700"/>
          <ac:spMkLst>
            <pc:docMk/>
            <pc:sldMk cId="0" sldId="306"/>
            <ac:spMk id="2" creationId="{861FF8A3-6E16-83E3-A39C-7D9E8AAECECC}"/>
          </ac:spMkLst>
        </pc:spChg>
        <pc:spChg chg="add del mod ord">
          <ac:chgData name="Soheil Abbasloo" userId="d71572ce-aea6-4a3a-9d7a-c1bc96c12f67" providerId="ADAL" clId="{ED41F9C1-8274-4F08-8693-1523C4FF26CB}" dt="2022-08-17T17:18:55.867" v="6838" actId="700"/>
          <ac:spMkLst>
            <pc:docMk/>
            <pc:sldMk cId="0" sldId="306"/>
            <ac:spMk id="3" creationId="{BAEF51A5-E7E8-4086-9BC8-3ABD31188042}"/>
          </ac:spMkLst>
        </pc:spChg>
        <pc:spChg chg="mod ord">
          <ac:chgData name="Soheil Abbasloo" userId="d71572ce-aea6-4a3a-9d7a-c1bc96c12f67" providerId="ADAL" clId="{ED41F9C1-8274-4F08-8693-1523C4FF26CB}" dt="2022-08-17T17:18:55.867" v="6838" actId="700"/>
          <ac:spMkLst>
            <pc:docMk/>
            <pc:sldMk cId="0" sldId="306"/>
            <ac:spMk id="2405" creationId="{00000000-0000-0000-0000-000000000000}"/>
          </ac:spMkLst>
        </pc:spChg>
      </pc:sldChg>
      <pc:sldChg chg="addSp delSp modSp del mod modClrScheme chgLayout">
        <pc:chgData name="Soheil Abbasloo" userId="d71572ce-aea6-4a3a-9d7a-c1bc96c12f67" providerId="ADAL" clId="{ED41F9C1-8274-4F08-8693-1523C4FF26CB}" dt="2022-08-17T17:18:55.867" v="6838" actId="700"/>
        <pc:sldMkLst>
          <pc:docMk/>
          <pc:sldMk cId="0" sldId="307"/>
        </pc:sldMkLst>
        <pc:spChg chg="add del mod ord">
          <ac:chgData name="Soheil Abbasloo" userId="d71572ce-aea6-4a3a-9d7a-c1bc96c12f67" providerId="ADAL" clId="{ED41F9C1-8274-4F08-8693-1523C4FF26CB}" dt="2022-08-17T17:18:55.867" v="6838" actId="700"/>
          <ac:spMkLst>
            <pc:docMk/>
            <pc:sldMk cId="0" sldId="307"/>
            <ac:spMk id="2" creationId="{5C8B4DF3-0F29-3A01-B9BB-9C61C16924BD}"/>
          </ac:spMkLst>
        </pc:spChg>
        <pc:spChg chg="add del mod ord">
          <ac:chgData name="Soheil Abbasloo" userId="d71572ce-aea6-4a3a-9d7a-c1bc96c12f67" providerId="ADAL" clId="{ED41F9C1-8274-4F08-8693-1523C4FF26CB}" dt="2022-08-17T17:18:55.867" v="6838" actId="700"/>
          <ac:spMkLst>
            <pc:docMk/>
            <pc:sldMk cId="0" sldId="307"/>
            <ac:spMk id="3" creationId="{908EC10F-09C4-46AF-F719-E9FDC30E4728}"/>
          </ac:spMkLst>
        </pc:spChg>
        <pc:spChg chg="mod ord">
          <ac:chgData name="Soheil Abbasloo" userId="d71572ce-aea6-4a3a-9d7a-c1bc96c12f67" providerId="ADAL" clId="{ED41F9C1-8274-4F08-8693-1523C4FF26CB}" dt="2022-08-17T17:18:55.867" v="6838" actId="700"/>
          <ac:spMkLst>
            <pc:docMk/>
            <pc:sldMk cId="0" sldId="307"/>
            <ac:spMk id="2427" creationId="{00000000-0000-0000-0000-000000000000}"/>
          </ac:spMkLst>
        </pc:spChg>
      </pc:sldChg>
      <pc:sldChg chg="modSp del mod modClrScheme modAnim chgLayout">
        <pc:chgData name="Soheil Abbasloo" userId="d71572ce-aea6-4a3a-9d7a-c1bc96c12f67" providerId="ADAL" clId="{ED41F9C1-8274-4F08-8693-1523C4FF26CB}" dt="2022-08-17T17:23:16.781" v="6884" actId="5793"/>
        <pc:sldMkLst>
          <pc:docMk/>
          <pc:sldMk cId="0" sldId="308"/>
        </pc:sldMkLst>
        <pc:spChg chg="mod ord">
          <ac:chgData name="Soheil Abbasloo" userId="d71572ce-aea6-4a3a-9d7a-c1bc96c12f67" providerId="ADAL" clId="{ED41F9C1-8274-4F08-8693-1523C4FF26CB}" dt="2022-08-17T17:19:40.051" v="6840" actId="255"/>
          <ac:spMkLst>
            <pc:docMk/>
            <pc:sldMk cId="0" sldId="308"/>
            <ac:spMk id="2447" creationId="{00000000-0000-0000-0000-000000000000}"/>
          </ac:spMkLst>
        </pc:spChg>
        <pc:spChg chg="mod ord">
          <ac:chgData name="Soheil Abbasloo" userId="d71572ce-aea6-4a3a-9d7a-c1bc96c12f67" providerId="ADAL" clId="{ED41F9C1-8274-4F08-8693-1523C4FF26CB}" dt="2022-08-17T17:23:16.781" v="6884" actId="5793"/>
          <ac:spMkLst>
            <pc:docMk/>
            <pc:sldMk cId="0" sldId="308"/>
            <ac:spMk id="2448" creationId="{00000000-0000-0000-0000-000000000000}"/>
          </ac:spMkLst>
        </pc:spChg>
      </pc:sldChg>
      <pc:sldChg chg="addSp delSp modSp del mod modClrScheme chgLayout">
        <pc:chgData name="Soheil Abbasloo" userId="d71572ce-aea6-4a3a-9d7a-c1bc96c12f67" providerId="ADAL" clId="{ED41F9C1-8274-4F08-8693-1523C4FF26CB}" dt="2022-08-17T17:23:29.420" v="6885" actId="700"/>
        <pc:sldMkLst>
          <pc:docMk/>
          <pc:sldMk cId="0" sldId="309"/>
        </pc:sldMkLst>
        <pc:spChg chg="add del mod ord">
          <ac:chgData name="Soheil Abbasloo" userId="d71572ce-aea6-4a3a-9d7a-c1bc96c12f67" providerId="ADAL" clId="{ED41F9C1-8274-4F08-8693-1523C4FF26CB}" dt="2022-08-17T17:23:29.420" v="6885" actId="700"/>
          <ac:spMkLst>
            <pc:docMk/>
            <pc:sldMk cId="0" sldId="309"/>
            <ac:spMk id="2" creationId="{ECC2DE8B-0E80-2016-5B08-366CA8B0A72C}"/>
          </ac:spMkLst>
        </pc:spChg>
        <pc:spChg chg="add del mod ord">
          <ac:chgData name="Soheil Abbasloo" userId="d71572ce-aea6-4a3a-9d7a-c1bc96c12f67" providerId="ADAL" clId="{ED41F9C1-8274-4F08-8693-1523C4FF26CB}" dt="2022-08-17T17:23:29.420" v="6885" actId="700"/>
          <ac:spMkLst>
            <pc:docMk/>
            <pc:sldMk cId="0" sldId="309"/>
            <ac:spMk id="3" creationId="{6FFEFF10-116A-33E2-3537-3CC76D2E47FC}"/>
          </ac:spMkLst>
        </pc:spChg>
      </pc:sldChg>
      <pc:sldChg chg="addSp delSp modSp del mod modClrScheme chgLayout">
        <pc:chgData name="Soheil Abbasloo" userId="d71572ce-aea6-4a3a-9d7a-c1bc96c12f67" providerId="ADAL" clId="{ED41F9C1-8274-4F08-8693-1523C4FF26CB}" dt="2022-08-17T17:23:29.420" v="6885" actId="700"/>
        <pc:sldMkLst>
          <pc:docMk/>
          <pc:sldMk cId="0" sldId="310"/>
        </pc:sldMkLst>
        <pc:spChg chg="add del mod ord">
          <ac:chgData name="Soheil Abbasloo" userId="d71572ce-aea6-4a3a-9d7a-c1bc96c12f67" providerId="ADAL" clId="{ED41F9C1-8274-4F08-8693-1523C4FF26CB}" dt="2022-08-17T17:23:29.420" v="6885" actId="700"/>
          <ac:spMkLst>
            <pc:docMk/>
            <pc:sldMk cId="0" sldId="310"/>
            <ac:spMk id="2" creationId="{76883BD7-C6D6-6108-1E7C-A51DA80F823E}"/>
          </ac:spMkLst>
        </pc:spChg>
        <pc:spChg chg="add del mod ord">
          <ac:chgData name="Soheil Abbasloo" userId="d71572ce-aea6-4a3a-9d7a-c1bc96c12f67" providerId="ADAL" clId="{ED41F9C1-8274-4F08-8693-1523C4FF26CB}" dt="2022-08-17T17:23:29.420" v="6885" actId="700"/>
          <ac:spMkLst>
            <pc:docMk/>
            <pc:sldMk cId="0" sldId="310"/>
            <ac:spMk id="3" creationId="{4D0F3775-35BA-2BA0-2C83-A58E0BACF1B9}"/>
          </ac:spMkLst>
        </pc:spChg>
        <pc:spChg chg="mod ord">
          <ac:chgData name="Soheil Abbasloo" userId="d71572ce-aea6-4a3a-9d7a-c1bc96c12f67" providerId="ADAL" clId="{ED41F9C1-8274-4F08-8693-1523C4FF26CB}" dt="2022-08-17T17:23:29.420" v="6885" actId="700"/>
          <ac:spMkLst>
            <pc:docMk/>
            <pc:sldMk cId="0" sldId="310"/>
            <ac:spMk id="2503" creationId="{00000000-0000-0000-0000-000000000000}"/>
          </ac:spMkLst>
        </pc:spChg>
      </pc:sldChg>
      <pc:sldChg chg="addSp delSp modSp del mod modClrScheme chgLayout">
        <pc:chgData name="Soheil Abbasloo" userId="d71572ce-aea6-4a3a-9d7a-c1bc96c12f67" providerId="ADAL" clId="{ED41F9C1-8274-4F08-8693-1523C4FF26CB}" dt="2022-08-17T17:23:29.420" v="6885" actId="700"/>
        <pc:sldMkLst>
          <pc:docMk/>
          <pc:sldMk cId="0" sldId="311"/>
        </pc:sldMkLst>
        <pc:spChg chg="add del mod ord">
          <ac:chgData name="Soheil Abbasloo" userId="d71572ce-aea6-4a3a-9d7a-c1bc96c12f67" providerId="ADAL" clId="{ED41F9C1-8274-4F08-8693-1523C4FF26CB}" dt="2022-08-17T17:23:29.420" v="6885" actId="700"/>
          <ac:spMkLst>
            <pc:docMk/>
            <pc:sldMk cId="0" sldId="311"/>
            <ac:spMk id="2" creationId="{BEBE80FD-F74B-65AA-46F4-F7EAD1676699}"/>
          </ac:spMkLst>
        </pc:spChg>
        <pc:spChg chg="add del mod ord">
          <ac:chgData name="Soheil Abbasloo" userId="d71572ce-aea6-4a3a-9d7a-c1bc96c12f67" providerId="ADAL" clId="{ED41F9C1-8274-4F08-8693-1523C4FF26CB}" dt="2022-08-17T17:23:29.420" v="6885" actId="700"/>
          <ac:spMkLst>
            <pc:docMk/>
            <pc:sldMk cId="0" sldId="311"/>
            <ac:spMk id="3" creationId="{4B92871C-6E49-1F2F-4FDA-10683E9A9F41}"/>
          </ac:spMkLst>
        </pc:spChg>
        <pc:spChg chg="mod ord">
          <ac:chgData name="Soheil Abbasloo" userId="d71572ce-aea6-4a3a-9d7a-c1bc96c12f67" providerId="ADAL" clId="{ED41F9C1-8274-4F08-8693-1523C4FF26CB}" dt="2022-08-17T17:23:29.420" v="6885" actId="700"/>
          <ac:spMkLst>
            <pc:docMk/>
            <pc:sldMk cId="0" sldId="311"/>
            <ac:spMk id="2548" creationId="{00000000-0000-0000-0000-000000000000}"/>
          </ac:spMkLst>
        </pc:spChg>
      </pc:sldChg>
      <pc:sldChg chg="addSp delSp modSp del mod modClrScheme chgLayout">
        <pc:chgData name="Soheil Abbasloo" userId="d71572ce-aea6-4a3a-9d7a-c1bc96c12f67" providerId="ADAL" clId="{ED41F9C1-8274-4F08-8693-1523C4FF26CB}" dt="2022-08-17T17:23:29.420" v="6885" actId="700"/>
        <pc:sldMkLst>
          <pc:docMk/>
          <pc:sldMk cId="0" sldId="312"/>
        </pc:sldMkLst>
        <pc:spChg chg="add del mod ord">
          <ac:chgData name="Soheil Abbasloo" userId="d71572ce-aea6-4a3a-9d7a-c1bc96c12f67" providerId="ADAL" clId="{ED41F9C1-8274-4F08-8693-1523C4FF26CB}" dt="2022-08-17T17:23:29.420" v="6885" actId="700"/>
          <ac:spMkLst>
            <pc:docMk/>
            <pc:sldMk cId="0" sldId="312"/>
            <ac:spMk id="2" creationId="{A65D6D73-4BB4-3706-68FA-D46AD8DB5D20}"/>
          </ac:spMkLst>
        </pc:spChg>
        <pc:spChg chg="add del mod ord">
          <ac:chgData name="Soheil Abbasloo" userId="d71572ce-aea6-4a3a-9d7a-c1bc96c12f67" providerId="ADAL" clId="{ED41F9C1-8274-4F08-8693-1523C4FF26CB}" dt="2022-08-17T17:23:29.420" v="6885" actId="700"/>
          <ac:spMkLst>
            <pc:docMk/>
            <pc:sldMk cId="0" sldId="312"/>
            <ac:spMk id="3" creationId="{6107CF63-7CFA-9C3D-B1B7-696FA8079752}"/>
          </ac:spMkLst>
        </pc:spChg>
        <pc:spChg chg="mod ord">
          <ac:chgData name="Soheil Abbasloo" userId="d71572ce-aea6-4a3a-9d7a-c1bc96c12f67" providerId="ADAL" clId="{ED41F9C1-8274-4F08-8693-1523C4FF26CB}" dt="2022-08-17T17:23:29.420" v="6885" actId="700"/>
          <ac:spMkLst>
            <pc:docMk/>
            <pc:sldMk cId="0" sldId="312"/>
            <ac:spMk id="2593" creationId="{00000000-0000-0000-0000-000000000000}"/>
          </ac:spMkLst>
        </pc:spChg>
      </pc:sldChg>
      <pc:sldChg chg="addSp delSp modSp del mod modClrScheme chgLayout">
        <pc:chgData name="Soheil Abbasloo" userId="d71572ce-aea6-4a3a-9d7a-c1bc96c12f67" providerId="ADAL" clId="{ED41F9C1-8274-4F08-8693-1523C4FF26CB}" dt="2022-08-17T17:23:29.420" v="6885" actId="700"/>
        <pc:sldMkLst>
          <pc:docMk/>
          <pc:sldMk cId="0" sldId="313"/>
        </pc:sldMkLst>
        <pc:spChg chg="add del mod ord">
          <ac:chgData name="Soheil Abbasloo" userId="d71572ce-aea6-4a3a-9d7a-c1bc96c12f67" providerId="ADAL" clId="{ED41F9C1-8274-4F08-8693-1523C4FF26CB}" dt="2022-08-17T17:23:29.420" v="6885" actId="700"/>
          <ac:spMkLst>
            <pc:docMk/>
            <pc:sldMk cId="0" sldId="313"/>
            <ac:spMk id="2" creationId="{54AA7523-C1EC-9C17-2783-C1717832F2BE}"/>
          </ac:spMkLst>
        </pc:spChg>
        <pc:spChg chg="add del mod ord">
          <ac:chgData name="Soheil Abbasloo" userId="d71572ce-aea6-4a3a-9d7a-c1bc96c12f67" providerId="ADAL" clId="{ED41F9C1-8274-4F08-8693-1523C4FF26CB}" dt="2022-08-17T17:23:29.420" v="6885" actId="700"/>
          <ac:spMkLst>
            <pc:docMk/>
            <pc:sldMk cId="0" sldId="313"/>
            <ac:spMk id="3" creationId="{1169D6B1-E7E2-A58F-0D74-7CFCB575B259}"/>
          </ac:spMkLst>
        </pc:spChg>
        <pc:spChg chg="mod ord">
          <ac:chgData name="Soheil Abbasloo" userId="d71572ce-aea6-4a3a-9d7a-c1bc96c12f67" providerId="ADAL" clId="{ED41F9C1-8274-4F08-8693-1523C4FF26CB}" dt="2022-08-17T17:23:29.420" v="6885" actId="700"/>
          <ac:spMkLst>
            <pc:docMk/>
            <pc:sldMk cId="0" sldId="313"/>
            <ac:spMk id="2638" creationId="{00000000-0000-0000-0000-000000000000}"/>
          </ac:spMkLst>
        </pc:spChg>
      </pc:sldChg>
      <pc:sldChg chg="addSp delSp modSp del mod modClrScheme chgLayout">
        <pc:chgData name="Soheil Abbasloo" userId="d71572ce-aea6-4a3a-9d7a-c1bc96c12f67" providerId="ADAL" clId="{ED41F9C1-8274-4F08-8693-1523C4FF26CB}" dt="2022-08-17T17:23:29.420" v="6885" actId="700"/>
        <pc:sldMkLst>
          <pc:docMk/>
          <pc:sldMk cId="0" sldId="314"/>
        </pc:sldMkLst>
        <pc:spChg chg="add del mod ord">
          <ac:chgData name="Soheil Abbasloo" userId="d71572ce-aea6-4a3a-9d7a-c1bc96c12f67" providerId="ADAL" clId="{ED41F9C1-8274-4F08-8693-1523C4FF26CB}" dt="2022-08-17T17:23:29.420" v="6885" actId="700"/>
          <ac:spMkLst>
            <pc:docMk/>
            <pc:sldMk cId="0" sldId="314"/>
            <ac:spMk id="2" creationId="{8F2C34F6-7996-2843-1F46-58F4BA4A1485}"/>
          </ac:spMkLst>
        </pc:spChg>
        <pc:spChg chg="add del mod ord">
          <ac:chgData name="Soheil Abbasloo" userId="d71572ce-aea6-4a3a-9d7a-c1bc96c12f67" providerId="ADAL" clId="{ED41F9C1-8274-4F08-8693-1523C4FF26CB}" dt="2022-08-17T17:23:29.420" v="6885" actId="700"/>
          <ac:spMkLst>
            <pc:docMk/>
            <pc:sldMk cId="0" sldId="314"/>
            <ac:spMk id="3" creationId="{D98E1827-E0C7-477A-138F-3A5F380AF4EB}"/>
          </ac:spMkLst>
        </pc:spChg>
        <pc:spChg chg="mod ord">
          <ac:chgData name="Soheil Abbasloo" userId="d71572ce-aea6-4a3a-9d7a-c1bc96c12f67" providerId="ADAL" clId="{ED41F9C1-8274-4F08-8693-1523C4FF26CB}" dt="2022-08-17T17:23:29.420" v="6885" actId="700"/>
          <ac:spMkLst>
            <pc:docMk/>
            <pc:sldMk cId="0" sldId="314"/>
            <ac:spMk id="2683" creationId="{00000000-0000-0000-0000-000000000000}"/>
          </ac:spMkLst>
        </pc:spChg>
      </pc:sldChg>
      <pc:sldChg chg="addSp delSp modSp del mod modClrScheme chgLayout">
        <pc:chgData name="Soheil Abbasloo" userId="d71572ce-aea6-4a3a-9d7a-c1bc96c12f67" providerId="ADAL" clId="{ED41F9C1-8274-4F08-8693-1523C4FF26CB}" dt="2022-08-17T17:23:29.420" v="6885" actId="700"/>
        <pc:sldMkLst>
          <pc:docMk/>
          <pc:sldMk cId="0" sldId="315"/>
        </pc:sldMkLst>
        <pc:spChg chg="add del mod ord">
          <ac:chgData name="Soheil Abbasloo" userId="d71572ce-aea6-4a3a-9d7a-c1bc96c12f67" providerId="ADAL" clId="{ED41F9C1-8274-4F08-8693-1523C4FF26CB}" dt="2022-08-17T17:23:29.420" v="6885" actId="700"/>
          <ac:spMkLst>
            <pc:docMk/>
            <pc:sldMk cId="0" sldId="315"/>
            <ac:spMk id="2" creationId="{86529F52-052E-5845-EF89-58AE8AF06D83}"/>
          </ac:spMkLst>
        </pc:spChg>
        <pc:spChg chg="add del mod ord">
          <ac:chgData name="Soheil Abbasloo" userId="d71572ce-aea6-4a3a-9d7a-c1bc96c12f67" providerId="ADAL" clId="{ED41F9C1-8274-4F08-8693-1523C4FF26CB}" dt="2022-08-17T17:23:29.420" v="6885" actId="700"/>
          <ac:spMkLst>
            <pc:docMk/>
            <pc:sldMk cId="0" sldId="315"/>
            <ac:spMk id="3" creationId="{19E82EB0-9B7E-CDB8-4405-25FB11C77EA3}"/>
          </ac:spMkLst>
        </pc:spChg>
        <pc:spChg chg="mod ord">
          <ac:chgData name="Soheil Abbasloo" userId="d71572ce-aea6-4a3a-9d7a-c1bc96c12f67" providerId="ADAL" clId="{ED41F9C1-8274-4F08-8693-1523C4FF26CB}" dt="2022-08-17T17:23:29.420" v="6885" actId="700"/>
          <ac:spMkLst>
            <pc:docMk/>
            <pc:sldMk cId="0" sldId="315"/>
            <ac:spMk id="2728" creationId="{00000000-0000-0000-0000-000000000000}"/>
          </ac:spMkLst>
        </pc:spChg>
      </pc:sldChg>
      <pc:sldChg chg="addSp delSp modSp del mod modClrScheme chgLayout">
        <pc:chgData name="Soheil Abbasloo" userId="d71572ce-aea6-4a3a-9d7a-c1bc96c12f67" providerId="ADAL" clId="{ED41F9C1-8274-4F08-8693-1523C4FF26CB}" dt="2022-08-17T17:23:29.420" v="6885" actId="700"/>
        <pc:sldMkLst>
          <pc:docMk/>
          <pc:sldMk cId="0" sldId="316"/>
        </pc:sldMkLst>
        <pc:spChg chg="add del mod ord">
          <ac:chgData name="Soheil Abbasloo" userId="d71572ce-aea6-4a3a-9d7a-c1bc96c12f67" providerId="ADAL" clId="{ED41F9C1-8274-4F08-8693-1523C4FF26CB}" dt="2022-08-17T17:23:29.420" v="6885" actId="700"/>
          <ac:spMkLst>
            <pc:docMk/>
            <pc:sldMk cId="0" sldId="316"/>
            <ac:spMk id="2" creationId="{89D9D318-6BA2-592A-DD44-12B8F8B3CBF5}"/>
          </ac:spMkLst>
        </pc:spChg>
        <pc:spChg chg="add del mod ord">
          <ac:chgData name="Soheil Abbasloo" userId="d71572ce-aea6-4a3a-9d7a-c1bc96c12f67" providerId="ADAL" clId="{ED41F9C1-8274-4F08-8693-1523C4FF26CB}" dt="2022-08-17T17:23:29.420" v="6885" actId="700"/>
          <ac:spMkLst>
            <pc:docMk/>
            <pc:sldMk cId="0" sldId="316"/>
            <ac:spMk id="3" creationId="{A5613B07-B438-FE8B-04A8-546986D89E63}"/>
          </ac:spMkLst>
        </pc:spChg>
        <pc:spChg chg="mod ord">
          <ac:chgData name="Soheil Abbasloo" userId="d71572ce-aea6-4a3a-9d7a-c1bc96c12f67" providerId="ADAL" clId="{ED41F9C1-8274-4F08-8693-1523C4FF26CB}" dt="2022-08-17T17:23:29.420" v="6885" actId="700"/>
          <ac:spMkLst>
            <pc:docMk/>
            <pc:sldMk cId="0" sldId="316"/>
            <ac:spMk id="2773" creationId="{00000000-0000-0000-0000-000000000000}"/>
          </ac:spMkLst>
        </pc:spChg>
      </pc:sldChg>
      <pc:sldChg chg="addSp delSp modSp del mod modClrScheme chgLayout">
        <pc:chgData name="Soheil Abbasloo" userId="d71572ce-aea6-4a3a-9d7a-c1bc96c12f67" providerId="ADAL" clId="{ED41F9C1-8274-4F08-8693-1523C4FF26CB}" dt="2022-08-17T17:23:29.420" v="6885" actId="700"/>
        <pc:sldMkLst>
          <pc:docMk/>
          <pc:sldMk cId="0" sldId="317"/>
        </pc:sldMkLst>
        <pc:spChg chg="add del mod ord">
          <ac:chgData name="Soheil Abbasloo" userId="d71572ce-aea6-4a3a-9d7a-c1bc96c12f67" providerId="ADAL" clId="{ED41F9C1-8274-4F08-8693-1523C4FF26CB}" dt="2022-08-17T17:23:29.420" v="6885" actId="700"/>
          <ac:spMkLst>
            <pc:docMk/>
            <pc:sldMk cId="0" sldId="317"/>
            <ac:spMk id="2" creationId="{4D78097C-513F-D424-D398-D69E64A4938C}"/>
          </ac:spMkLst>
        </pc:spChg>
        <pc:spChg chg="add del mod ord">
          <ac:chgData name="Soheil Abbasloo" userId="d71572ce-aea6-4a3a-9d7a-c1bc96c12f67" providerId="ADAL" clId="{ED41F9C1-8274-4F08-8693-1523C4FF26CB}" dt="2022-08-17T17:23:29.420" v="6885" actId="700"/>
          <ac:spMkLst>
            <pc:docMk/>
            <pc:sldMk cId="0" sldId="317"/>
            <ac:spMk id="3" creationId="{6D0106F4-CC94-FEC2-5E4C-53E6F8BB0C96}"/>
          </ac:spMkLst>
        </pc:spChg>
        <pc:spChg chg="mod ord">
          <ac:chgData name="Soheil Abbasloo" userId="d71572ce-aea6-4a3a-9d7a-c1bc96c12f67" providerId="ADAL" clId="{ED41F9C1-8274-4F08-8693-1523C4FF26CB}" dt="2022-08-17T17:23:29.420" v="6885" actId="700"/>
          <ac:spMkLst>
            <pc:docMk/>
            <pc:sldMk cId="0" sldId="317"/>
            <ac:spMk id="2818" creationId="{00000000-0000-0000-0000-000000000000}"/>
          </ac:spMkLst>
        </pc:spChg>
      </pc:sldChg>
      <pc:sldChg chg="addSp delSp modSp del mod modClrScheme chgLayout">
        <pc:chgData name="Soheil Abbasloo" userId="d71572ce-aea6-4a3a-9d7a-c1bc96c12f67" providerId="ADAL" clId="{ED41F9C1-8274-4F08-8693-1523C4FF26CB}" dt="2022-08-17T17:23:29.420" v="6885" actId="700"/>
        <pc:sldMkLst>
          <pc:docMk/>
          <pc:sldMk cId="0" sldId="318"/>
        </pc:sldMkLst>
        <pc:spChg chg="add del mod ord">
          <ac:chgData name="Soheil Abbasloo" userId="d71572ce-aea6-4a3a-9d7a-c1bc96c12f67" providerId="ADAL" clId="{ED41F9C1-8274-4F08-8693-1523C4FF26CB}" dt="2022-08-17T17:23:29.420" v="6885" actId="700"/>
          <ac:spMkLst>
            <pc:docMk/>
            <pc:sldMk cId="0" sldId="318"/>
            <ac:spMk id="2" creationId="{8C323A5C-4FC5-BEB2-F167-DCBD99DF9B61}"/>
          </ac:spMkLst>
        </pc:spChg>
        <pc:spChg chg="add del mod ord">
          <ac:chgData name="Soheil Abbasloo" userId="d71572ce-aea6-4a3a-9d7a-c1bc96c12f67" providerId="ADAL" clId="{ED41F9C1-8274-4F08-8693-1523C4FF26CB}" dt="2022-08-17T17:23:29.420" v="6885" actId="700"/>
          <ac:spMkLst>
            <pc:docMk/>
            <pc:sldMk cId="0" sldId="318"/>
            <ac:spMk id="3" creationId="{6DEC27A7-BC61-AC6B-DC01-035AC20FBC76}"/>
          </ac:spMkLst>
        </pc:spChg>
        <pc:spChg chg="mod ord">
          <ac:chgData name="Soheil Abbasloo" userId="d71572ce-aea6-4a3a-9d7a-c1bc96c12f67" providerId="ADAL" clId="{ED41F9C1-8274-4F08-8693-1523C4FF26CB}" dt="2022-08-17T17:23:29.420" v="6885" actId="700"/>
          <ac:spMkLst>
            <pc:docMk/>
            <pc:sldMk cId="0" sldId="318"/>
            <ac:spMk id="2863" creationId="{00000000-0000-0000-0000-000000000000}"/>
          </ac:spMkLst>
        </pc:spChg>
      </pc:sldChg>
      <pc:sldChg chg="addSp delSp modSp add del mod modClrScheme chgLayout">
        <pc:chgData name="Soheil Abbasloo" userId="d71572ce-aea6-4a3a-9d7a-c1bc96c12f67" providerId="ADAL" clId="{ED41F9C1-8274-4F08-8693-1523C4FF26CB}" dt="2022-08-17T17:23:29.420" v="6885" actId="700"/>
        <pc:sldMkLst>
          <pc:docMk/>
          <pc:sldMk cId="0" sldId="319"/>
        </pc:sldMkLst>
        <pc:spChg chg="add del mod ord">
          <ac:chgData name="Soheil Abbasloo" userId="d71572ce-aea6-4a3a-9d7a-c1bc96c12f67" providerId="ADAL" clId="{ED41F9C1-8274-4F08-8693-1523C4FF26CB}" dt="2022-08-17T17:23:29.420" v="6885" actId="700"/>
          <ac:spMkLst>
            <pc:docMk/>
            <pc:sldMk cId="0" sldId="319"/>
            <ac:spMk id="2" creationId="{C4D78DA0-8C83-CA93-F293-87EF14467C46}"/>
          </ac:spMkLst>
        </pc:spChg>
        <pc:spChg chg="add del mod ord">
          <ac:chgData name="Soheil Abbasloo" userId="d71572ce-aea6-4a3a-9d7a-c1bc96c12f67" providerId="ADAL" clId="{ED41F9C1-8274-4F08-8693-1523C4FF26CB}" dt="2022-08-17T17:23:29.420" v="6885" actId="700"/>
          <ac:spMkLst>
            <pc:docMk/>
            <pc:sldMk cId="0" sldId="319"/>
            <ac:spMk id="3" creationId="{F01A295F-C707-0AD6-3563-D14C27490A98}"/>
          </ac:spMkLst>
        </pc:spChg>
        <pc:spChg chg="mod ord">
          <ac:chgData name="Soheil Abbasloo" userId="d71572ce-aea6-4a3a-9d7a-c1bc96c12f67" providerId="ADAL" clId="{ED41F9C1-8274-4F08-8693-1523C4FF26CB}" dt="2022-08-17T17:23:29.420" v="6885" actId="700"/>
          <ac:spMkLst>
            <pc:docMk/>
            <pc:sldMk cId="0" sldId="319"/>
            <ac:spMk id="2908" creationId="{00000000-0000-0000-0000-000000000000}"/>
          </ac:spMkLst>
        </pc:spChg>
        <pc:spChg chg="mod ord">
          <ac:chgData name="Soheil Abbasloo" userId="d71572ce-aea6-4a3a-9d7a-c1bc96c12f67" providerId="ADAL" clId="{ED41F9C1-8274-4F08-8693-1523C4FF26CB}" dt="2022-08-12T19:06:55.659" v="2445" actId="700"/>
          <ac:spMkLst>
            <pc:docMk/>
            <pc:sldMk cId="0" sldId="319"/>
            <ac:spMk id="58370" creationId="{36360151-D98E-B35F-D277-CF84C62BD02B}"/>
          </ac:spMkLst>
        </pc:spChg>
        <pc:spChg chg="mod ord">
          <ac:chgData name="Soheil Abbasloo" userId="d71572ce-aea6-4a3a-9d7a-c1bc96c12f67" providerId="ADAL" clId="{ED41F9C1-8274-4F08-8693-1523C4FF26CB}" dt="2022-08-12T20:38:58.481" v="4236" actId="14100"/>
          <ac:spMkLst>
            <pc:docMk/>
            <pc:sldMk cId="0" sldId="319"/>
            <ac:spMk id="58371" creationId="{9BF6A223-C38B-7B09-E59F-797DAF2326F2}"/>
          </ac:spMkLst>
        </pc:spChg>
        <pc:spChg chg="mod ord">
          <ac:chgData name="Soheil Abbasloo" userId="d71572ce-aea6-4a3a-9d7a-c1bc96c12f67" providerId="ADAL" clId="{ED41F9C1-8274-4F08-8693-1523C4FF26CB}" dt="2022-08-12T19:06:55.659" v="2445" actId="700"/>
          <ac:spMkLst>
            <pc:docMk/>
            <pc:sldMk cId="0" sldId="319"/>
            <ac:spMk id="58372" creationId="{450519A7-6F8E-3AD0-6C40-D7308F4F2DBE}"/>
          </ac:spMkLst>
        </pc:spChg>
      </pc:sldChg>
      <pc:sldChg chg="addSp delSp modSp add del mod ord modClrScheme chgLayout">
        <pc:chgData name="Soheil Abbasloo" userId="d71572ce-aea6-4a3a-9d7a-c1bc96c12f67" providerId="ADAL" clId="{ED41F9C1-8274-4F08-8693-1523C4FF26CB}" dt="2022-08-17T17:23:29.420" v="6885" actId="700"/>
        <pc:sldMkLst>
          <pc:docMk/>
          <pc:sldMk cId="0" sldId="320"/>
        </pc:sldMkLst>
        <pc:spChg chg="add del mod ord">
          <ac:chgData name="Soheil Abbasloo" userId="d71572ce-aea6-4a3a-9d7a-c1bc96c12f67" providerId="ADAL" clId="{ED41F9C1-8274-4F08-8693-1523C4FF26CB}" dt="2022-08-17T17:23:29.420" v="6885" actId="700"/>
          <ac:spMkLst>
            <pc:docMk/>
            <pc:sldMk cId="0" sldId="320"/>
            <ac:spMk id="2" creationId="{60C2970D-AC2E-9576-21CA-DD8D41FA081D}"/>
          </ac:spMkLst>
        </pc:spChg>
        <pc:spChg chg="add del mod ord">
          <ac:chgData name="Soheil Abbasloo" userId="d71572ce-aea6-4a3a-9d7a-c1bc96c12f67" providerId="ADAL" clId="{ED41F9C1-8274-4F08-8693-1523C4FF26CB}" dt="2022-08-17T17:23:29.420" v="6885" actId="700"/>
          <ac:spMkLst>
            <pc:docMk/>
            <pc:sldMk cId="0" sldId="320"/>
            <ac:spMk id="3" creationId="{F93BD225-301C-4275-39C0-1D1BCF9D7991}"/>
          </ac:spMkLst>
        </pc:spChg>
        <pc:spChg chg="mod ord">
          <ac:chgData name="Soheil Abbasloo" userId="d71572ce-aea6-4a3a-9d7a-c1bc96c12f67" providerId="ADAL" clId="{ED41F9C1-8274-4F08-8693-1523C4FF26CB}" dt="2022-08-17T17:23:29.420" v="6885" actId="700"/>
          <ac:spMkLst>
            <pc:docMk/>
            <pc:sldMk cId="0" sldId="320"/>
            <ac:spMk id="2953" creationId="{00000000-0000-0000-0000-000000000000}"/>
          </ac:spMkLst>
        </pc:spChg>
        <pc:spChg chg="mod ord">
          <ac:chgData name="Soheil Abbasloo" userId="d71572ce-aea6-4a3a-9d7a-c1bc96c12f67" providerId="ADAL" clId="{ED41F9C1-8274-4F08-8693-1523C4FF26CB}" dt="2022-08-12T19:06:55.659" v="2445" actId="700"/>
          <ac:spMkLst>
            <pc:docMk/>
            <pc:sldMk cId="0" sldId="320"/>
            <ac:spMk id="59394" creationId="{91BA928E-5E5F-29E9-A18E-586F0052F5DF}"/>
          </ac:spMkLst>
        </pc:spChg>
        <pc:spChg chg="mod ord">
          <ac:chgData name="Soheil Abbasloo" userId="d71572ce-aea6-4a3a-9d7a-c1bc96c12f67" providerId="ADAL" clId="{ED41F9C1-8274-4F08-8693-1523C4FF26CB}" dt="2022-08-12T19:06:55.659" v="2445" actId="700"/>
          <ac:spMkLst>
            <pc:docMk/>
            <pc:sldMk cId="0" sldId="320"/>
            <ac:spMk id="59396" creationId="{B3EE6CEB-EE3E-7770-F292-B24B38C467A3}"/>
          </ac:spMkLst>
        </pc:spChg>
        <pc:spChg chg="mod ord">
          <ac:chgData name="Soheil Abbasloo" userId="d71572ce-aea6-4a3a-9d7a-c1bc96c12f67" providerId="ADAL" clId="{ED41F9C1-8274-4F08-8693-1523C4FF26CB}" dt="2022-08-12T19:06:55.659" v="2445" actId="700"/>
          <ac:spMkLst>
            <pc:docMk/>
            <pc:sldMk cId="0" sldId="320"/>
            <ac:spMk id="874499" creationId="{55A5F6C2-1817-3E7A-7CB3-1D95E18C5EB9}"/>
          </ac:spMkLst>
        </pc:spChg>
      </pc:sldChg>
      <pc:sldChg chg="modSp add del mod modClrScheme modAnim chgLayout">
        <pc:chgData name="Soheil Abbasloo" userId="d71572ce-aea6-4a3a-9d7a-c1bc96c12f67" providerId="ADAL" clId="{ED41F9C1-8274-4F08-8693-1523C4FF26CB}" dt="2022-08-17T16:10:26.218" v="6093" actId="2696"/>
        <pc:sldMkLst>
          <pc:docMk/>
          <pc:sldMk cId="0" sldId="321"/>
        </pc:sldMkLst>
        <pc:spChg chg="mod ord">
          <ac:chgData name="Soheil Abbasloo" userId="d71572ce-aea6-4a3a-9d7a-c1bc96c12f67" providerId="ADAL" clId="{ED41F9C1-8274-4F08-8693-1523C4FF26CB}" dt="2022-08-12T20:48:50.909" v="4288" actId="700"/>
          <ac:spMkLst>
            <pc:docMk/>
            <pc:sldMk cId="0" sldId="321"/>
            <ac:spMk id="74754" creationId="{53436034-BB52-B1A5-C9E4-2CFF11521C07}"/>
          </ac:spMkLst>
        </pc:spChg>
        <pc:spChg chg="mod ord">
          <ac:chgData name="Soheil Abbasloo" userId="d71572ce-aea6-4a3a-9d7a-c1bc96c12f67" providerId="ADAL" clId="{ED41F9C1-8274-4F08-8693-1523C4FF26CB}" dt="2022-08-12T20:48:50.909" v="4288" actId="700"/>
          <ac:spMkLst>
            <pc:docMk/>
            <pc:sldMk cId="0" sldId="321"/>
            <ac:spMk id="74756" creationId="{56E4A2D7-2D59-C416-6A48-A269A12ED408}"/>
          </ac:spMkLst>
        </pc:spChg>
        <pc:spChg chg="mod ord">
          <ac:chgData name="Soheil Abbasloo" userId="d71572ce-aea6-4a3a-9d7a-c1bc96c12f67" providerId="ADAL" clId="{ED41F9C1-8274-4F08-8693-1523C4FF26CB}" dt="2022-08-12T21:03:56.452" v="4564" actId="404"/>
          <ac:spMkLst>
            <pc:docMk/>
            <pc:sldMk cId="0" sldId="321"/>
            <ac:spMk id="899075" creationId="{14D16A27-3C6F-C648-8EFF-967887D33810}"/>
          </ac:spMkLst>
        </pc:spChg>
      </pc:sldChg>
      <pc:sldChg chg="addSp modSp del mod modClrScheme chgLayout">
        <pc:chgData name="Soheil Abbasloo" userId="d71572ce-aea6-4a3a-9d7a-c1bc96c12f67" providerId="ADAL" clId="{ED41F9C1-8274-4F08-8693-1523C4FF26CB}" dt="2022-08-17T16:41:44.730" v="6450" actId="700"/>
        <pc:sldMkLst>
          <pc:docMk/>
          <pc:sldMk cId="0" sldId="322"/>
        </pc:sldMkLst>
        <pc:spChg chg="add mod ord">
          <ac:chgData name="Soheil Abbasloo" userId="d71572ce-aea6-4a3a-9d7a-c1bc96c12f67" providerId="ADAL" clId="{ED41F9C1-8274-4F08-8693-1523C4FF26CB}" dt="2022-08-17T16:41:44.730" v="6450" actId="700"/>
          <ac:spMkLst>
            <pc:docMk/>
            <pc:sldMk cId="0" sldId="322"/>
            <ac:spMk id="2" creationId="{BDF1B19F-AEA5-3EBB-8439-970FABA92875}"/>
          </ac:spMkLst>
        </pc:spChg>
        <pc:spChg chg="add mod ord">
          <ac:chgData name="Soheil Abbasloo" userId="d71572ce-aea6-4a3a-9d7a-c1bc96c12f67" providerId="ADAL" clId="{ED41F9C1-8274-4F08-8693-1523C4FF26CB}" dt="2022-08-17T16:41:44.730" v="6450" actId="700"/>
          <ac:spMkLst>
            <pc:docMk/>
            <pc:sldMk cId="0" sldId="322"/>
            <ac:spMk id="3" creationId="{C258ED75-0629-F969-3C9F-CA01A01A6142}"/>
          </ac:spMkLst>
        </pc:spChg>
        <pc:spChg chg="mod ord">
          <ac:chgData name="Soheil Abbasloo" userId="d71572ce-aea6-4a3a-9d7a-c1bc96c12f67" providerId="ADAL" clId="{ED41F9C1-8274-4F08-8693-1523C4FF26CB}" dt="2022-08-17T16:41:44.730" v="6450" actId="700"/>
          <ac:spMkLst>
            <pc:docMk/>
            <pc:sldMk cId="0" sldId="322"/>
            <ac:spMk id="3004" creationId="{00000000-0000-0000-0000-000000000000}"/>
          </ac:spMkLst>
        </pc:spChg>
      </pc:sldChg>
      <pc:sldChg chg="addSp modSp add del mod modClrScheme chgLayout">
        <pc:chgData name="Soheil Abbasloo" userId="d71572ce-aea6-4a3a-9d7a-c1bc96c12f67" providerId="ADAL" clId="{ED41F9C1-8274-4F08-8693-1523C4FF26CB}" dt="2022-08-17T16:41:44.730" v="6450" actId="700"/>
        <pc:sldMkLst>
          <pc:docMk/>
          <pc:sldMk cId="0" sldId="323"/>
        </pc:sldMkLst>
        <pc:spChg chg="add mod ord">
          <ac:chgData name="Soheil Abbasloo" userId="d71572ce-aea6-4a3a-9d7a-c1bc96c12f67" providerId="ADAL" clId="{ED41F9C1-8274-4F08-8693-1523C4FF26CB}" dt="2022-08-17T16:41:44.730" v="6450" actId="700"/>
          <ac:spMkLst>
            <pc:docMk/>
            <pc:sldMk cId="0" sldId="323"/>
            <ac:spMk id="2" creationId="{CA22DECD-AC09-DE5E-7757-5FBB4ABAD8AA}"/>
          </ac:spMkLst>
        </pc:spChg>
        <pc:spChg chg="add mod ord">
          <ac:chgData name="Soheil Abbasloo" userId="d71572ce-aea6-4a3a-9d7a-c1bc96c12f67" providerId="ADAL" clId="{ED41F9C1-8274-4F08-8693-1523C4FF26CB}" dt="2022-08-17T16:41:44.730" v="6450" actId="700"/>
          <ac:spMkLst>
            <pc:docMk/>
            <pc:sldMk cId="0" sldId="323"/>
            <ac:spMk id="3" creationId="{1100E747-BABA-F1E0-381C-DEC4EFE866AD}"/>
          </ac:spMkLst>
        </pc:spChg>
        <pc:spChg chg="mod ord">
          <ac:chgData name="Soheil Abbasloo" userId="d71572ce-aea6-4a3a-9d7a-c1bc96c12f67" providerId="ADAL" clId="{ED41F9C1-8274-4F08-8693-1523C4FF26CB}" dt="2022-08-17T16:41:44.730" v="6450" actId="700"/>
          <ac:spMkLst>
            <pc:docMk/>
            <pc:sldMk cId="0" sldId="323"/>
            <ac:spMk id="3049" creationId="{00000000-0000-0000-0000-000000000000}"/>
          </ac:spMkLst>
        </pc:spChg>
        <pc:spChg chg="mod ord">
          <ac:chgData name="Soheil Abbasloo" userId="d71572ce-aea6-4a3a-9d7a-c1bc96c12f67" providerId="ADAL" clId="{ED41F9C1-8274-4F08-8693-1523C4FF26CB}" dt="2022-08-12T21:02:23.209" v="4520" actId="113"/>
          <ac:spMkLst>
            <pc:docMk/>
            <pc:sldMk cId="0" sldId="323"/>
            <ac:spMk id="76802" creationId="{A1026274-3B82-BD6C-B3BE-871C4AB4A304}"/>
          </ac:spMkLst>
        </pc:spChg>
        <pc:spChg chg="mod ord">
          <ac:chgData name="Soheil Abbasloo" userId="d71572ce-aea6-4a3a-9d7a-c1bc96c12f67" providerId="ADAL" clId="{ED41F9C1-8274-4F08-8693-1523C4FF26CB}" dt="2022-08-12T20:43:05.083" v="4269" actId="5793"/>
          <ac:spMkLst>
            <pc:docMk/>
            <pc:sldMk cId="0" sldId="323"/>
            <ac:spMk id="76803" creationId="{05E9072E-63CF-17BD-7B91-5428D264604F}"/>
          </ac:spMkLst>
        </pc:spChg>
        <pc:spChg chg="mod ord">
          <ac:chgData name="Soheil Abbasloo" userId="d71572ce-aea6-4a3a-9d7a-c1bc96c12f67" providerId="ADAL" clId="{ED41F9C1-8274-4F08-8693-1523C4FF26CB}" dt="2022-08-12T20:40:40.651" v="4239" actId="700"/>
          <ac:spMkLst>
            <pc:docMk/>
            <pc:sldMk cId="0" sldId="323"/>
            <ac:spMk id="76804" creationId="{08D6D445-B7FF-ED7D-C1BA-D2705A225B41}"/>
          </ac:spMkLst>
        </pc:spChg>
        <pc:spChg chg="mod">
          <ac:chgData name="Soheil Abbasloo" userId="d71572ce-aea6-4a3a-9d7a-c1bc96c12f67" providerId="ADAL" clId="{ED41F9C1-8274-4F08-8693-1523C4FF26CB}" dt="2022-08-12T21:03:13.875" v="4549" actId="1035"/>
          <ac:spMkLst>
            <pc:docMk/>
            <pc:sldMk cId="0" sldId="323"/>
            <ac:spMk id="76825" creationId="{5879B96F-13DB-DD0E-CBD7-2E14A9C851BE}"/>
          </ac:spMkLst>
        </pc:spChg>
        <pc:spChg chg="mod">
          <ac:chgData name="Soheil Abbasloo" userId="d71572ce-aea6-4a3a-9d7a-c1bc96c12f67" providerId="ADAL" clId="{ED41F9C1-8274-4F08-8693-1523C4FF26CB}" dt="2022-08-12T21:03:08.385" v="4543" actId="14100"/>
          <ac:spMkLst>
            <pc:docMk/>
            <pc:sldMk cId="0" sldId="323"/>
            <ac:spMk id="76827" creationId="{D9BBC0DF-D244-2ED3-9A60-8FC963618DEF}"/>
          </ac:spMkLst>
        </pc:spChg>
        <pc:spChg chg="mod">
          <ac:chgData name="Soheil Abbasloo" userId="d71572ce-aea6-4a3a-9d7a-c1bc96c12f67" providerId="ADAL" clId="{ED41F9C1-8274-4F08-8693-1523C4FF26CB}" dt="2022-08-12T21:02:51.953" v="4535" actId="1036"/>
          <ac:spMkLst>
            <pc:docMk/>
            <pc:sldMk cId="0" sldId="323"/>
            <ac:spMk id="76829" creationId="{A2EF3F48-6836-D070-BEEA-598EA9D2847B}"/>
          </ac:spMkLst>
        </pc:spChg>
        <pc:spChg chg="mod">
          <ac:chgData name="Soheil Abbasloo" userId="d71572ce-aea6-4a3a-9d7a-c1bc96c12f67" providerId="ADAL" clId="{ED41F9C1-8274-4F08-8693-1523C4FF26CB}" dt="2022-08-12T21:03:20.209" v="4550" actId="14100"/>
          <ac:spMkLst>
            <pc:docMk/>
            <pc:sldMk cId="0" sldId="323"/>
            <ac:spMk id="76837" creationId="{1549197C-D6DF-3AFB-B1F7-87B73D69F66C}"/>
          </ac:spMkLst>
        </pc:spChg>
        <pc:spChg chg="mod">
          <ac:chgData name="Soheil Abbasloo" userId="d71572ce-aea6-4a3a-9d7a-c1bc96c12f67" providerId="ADAL" clId="{ED41F9C1-8274-4F08-8693-1523C4FF26CB}" dt="2022-08-12T21:03:23.666" v="4554" actId="1037"/>
          <ac:spMkLst>
            <pc:docMk/>
            <pc:sldMk cId="0" sldId="323"/>
            <ac:spMk id="76847" creationId="{8A59F24E-DDD8-9D8E-F5E6-2140CD362763}"/>
          </ac:spMkLst>
        </pc:spChg>
      </pc:sldChg>
      <pc:sldChg chg="addSp modSp del mod modClrScheme chgLayout">
        <pc:chgData name="Soheil Abbasloo" userId="d71572ce-aea6-4a3a-9d7a-c1bc96c12f67" providerId="ADAL" clId="{ED41F9C1-8274-4F08-8693-1523C4FF26CB}" dt="2022-08-17T16:41:44.730" v="6450" actId="700"/>
        <pc:sldMkLst>
          <pc:docMk/>
          <pc:sldMk cId="0" sldId="324"/>
        </pc:sldMkLst>
        <pc:spChg chg="add mod ord">
          <ac:chgData name="Soheil Abbasloo" userId="d71572ce-aea6-4a3a-9d7a-c1bc96c12f67" providerId="ADAL" clId="{ED41F9C1-8274-4F08-8693-1523C4FF26CB}" dt="2022-08-17T16:41:44.730" v="6450" actId="700"/>
          <ac:spMkLst>
            <pc:docMk/>
            <pc:sldMk cId="0" sldId="324"/>
            <ac:spMk id="2" creationId="{C6E5C7CB-C725-28F5-409F-43D82AB64795}"/>
          </ac:spMkLst>
        </pc:spChg>
        <pc:spChg chg="add mod ord">
          <ac:chgData name="Soheil Abbasloo" userId="d71572ce-aea6-4a3a-9d7a-c1bc96c12f67" providerId="ADAL" clId="{ED41F9C1-8274-4F08-8693-1523C4FF26CB}" dt="2022-08-17T16:41:44.730" v="6450" actId="700"/>
          <ac:spMkLst>
            <pc:docMk/>
            <pc:sldMk cId="0" sldId="324"/>
            <ac:spMk id="3" creationId="{8D49802B-2A78-6C93-431C-4075CEC64767}"/>
          </ac:spMkLst>
        </pc:spChg>
        <pc:spChg chg="mod ord">
          <ac:chgData name="Soheil Abbasloo" userId="d71572ce-aea6-4a3a-9d7a-c1bc96c12f67" providerId="ADAL" clId="{ED41F9C1-8274-4F08-8693-1523C4FF26CB}" dt="2022-08-17T16:41:44.730" v="6450" actId="700"/>
          <ac:spMkLst>
            <pc:docMk/>
            <pc:sldMk cId="0" sldId="324"/>
            <ac:spMk id="3091" creationId="{00000000-0000-0000-0000-000000000000}"/>
          </ac:spMkLst>
        </pc:spChg>
      </pc:sldChg>
      <pc:sldChg chg="addSp delSp modSp add del mod modClrScheme modAnim chgLayout">
        <pc:chgData name="Soheil Abbasloo" userId="d71572ce-aea6-4a3a-9d7a-c1bc96c12f67" providerId="ADAL" clId="{ED41F9C1-8274-4F08-8693-1523C4FF26CB}" dt="2022-08-17T16:41:44.730" v="6450" actId="700"/>
        <pc:sldMkLst>
          <pc:docMk/>
          <pc:sldMk cId="0" sldId="325"/>
        </pc:sldMkLst>
        <pc:spChg chg="add mod ord">
          <ac:chgData name="Soheil Abbasloo" userId="d71572ce-aea6-4a3a-9d7a-c1bc96c12f67" providerId="ADAL" clId="{ED41F9C1-8274-4F08-8693-1523C4FF26CB}" dt="2022-08-17T16:41:44.730" v="6450" actId="700"/>
          <ac:spMkLst>
            <pc:docMk/>
            <pc:sldMk cId="0" sldId="325"/>
            <ac:spMk id="2" creationId="{DA3C5A99-8213-A5CC-15FC-8BB4C68447DD}"/>
          </ac:spMkLst>
        </pc:spChg>
        <pc:spChg chg="add mod ord">
          <ac:chgData name="Soheil Abbasloo" userId="d71572ce-aea6-4a3a-9d7a-c1bc96c12f67" providerId="ADAL" clId="{ED41F9C1-8274-4F08-8693-1523C4FF26CB}" dt="2022-08-17T16:41:44.730" v="6450" actId="700"/>
          <ac:spMkLst>
            <pc:docMk/>
            <pc:sldMk cId="0" sldId="325"/>
            <ac:spMk id="3" creationId="{242F01E0-98B2-B1FA-0BFC-3BE2A156D07B}"/>
          </ac:spMkLst>
        </pc:spChg>
        <pc:spChg chg="add mod">
          <ac:chgData name="Soheil Abbasloo" userId="d71572ce-aea6-4a3a-9d7a-c1bc96c12f67" providerId="ADAL" clId="{ED41F9C1-8274-4F08-8693-1523C4FF26CB}" dt="2022-08-12T21:32:15.642" v="5250"/>
          <ac:spMkLst>
            <pc:docMk/>
            <pc:sldMk cId="0" sldId="325"/>
            <ac:spMk id="16" creationId="{A453C276-F61C-06E6-BC9F-3A41EEBDA901}"/>
          </ac:spMkLst>
        </pc:spChg>
        <pc:spChg chg="add mod">
          <ac:chgData name="Soheil Abbasloo" userId="d71572ce-aea6-4a3a-9d7a-c1bc96c12f67" providerId="ADAL" clId="{ED41F9C1-8274-4F08-8693-1523C4FF26CB}" dt="2022-08-12T21:21:14.989" v="4949" actId="207"/>
          <ac:spMkLst>
            <pc:docMk/>
            <pc:sldMk cId="0" sldId="325"/>
            <ac:spMk id="36" creationId="{652379FC-C0D1-3A82-A4B5-24F9D8C0EAA1}"/>
          </ac:spMkLst>
        </pc:spChg>
        <pc:spChg chg="add mod">
          <ac:chgData name="Soheil Abbasloo" userId="d71572ce-aea6-4a3a-9d7a-c1bc96c12f67" providerId="ADAL" clId="{ED41F9C1-8274-4F08-8693-1523C4FF26CB}" dt="2022-08-12T21:31:18.193" v="5244" actId="404"/>
          <ac:spMkLst>
            <pc:docMk/>
            <pc:sldMk cId="0" sldId="325"/>
            <ac:spMk id="41" creationId="{215A40E1-30DB-62FC-6613-E680943429A1}"/>
          </ac:spMkLst>
        </pc:spChg>
        <pc:spChg chg="add del mod">
          <ac:chgData name="Soheil Abbasloo" userId="d71572ce-aea6-4a3a-9d7a-c1bc96c12f67" providerId="ADAL" clId="{ED41F9C1-8274-4F08-8693-1523C4FF26CB}" dt="2022-08-12T21:30:53.164" v="5238" actId="404"/>
          <ac:spMkLst>
            <pc:docMk/>
            <pc:sldMk cId="0" sldId="325"/>
            <ac:spMk id="71" creationId="{A157A6C6-C7DE-1F42-5B14-37070310DE86}"/>
          </ac:spMkLst>
        </pc:spChg>
        <pc:spChg chg="mod ord">
          <ac:chgData name="Soheil Abbasloo" userId="d71572ce-aea6-4a3a-9d7a-c1bc96c12f67" providerId="ADAL" clId="{ED41F9C1-8274-4F08-8693-1523C4FF26CB}" dt="2022-08-17T16:41:44.730" v="6450" actId="700"/>
          <ac:spMkLst>
            <pc:docMk/>
            <pc:sldMk cId="0" sldId="325"/>
            <ac:spMk id="3132" creationId="{00000000-0000-0000-0000-000000000000}"/>
          </ac:spMkLst>
        </pc:spChg>
        <pc:spChg chg="mod ord">
          <ac:chgData name="Soheil Abbasloo" userId="d71572ce-aea6-4a3a-9d7a-c1bc96c12f67" providerId="ADAL" clId="{ED41F9C1-8274-4F08-8693-1523C4FF26CB}" dt="2022-08-12T20:40:40.651" v="4239" actId="700"/>
          <ac:spMkLst>
            <pc:docMk/>
            <pc:sldMk cId="0" sldId="325"/>
            <ac:spMk id="78850" creationId="{D7324D57-5CF8-1378-F09A-99ABE47705F9}"/>
          </ac:spMkLst>
        </pc:spChg>
        <pc:spChg chg="mod ord">
          <ac:chgData name="Soheil Abbasloo" userId="d71572ce-aea6-4a3a-9d7a-c1bc96c12f67" providerId="ADAL" clId="{ED41F9C1-8274-4F08-8693-1523C4FF26CB}" dt="2022-08-12T21:33:45.908" v="5269" actId="403"/>
          <ac:spMkLst>
            <pc:docMk/>
            <pc:sldMk cId="0" sldId="325"/>
            <ac:spMk id="78851" creationId="{11FB9309-E1DD-12C2-C3F5-0DFA0BDFCDCE}"/>
          </ac:spMkLst>
        </pc:spChg>
        <pc:spChg chg="mod ord">
          <ac:chgData name="Soheil Abbasloo" userId="d71572ce-aea6-4a3a-9d7a-c1bc96c12f67" providerId="ADAL" clId="{ED41F9C1-8274-4F08-8693-1523C4FF26CB}" dt="2022-08-12T20:40:40.651" v="4239" actId="700"/>
          <ac:spMkLst>
            <pc:docMk/>
            <pc:sldMk cId="0" sldId="325"/>
            <ac:spMk id="78852" creationId="{3E7E2ACB-84CF-89EC-AEFB-A74930CF749C}"/>
          </ac:spMkLst>
        </pc:spChg>
        <pc:spChg chg="mod">
          <ac:chgData name="Soheil Abbasloo" userId="d71572ce-aea6-4a3a-9d7a-c1bc96c12f67" providerId="ADAL" clId="{ED41F9C1-8274-4F08-8693-1523C4FF26CB}" dt="2022-08-12T21:27:50.538" v="5125" actId="20577"/>
          <ac:spMkLst>
            <pc:docMk/>
            <pc:sldMk cId="0" sldId="325"/>
            <ac:spMk id="78854" creationId="{EA216DC9-E83E-CE01-0577-EE7BFC2B9405}"/>
          </ac:spMkLst>
        </pc:spChg>
        <pc:spChg chg="mod">
          <ac:chgData name="Soheil Abbasloo" userId="d71572ce-aea6-4a3a-9d7a-c1bc96c12f67" providerId="ADAL" clId="{ED41F9C1-8274-4F08-8693-1523C4FF26CB}" dt="2022-08-12T21:16:30.553" v="4813" actId="404"/>
          <ac:spMkLst>
            <pc:docMk/>
            <pc:sldMk cId="0" sldId="325"/>
            <ac:spMk id="78855" creationId="{264704E8-8616-AE96-1791-3F7A83263782}"/>
          </ac:spMkLst>
        </pc:spChg>
        <pc:spChg chg="mod">
          <ac:chgData name="Soheil Abbasloo" userId="d71572ce-aea6-4a3a-9d7a-c1bc96c12f67" providerId="ADAL" clId="{ED41F9C1-8274-4F08-8693-1523C4FF26CB}" dt="2022-08-12T21:16:48.747" v="4823" actId="1076"/>
          <ac:spMkLst>
            <pc:docMk/>
            <pc:sldMk cId="0" sldId="325"/>
            <ac:spMk id="78856" creationId="{971C7F67-CEC3-6770-6593-D3094920BDE0}"/>
          </ac:spMkLst>
        </pc:spChg>
        <pc:spChg chg="mod">
          <ac:chgData name="Soheil Abbasloo" userId="d71572ce-aea6-4a3a-9d7a-c1bc96c12f67" providerId="ADAL" clId="{ED41F9C1-8274-4F08-8693-1523C4FF26CB}" dt="2022-08-12T21:25:08.544" v="5040" actId="20577"/>
          <ac:spMkLst>
            <pc:docMk/>
            <pc:sldMk cId="0" sldId="325"/>
            <ac:spMk id="78857" creationId="{AD0865E9-4D76-3471-ED72-95F700AD43BE}"/>
          </ac:spMkLst>
        </pc:spChg>
        <pc:spChg chg="mod">
          <ac:chgData name="Soheil Abbasloo" userId="d71572ce-aea6-4a3a-9d7a-c1bc96c12f67" providerId="ADAL" clId="{ED41F9C1-8274-4F08-8693-1523C4FF26CB}" dt="2022-08-12T21:25:22.334" v="5057" actId="20577"/>
          <ac:spMkLst>
            <pc:docMk/>
            <pc:sldMk cId="0" sldId="325"/>
            <ac:spMk id="78858" creationId="{42C846CE-F711-21A1-BEA3-1A12ED6EDABC}"/>
          </ac:spMkLst>
        </pc:spChg>
        <pc:spChg chg="mod">
          <ac:chgData name="Soheil Abbasloo" userId="d71572ce-aea6-4a3a-9d7a-c1bc96c12f67" providerId="ADAL" clId="{ED41F9C1-8274-4F08-8693-1523C4FF26CB}" dt="2022-08-12T21:20:07.586" v="4874" actId="20577"/>
          <ac:spMkLst>
            <pc:docMk/>
            <pc:sldMk cId="0" sldId="325"/>
            <ac:spMk id="78859" creationId="{2CC7BEC8-20F7-3F10-18A3-7B8D629D263D}"/>
          </ac:spMkLst>
        </pc:spChg>
        <pc:spChg chg="mod">
          <ac:chgData name="Soheil Abbasloo" userId="d71572ce-aea6-4a3a-9d7a-c1bc96c12f67" providerId="ADAL" clId="{ED41F9C1-8274-4F08-8693-1523C4FF26CB}" dt="2022-08-12T21:19:26.327" v="4866" actId="2085"/>
          <ac:spMkLst>
            <pc:docMk/>
            <pc:sldMk cId="0" sldId="325"/>
            <ac:spMk id="78860" creationId="{BAF329E7-CD69-F351-B089-CB20F7D3C8CC}"/>
          </ac:spMkLst>
        </pc:spChg>
        <pc:spChg chg="mod">
          <ac:chgData name="Soheil Abbasloo" userId="d71572ce-aea6-4a3a-9d7a-c1bc96c12f67" providerId="ADAL" clId="{ED41F9C1-8274-4F08-8693-1523C4FF26CB}" dt="2022-08-12T21:19:26.327" v="4866" actId="2085"/>
          <ac:spMkLst>
            <pc:docMk/>
            <pc:sldMk cId="0" sldId="325"/>
            <ac:spMk id="78861" creationId="{CAE69AF8-5D86-8D72-03B2-9B15408823E1}"/>
          </ac:spMkLst>
        </pc:spChg>
        <pc:spChg chg="mod">
          <ac:chgData name="Soheil Abbasloo" userId="d71572ce-aea6-4a3a-9d7a-c1bc96c12f67" providerId="ADAL" clId="{ED41F9C1-8274-4F08-8693-1523C4FF26CB}" dt="2022-08-12T21:19:26.327" v="4866" actId="2085"/>
          <ac:spMkLst>
            <pc:docMk/>
            <pc:sldMk cId="0" sldId="325"/>
            <ac:spMk id="78862" creationId="{507E9174-90D1-63F1-E9CE-C413EE910491}"/>
          </ac:spMkLst>
        </pc:spChg>
        <pc:spChg chg="mod">
          <ac:chgData name="Soheil Abbasloo" userId="d71572ce-aea6-4a3a-9d7a-c1bc96c12f67" providerId="ADAL" clId="{ED41F9C1-8274-4F08-8693-1523C4FF26CB}" dt="2022-08-12T21:20:57.113" v="4947" actId="1037"/>
          <ac:spMkLst>
            <pc:docMk/>
            <pc:sldMk cId="0" sldId="325"/>
            <ac:spMk id="78863" creationId="{9F27A9DC-34AD-F5D0-59E9-5F12392F17E2}"/>
          </ac:spMkLst>
        </pc:spChg>
        <pc:spChg chg="del mod">
          <ac:chgData name="Soheil Abbasloo" userId="d71572ce-aea6-4a3a-9d7a-c1bc96c12f67" providerId="ADAL" clId="{ED41F9C1-8274-4F08-8693-1523C4FF26CB}" dt="2022-08-12T21:13:46.485" v="4600" actId="478"/>
          <ac:spMkLst>
            <pc:docMk/>
            <pc:sldMk cId="0" sldId="325"/>
            <ac:spMk id="78869" creationId="{D1A93671-DCC4-02AB-879A-61A4A3FDB32A}"/>
          </ac:spMkLst>
        </pc:spChg>
        <pc:spChg chg="mod">
          <ac:chgData name="Soheil Abbasloo" userId="d71572ce-aea6-4a3a-9d7a-c1bc96c12f67" providerId="ADAL" clId="{ED41F9C1-8274-4F08-8693-1523C4FF26CB}" dt="2022-08-12T21:21:20.341" v="4950" actId="208"/>
          <ac:spMkLst>
            <pc:docMk/>
            <pc:sldMk cId="0" sldId="325"/>
            <ac:spMk id="78870" creationId="{C634363C-7E02-4F72-D91B-CE116CF016B6}"/>
          </ac:spMkLst>
        </pc:spChg>
        <pc:spChg chg="mod">
          <ac:chgData name="Soheil Abbasloo" userId="d71572ce-aea6-4a3a-9d7a-c1bc96c12f67" providerId="ADAL" clId="{ED41F9C1-8274-4F08-8693-1523C4FF26CB}" dt="2022-08-12T21:20:04.733" v="4872" actId="20577"/>
          <ac:spMkLst>
            <pc:docMk/>
            <pc:sldMk cId="0" sldId="325"/>
            <ac:spMk id="78871" creationId="{1D1EAB4A-E6D7-2A96-E0A5-1F303A23BADE}"/>
          </ac:spMkLst>
        </pc:spChg>
        <pc:spChg chg="del mod">
          <ac:chgData name="Soheil Abbasloo" userId="d71572ce-aea6-4a3a-9d7a-c1bc96c12f67" providerId="ADAL" clId="{ED41F9C1-8274-4F08-8693-1523C4FF26CB}" dt="2022-08-12T21:10:27.918" v="4570" actId="478"/>
          <ac:spMkLst>
            <pc:docMk/>
            <pc:sldMk cId="0" sldId="325"/>
            <ac:spMk id="901124" creationId="{4E044CE9-8362-D1D8-E94F-11C4FCDAEB22}"/>
          </ac:spMkLst>
        </pc:spChg>
        <pc:graphicFrameChg chg="add mod modGraphic">
          <ac:chgData name="Soheil Abbasloo" userId="d71572ce-aea6-4a3a-9d7a-c1bc96c12f67" providerId="ADAL" clId="{ED41F9C1-8274-4F08-8693-1523C4FF26CB}" dt="2022-08-12T21:31:10.116" v="5242" actId="1076"/>
          <ac:graphicFrameMkLst>
            <pc:docMk/>
            <pc:sldMk cId="0" sldId="325"/>
            <ac:graphicFrameMk id="42" creationId="{8EF833B3-58E0-C947-0D99-3EEBC58897AB}"/>
          </ac:graphicFrameMkLst>
        </pc:graphicFrameChg>
        <pc:cxnChg chg="add del mod">
          <ac:chgData name="Soheil Abbasloo" userId="d71572ce-aea6-4a3a-9d7a-c1bc96c12f67" providerId="ADAL" clId="{ED41F9C1-8274-4F08-8693-1523C4FF26CB}" dt="2022-08-12T21:22:41.648" v="4969" actId="478"/>
          <ac:cxnSpMkLst>
            <pc:docMk/>
            <pc:sldMk cId="0" sldId="325"/>
            <ac:cxnSpMk id="4" creationId="{30D905C0-B6C2-71EF-296D-51EE288E28C3}"/>
          </ac:cxnSpMkLst>
        </pc:cxnChg>
        <pc:cxnChg chg="add del mod">
          <ac:chgData name="Soheil Abbasloo" userId="d71572ce-aea6-4a3a-9d7a-c1bc96c12f67" providerId="ADAL" clId="{ED41F9C1-8274-4F08-8693-1523C4FF26CB}" dt="2022-08-12T21:22:54.634" v="4974" actId="478"/>
          <ac:cxnSpMkLst>
            <pc:docMk/>
            <pc:sldMk cId="0" sldId="325"/>
            <ac:cxnSpMk id="9" creationId="{2CB6CCAE-9762-4AFB-47ED-EFDD802312AC}"/>
          </ac:cxnSpMkLst>
        </pc:cxnChg>
        <pc:cxnChg chg="add mod">
          <ac:chgData name="Soheil Abbasloo" userId="d71572ce-aea6-4a3a-9d7a-c1bc96c12f67" providerId="ADAL" clId="{ED41F9C1-8274-4F08-8693-1523C4FF26CB}" dt="2022-08-12T21:22:06.935" v="4957" actId="208"/>
          <ac:cxnSpMkLst>
            <pc:docMk/>
            <pc:sldMk cId="0" sldId="325"/>
            <ac:cxnSpMk id="25" creationId="{1EA836F7-3AA1-3FE1-6BD9-7AADAB526D02}"/>
          </ac:cxnSpMkLst>
        </pc:cxnChg>
        <pc:cxnChg chg="add del mod">
          <ac:chgData name="Soheil Abbasloo" userId="d71572ce-aea6-4a3a-9d7a-c1bc96c12f67" providerId="ADAL" clId="{ED41F9C1-8274-4F08-8693-1523C4FF26CB}" dt="2022-08-12T21:13:07.360" v="4592" actId="478"/>
          <ac:cxnSpMkLst>
            <pc:docMk/>
            <pc:sldMk cId="0" sldId="325"/>
            <ac:cxnSpMk id="28" creationId="{C2C57B5C-788F-F20D-027A-D36A1B2E9EB3}"/>
          </ac:cxnSpMkLst>
        </pc:cxnChg>
        <pc:cxnChg chg="add mod">
          <ac:chgData name="Soheil Abbasloo" userId="d71572ce-aea6-4a3a-9d7a-c1bc96c12f67" providerId="ADAL" clId="{ED41F9C1-8274-4F08-8693-1523C4FF26CB}" dt="2022-08-12T21:22:24.743" v="4962" actId="14100"/>
          <ac:cxnSpMkLst>
            <pc:docMk/>
            <pc:sldMk cId="0" sldId="325"/>
            <ac:cxnSpMk id="51" creationId="{985BA4E8-5497-66E9-6307-49515601444A}"/>
          </ac:cxnSpMkLst>
        </pc:cxnChg>
        <pc:cxnChg chg="add mod">
          <ac:chgData name="Soheil Abbasloo" userId="d71572ce-aea6-4a3a-9d7a-c1bc96c12f67" providerId="ADAL" clId="{ED41F9C1-8274-4F08-8693-1523C4FF26CB}" dt="2022-08-12T21:22:30.994" v="4965" actId="14100"/>
          <ac:cxnSpMkLst>
            <pc:docMk/>
            <pc:sldMk cId="0" sldId="325"/>
            <ac:cxnSpMk id="55" creationId="{EE374595-E166-50C5-BADA-BDA32561038A}"/>
          </ac:cxnSpMkLst>
        </pc:cxnChg>
        <pc:cxnChg chg="add mod">
          <ac:chgData name="Soheil Abbasloo" userId="d71572ce-aea6-4a3a-9d7a-c1bc96c12f67" providerId="ADAL" clId="{ED41F9C1-8274-4F08-8693-1523C4FF26CB}" dt="2022-08-12T21:23:34.940" v="4985" actId="208"/>
          <ac:cxnSpMkLst>
            <pc:docMk/>
            <pc:sldMk cId="0" sldId="325"/>
            <ac:cxnSpMk id="58" creationId="{108EAF8A-C8DD-0351-7795-953D44D97143}"/>
          </ac:cxnSpMkLst>
        </pc:cxnChg>
        <pc:cxnChg chg="add mod">
          <ac:chgData name="Soheil Abbasloo" userId="d71572ce-aea6-4a3a-9d7a-c1bc96c12f67" providerId="ADAL" clId="{ED41F9C1-8274-4F08-8693-1523C4FF26CB}" dt="2022-08-12T21:23:29.613" v="4983" actId="208"/>
          <ac:cxnSpMkLst>
            <pc:docMk/>
            <pc:sldMk cId="0" sldId="325"/>
            <ac:cxnSpMk id="61" creationId="{76341DB4-6038-DFF6-DB34-908751672EAC}"/>
          </ac:cxnSpMkLst>
        </pc:cxnChg>
        <pc:cxnChg chg="add mod">
          <ac:chgData name="Soheil Abbasloo" userId="d71572ce-aea6-4a3a-9d7a-c1bc96c12f67" providerId="ADAL" clId="{ED41F9C1-8274-4F08-8693-1523C4FF26CB}" dt="2022-08-12T21:23:29.613" v="4983" actId="208"/>
          <ac:cxnSpMkLst>
            <pc:docMk/>
            <pc:sldMk cId="0" sldId="325"/>
            <ac:cxnSpMk id="64" creationId="{F2E93976-1F2B-D868-A000-3F34F9BF718E}"/>
          </ac:cxnSpMkLst>
        </pc:cxnChg>
        <pc:cxnChg chg="del mod">
          <ac:chgData name="Soheil Abbasloo" userId="d71572ce-aea6-4a3a-9d7a-c1bc96c12f67" providerId="ADAL" clId="{ED41F9C1-8274-4F08-8693-1523C4FF26CB}" dt="2022-08-12T21:21:50.512" v="4955" actId="478"/>
          <ac:cxnSpMkLst>
            <pc:docMk/>
            <pc:sldMk cId="0" sldId="325"/>
            <ac:cxnSpMk id="78864" creationId="{D0AEEC78-B96D-4AF8-EF2D-74844C64626C}"/>
          </ac:cxnSpMkLst>
        </pc:cxnChg>
        <pc:cxnChg chg="del mod">
          <ac:chgData name="Soheil Abbasloo" userId="d71572ce-aea6-4a3a-9d7a-c1bc96c12f67" providerId="ADAL" clId="{ED41F9C1-8274-4F08-8693-1523C4FF26CB}" dt="2022-08-12T21:21:49.762" v="4954" actId="478"/>
          <ac:cxnSpMkLst>
            <pc:docMk/>
            <pc:sldMk cId="0" sldId="325"/>
            <ac:cxnSpMk id="78865" creationId="{EBEBF735-D3D8-F5FE-3C42-49CCF34EF585}"/>
          </ac:cxnSpMkLst>
        </pc:cxnChg>
        <pc:cxnChg chg="del mod">
          <ac:chgData name="Soheil Abbasloo" userId="d71572ce-aea6-4a3a-9d7a-c1bc96c12f67" providerId="ADAL" clId="{ED41F9C1-8274-4F08-8693-1523C4FF26CB}" dt="2022-08-12T21:21:48.211" v="4952" actId="478"/>
          <ac:cxnSpMkLst>
            <pc:docMk/>
            <pc:sldMk cId="0" sldId="325"/>
            <ac:cxnSpMk id="78866" creationId="{29B30932-BE1C-C650-361A-AB96C616A0C6}"/>
          </ac:cxnSpMkLst>
        </pc:cxnChg>
        <pc:cxnChg chg="del mod">
          <ac:chgData name="Soheil Abbasloo" userId="d71572ce-aea6-4a3a-9d7a-c1bc96c12f67" providerId="ADAL" clId="{ED41F9C1-8274-4F08-8693-1523C4FF26CB}" dt="2022-08-12T21:21:49.179" v="4953" actId="478"/>
          <ac:cxnSpMkLst>
            <pc:docMk/>
            <pc:sldMk cId="0" sldId="325"/>
            <ac:cxnSpMk id="78867" creationId="{E9421EB4-7D16-BB94-5259-FCAA36BC4F44}"/>
          </ac:cxnSpMkLst>
        </pc:cxnChg>
        <pc:cxnChg chg="del mod">
          <ac:chgData name="Soheil Abbasloo" userId="d71572ce-aea6-4a3a-9d7a-c1bc96c12f67" providerId="ADAL" clId="{ED41F9C1-8274-4F08-8693-1523C4FF26CB}" dt="2022-08-12T21:11:28.161" v="4574" actId="478"/>
          <ac:cxnSpMkLst>
            <pc:docMk/>
            <pc:sldMk cId="0" sldId="325"/>
            <ac:cxnSpMk id="78868" creationId="{DEDE66F7-B1AD-2B9F-F840-B01640533DD2}"/>
          </ac:cxnSpMkLst>
        </pc:cxnChg>
      </pc:sldChg>
      <pc:sldChg chg="addSp delSp modSp add del mod modClrScheme chgLayout">
        <pc:chgData name="Soheil Abbasloo" userId="d71572ce-aea6-4a3a-9d7a-c1bc96c12f67" providerId="ADAL" clId="{ED41F9C1-8274-4F08-8693-1523C4FF26CB}" dt="2022-08-17T16:41:44.730" v="6450" actId="700"/>
        <pc:sldMkLst>
          <pc:docMk/>
          <pc:sldMk cId="0" sldId="326"/>
        </pc:sldMkLst>
        <pc:spChg chg="add mod ord">
          <ac:chgData name="Soheil Abbasloo" userId="d71572ce-aea6-4a3a-9d7a-c1bc96c12f67" providerId="ADAL" clId="{ED41F9C1-8274-4F08-8693-1523C4FF26CB}" dt="2022-08-17T16:41:44.730" v="6450" actId="700"/>
          <ac:spMkLst>
            <pc:docMk/>
            <pc:sldMk cId="0" sldId="326"/>
            <ac:spMk id="2" creationId="{4902017C-0737-D11F-3B30-0937159031A8}"/>
          </ac:spMkLst>
        </pc:spChg>
        <pc:spChg chg="add mod ord">
          <ac:chgData name="Soheil Abbasloo" userId="d71572ce-aea6-4a3a-9d7a-c1bc96c12f67" providerId="ADAL" clId="{ED41F9C1-8274-4F08-8693-1523C4FF26CB}" dt="2022-08-17T16:41:44.730" v="6450" actId="700"/>
          <ac:spMkLst>
            <pc:docMk/>
            <pc:sldMk cId="0" sldId="326"/>
            <ac:spMk id="3" creationId="{089E3A6F-F203-491E-6C73-1219E88C2812}"/>
          </ac:spMkLst>
        </pc:spChg>
        <pc:spChg chg="add del mod">
          <ac:chgData name="Soheil Abbasloo" userId="d71572ce-aea6-4a3a-9d7a-c1bc96c12f67" providerId="ADAL" clId="{ED41F9C1-8274-4F08-8693-1523C4FF26CB}" dt="2022-08-12T21:42:39.947" v="5313" actId="22"/>
          <ac:spMkLst>
            <pc:docMk/>
            <pc:sldMk cId="0" sldId="326"/>
            <ac:spMk id="14" creationId="{447B59FA-2F9E-7F38-671C-EE9B3119E6D2}"/>
          </ac:spMkLst>
        </pc:spChg>
        <pc:spChg chg="mod ord">
          <ac:chgData name="Soheil Abbasloo" userId="d71572ce-aea6-4a3a-9d7a-c1bc96c12f67" providerId="ADAL" clId="{ED41F9C1-8274-4F08-8693-1523C4FF26CB}" dt="2022-08-17T16:41:44.730" v="6450" actId="700"/>
          <ac:spMkLst>
            <pc:docMk/>
            <pc:sldMk cId="0" sldId="326"/>
            <ac:spMk id="3174" creationId="{00000000-0000-0000-0000-000000000000}"/>
          </ac:spMkLst>
        </pc:spChg>
        <pc:spChg chg="mod ord">
          <ac:chgData name="Soheil Abbasloo" userId="d71572ce-aea6-4a3a-9d7a-c1bc96c12f67" providerId="ADAL" clId="{ED41F9C1-8274-4F08-8693-1523C4FF26CB}" dt="2022-08-12T21:47:07.918" v="5428" actId="21"/>
          <ac:spMkLst>
            <pc:docMk/>
            <pc:sldMk cId="0" sldId="326"/>
            <ac:spMk id="80898" creationId="{F08F815D-C8E5-6D17-1CAA-FF0817D927D4}"/>
          </ac:spMkLst>
        </pc:spChg>
        <pc:spChg chg="mod ord">
          <ac:chgData name="Soheil Abbasloo" userId="d71572ce-aea6-4a3a-9d7a-c1bc96c12f67" providerId="ADAL" clId="{ED41F9C1-8274-4F08-8693-1523C4FF26CB}" dt="2022-08-12T21:44:15.110" v="5332" actId="21"/>
          <ac:spMkLst>
            <pc:docMk/>
            <pc:sldMk cId="0" sldId="326"/>
            <ac:spMk id="80899" creationId="{F484DCF6-F050-3668-2B0F-ABDDEEDAEAD8}"/>
          </ac:spMkLst>
        </pc:spChg>
        <pc:spChg chg="mod ord">
          <ac:chgData name="Soheil Abbasloo" userId="d71572ce-aea6-4a3a-9d7a-c1bc96c12f67" providerId="ADAL" clId="{ED41F9C1-8274-4F08-8693-1523C4FF26CB}" dt="2022-08-12T20:40:40.651" v="4239" actId="700"/>
          <ac:spMkLst>
            <pc:docMk/>
            <pc:sldMk cId="0" sldId="326"/>
            <ac:spMk id="80900" creationId="{1455ADDF-7928-2E6A-1375-F410DA0D0976}"/>
          </ac:spMkLst>
        </pc:spChg>
        <pc:spChg chg="del mod">
          <ac:chgData name="Soheil Abbasloo" userId="d71572ce-aea6-4a3a-9d7a-c1bc96c12f67" providerId="ADAL" clId="{ED41F9C1-8274-4F08-8693-1523C4FF26CB}" dt="2022-08-12T21:43:37.864" v="5324" actId="478"/>
          <ac:spMkLst>
            <pc:docMk/>
            <pc:sldMk cId="0" sldId="326"/>
            <ac:spMk id="80901" creationId="{3468BAC5-7E75-6279-89C5-67147DEA980D}"/>
          </ac:spMkLst>
        </pc:spChg>
        <pc:spChg chg="del mod">
          <ac:chgData name="Soheil Abbasloo" userId="d71572ce-aea6-4a3a-9d7a-c1bc96c12f67" providerId="ADAL" clId="{ED41F9C1-8274-4F08-8693-1523C4FF26CB}" dt="2022-08-12T21:44:07.642" v="5330" actId="478"/>
          <ac:spMkLst>
            <pc:docMk/>
            <pc:sldMk cId="0" sldId="326"/>
            <ac:spMk id="80902" creationId="{3E9CFC3A-5F6E-1EFB-B4C0-D58C77183FF5}"/>
          </ac:spMkLst>
        </pc:spChg>
        <pc:spChg chg="del mod">
          <ac:chgData name="Soheil Abbasloo" userId="d71572ce-aea6-4a3a-9d7a-c1bc96c12f67" providerId="ADAL" clId="{ED41F9C1-8274-4F08-8693-1523C4FF26CB}" dt="2022-08-12T21:44:07.642" v="5330" actId="478"/>
          <ac:spMkLst>
            <pc:docMk/>
            <pc:sldMk cId="0" sldId="326"/>
            <ac:spMk id="80903" creationId="{86A02055-DFAE-028B-3EC7-A8DF478203C5}"/>
          </ac:spMkLst>
        </pc:spChg>
        <pc:spChg chg="del mod">
          <ac:chgData name="Soheil Abbasloo" userId="d71572ce-aea6-4a3a-9d7a-c1bc96c12f67" providerId="ADAL" clId="{ED41F9C1-8274-4F08-8693-1523C4FF26CB}" dt="2022-08-12T21:44:07.642" v="5330" actId="478"/>
          <ac:spMkLst>
            <pc:docMk/>
            <pc:sldMk cId="0" sldId="326"/>
            <ac:spMk id="80904" creationId="{AFFACD2B-4420-B9D3-DF73-A61C80A7E9C8}"/>
          </ac:spMkLst>
        </pc:spChg>
        <pc:spChg chg="del mod">
          <ac:chgData name="Soheil Abbasloo" userId="d71572ce-aea6-4a3a-9d7a-c1bc96c12f67" providerId="ADAL" clId="{ED41F9C1-8274-4F08-8693-1523C4FF26CB}" dt="2022-08-12T21:44:07.642" v="5330" actId="478"/>
          <ac:spMkLst>
            <pc:docMk/>
            <pc:sldMk cId="0" sldId="326"/>
            <ac:spMk id="80905" creationId="{BD595DFF-E783-93A9-7EAC-6D071F5F118E}"/>
          </ac:spMkLst>
        </pc:spChg>
        <pc:spChg chg="del mod">
          <ac:chgData name="Soheil Abbasloo" userId="d71572ce-aea6-4a3a-9d7a-c1bc96c12f67" providerId="ADAL" clId="{ED41F9C1-8274-4F08-8693-1523C4FF26CB}" dt="2022-08-12T21:44:07.642" v="5330" actId="478"/>
          <ac:spMkLst>
            <pc:docMk/>
            <pc:sldMk cId="0" sldId="326"/>
            <ac:spMk id="80906" creationId="{CF3ACB87-7340-366A-3D23-AE346C79E35E}"/>
          </ac:spMkLst>
        </pc:spChg>
        <pc:spChg chg="del mod">
          <ac:chgData name="Soheil Abbasloo" userId="d71572ce-aea6-4a3a-9d7a-c1bc96c12f67" providerId="ADAL" clId="{ED41F9C1-8274-4F08-8693-1523C4FF26CB}" dt="2022-08-12T21:44:07.642" v="5330" actId="478"/>
          <ac:spMkLst>
            <pc:docMk/>
            <pc:sldMk cId="0" sldId="326"/>
            <ac:spMk id="80907" creationId="{76C5B8C4-9BE0-4899-2E34-0E51BAC715ED}"/>
          </ac:spMkLst>
        </pc:spChg>
        <pc:spChg chg="del mod">
          <ac:chgData name="Soheil Abbasloo" userId="d71572ce-aea6-4a3a-9d7a-c1bc96c12f67" providerId="ADAL" clId="{ED41F9C1-8274-4F08-8693-1523C4FF26CB}" dt="2022-08-12T21:44:07.642" v="5330" actId="478"/>
          <ac:spMkLst>
            <pc:docMk/>
            <pc:sldMk cId="0" sldId="326"/>
            <ac:spMk id="80908" creationId="{49E33339-055E-BF09-C347-B144B7A8B6C7}"/>
          </ac:spMkLst>
        </pc:spChg>
        <pc:graphicFrameChg chg="add del mod modGraphic">
          <ac:chgData name="Soheil Abbasloo" userId="d71572ce-aea6-4a3a-9d7a-c1bc96c12f67" providerId="ADAL" clId="{ED41F9C1-8274-4F08-8693-1523C4FF26CB}" dt="2022-08-12T21:44:07.642" v="5330" actId="478"/>
          <ac:graphicFrameMkLst>
            <pc:docMk/>
            <pc:sldMk cId="0" sldId="326"/>
            <ac:graphicFrameMk id="15" creationId="{295F0695-C95E-6F63-867B-46CD9B68C8D7}"/>
          </ac:graphicFrameMkLst>
        </pc:graphicFrameChg>
      </pc:sldChg>
      <pc:sldChg chg="addSp modSp del mod modClrScheme chgLayout">
        <pc:chgData name="Soheil Abbasloo" userId="d71572ce-aea6-4a3a-9d7a-c1bc96c12f67" providerId="ADAL" clId="{ED41F9C1-8274-4F08-8693-1523C4FF26CB}" dt="2022-08-17T16:41:44.730" v="6450" actId="700"/>
        <pc:sldMkLst>
          <pc:docMk/>
          <pc:sldMk cId="0" sldId="327"/>
        </pc:sldMkLst>
        <pc:spChg chg="add mod ord">
          <ac:chgData name="Soheil Abbasloo" userId="d71572ce-aea6-4a3a-9d7a-c1bc96c12f67" providerId="ADAL" clId="{ED41F9C1-8274-4F08-8693-1523C4FF26CB}" dt="2022-08-17T16:41:44.730" v="6450" actId="700"/>
          <ac:spMkLst>
            <pc:docMk/>
            <pc:sldMk cId="0" sldId="327"/>
            <ac:spMk id="2" creationId="{98A0B029-88F9-0CF1-DD85-24A4FE42F126}"/>
          </ac:spMkLst>
        </pc:spChg>
        <pc:spChg chg="add mod ord">
          <ac:chgData name="Soheil Abbasloo" userId="d71572ce-aea6-4a3a-9d7a-c1bc96c12f67" providerId="ADAL" clId="{ED41F9C1-8274-4F08-8693-1523C4FF26CB}" dt="2022-08-17T16:41:44.730" v="6450" actId="700"/>
          <ac:spMkLst>
            <pc:docMk/>
            <pc:sldMk cId="0" sldId="327"/>
            <ac:spMk id="3" creationId="{16A8D87E-4DE7-702F-8C5F-29E193009266}"/>
          </ac:spMkLst>
        </pc:spChg>
        <pc:spChg chg="mod ord">
          <ac:chgData name="Soheil Abbasloo" userId="d71572ce-aea6-4a3a-9d7a-c1bc96c12f67" providerId="ADAL" clId="{ED41F9C1-8274-4F08-8693-1523C4FF26CB}" dt="2022-08-17T16:41:44.730" v="6450" actId="700"/>
          <ac:spMkLst>
            <pc:docMk/>
            <pc:sldMk cId="0" sldId="327"/>
            <ac:spMk id="3215" creationId="{00000000-0000-0000-0000-000000000000}"/>
          </ac:spMkLst>
        </pc:spChg>
      </pc:sldChg>
      <pc:sldChg chg="addSp delSp modSp add del mod modClrScheme modAnim chgLayout">
        <pc:chgData name="Soheil Abbasloo" userId="d71572ce-aea6-4a3a-9d7a-c1bc96c12f67" providerId="ADAL" clId="{ED41F9C1-8274-4F08-8693-1523C4FF26CB}" dt="2022-08-17T19:21:26.423" v="7074" actId="700"/>
        <pc:sldMkLst>
          <pc:docMk/>
          <pc:sldMk cId="0" sldId="330"/>
        </pc:sldMkLst>
        <pc:spChg chg="add del mod">
          <ac:chgData name="Soheil Abbasloo" userId="d71572ce-aea6-4a3a-9d7a-c1bc96c12f67" providerId="ADAL" clId="{ED41F9C1-8274-4F08-8693-1523C4FF26CB}" dt="2022-08-17T19:21:26.423" v="7074" actId="700"/>
          <ac:spMkLst>
            <pc:docMk/>
            <pc:sldMk cId="0" sldId="330"/>
            <ac:spMk id="3" creationId="{E05BCB07-9B87-FF7A-4C88-C5563DB31882}"/>
          </ac:spMkLst>
        </pc:spChg>
        <pc:spChg chg="del mod ord">
          <ac:chgData name="Soheil Abbasloo" userId="d71572ce-aea6-4a3a-9d7a-c1bc96c12f67" providerId="ADAL" clId="{ED41F9C1-8274-4F08-8693-1523C4FF26CB}" dt="2022-08-17T17:34:40.343" v="7026" actId="478"/>
          <ac:spMkLst>
            <pc:docMk/>
            <pc:sldMk cId="0" sldId="330"/>
            <ac:spMk id="3269" creationId="{00000000-0000-0000-0000-000000000000}"/>
          </ac:spMkLst>
        </pc:spChg>
        <pc:spChg chg="mod ord">
          <ac:chgData name="Soheil Abbasloo" userId="d71572ce-aea6-4a3a-9d7a-c1bc96c12f67" providerId="ADAL" clId="{ED41F9C1-8274-4F08-8693-1523C4FF26CB}" dt="2022-08-17T19:21:26.423" v="7074" actId="700"/>
          <ac:spMkLst>
            <pc:docMk/>
            <pc:sldMk cId="0" sldId="330"/>
            <ac:spMk id="3270" creationId="{00000000-0000-0000-0000-000000000000}"/>
          </ac:spMkLst>
        </pc:spChg>
        <pc:spChg chg="mod ord">
          <ac:chgData name="Soheil Abbasloo" userId="d71572ce-aea6-4a3a-9d7a-c1bc96c12f67" providerId="ADAL" clId="{ED41F9C1-8274-4F08-8693-1523C4FF26CB}" dt="2022-08-12T21:50:05.509" v="5482" actId="700"/>
          <ac:spMkLst>
            <pc:docMk/>
            <pc:sldMk cId="0" sldId="330"/>
            <ac:spMk id="82946" creationId="{47978DB2-09F1-547A-74B8-ACC0EE96DA89}"/>
          </ac:spMkLst>
        </pc:spChg>
        <pc:spChg chg="mod ord">
          <ac:chgData name="Soheil Abbasloo" userId="d71572ce-aea6-4a3a-9d7a-c1bc96c12f67" providerId="ADAL" clId="{ED41F9C1-8274-4F08-8693-1523C4FF26CB}" dt="2022-08-12T21:50:05.509" v="5482" actId="700"/>
          <ac:spMkLst>
            <pc:docMk/>
            <pc:sldMk cId="0" sldId="330"/>
            <ac:spMk id="82948" creationId="{5E6DFE19-7C16-5685-7496-5CAB26C58612}"/>
          </ac:spMkLst>
        </pc:spChg>
        <pc:spChg chg="mod ord">
          <ac:chgData name="Soheil Abbasloo" userId="d71572ce-aea6-4a3a-9d7a-c1bc96c12f67" providerId="ADAL" clId="{ED41F9C1-8274-4F08-8693-1523C4FF26CB}" dt="2022-08-12T21:50:05.509" v="5482" actId="700"/>
          <ac:spMkLst>
            <pc:docMk/>
            <pc:sldMk cId="0" sldId="330"/>
            <ac:spMk id="885763" creationId="{E734B403-D411-DA1D-69CD-7E0EC11580FE}"/>
          </ac:spMkLst>
        </pc:spChg>
      </pc:sldChg>
      <pc:sldChg chg="addSp delSp modSp add del mod modClrScheme modAnim chgLayout">
        <pc:chgData name="Soheil Abbasloo" userId="d71572ce-aea6-4a3a-9d7a-c1bc96c12f67" providerId="ADAL" clId="{ED41F9C1-8274-4F08-8693-1523C4FF26CB}" dt="2022-08-17T16:10:26.218" v="6093" actId="2696"/>
        <pc:sldMkLst>
          <pc:docMk/>
          <pc:sldMk cId="0" sldId="331"/>
        </pc:sldMkLst>
        <pc:spChg chg="add del mod ord">
          <ac:chgData name="Soheil Abbasloo" userId="d71572ce-aea6-4a3a-9d7a-c1bc96c12f67" providerId="ADAL" clId="{ED41F9C1-8274-4F08-8693-1523C4FF26CB}" dt="2022-08-12T20:43:45.432" v="4270" actId="478"/>
          <ac:spMkLst>
            <pc:docMk/>
            <pc:sldMk cId="0" sldId="331"/>
            <ac:spMk id="2" creationId="{9F14F661-634E-F21F-13AF-CDF0FCF0603B}"/>
          </ac:spMkLst>
        </pc:spChg>
        <pc:spChg chg="add mod">
          <ac:chgData name="Soheil Abbasloo" userId="d71572ce-aea6-4a3a-9d7a-c1bc96c12f67" providerId="ADAL" clId="{ED41F9C1-8274-4F08-8693-1523C4FF26CB}" dt="2022-08-12T20:57:16.376" v="4355" actId="1035"/>
          <ac:spMkLst>
            <pc:docMk/>
            <pc:sldMk cId="0" sldId="331"/>
            <ac:spMk id="3" creationId="{168D7462-B991-6958-8A4E-A1B0F1AE2EAF}"/>
          </ac:spMkLst>
        </pc:spChg>
        <pc:spChg chg="add mod">
          <ac:chgData name="Soheil Abbasloo" userId="d71572ce-aea6-4a3a-9d7a-c1bc96c12f67" providerId="ADAL" clId="{ED41F9C1-8274-4F08-8693-1523C4FF26CB}" dt="2022-08-12T21:00:00.617" v="4466" actId="1076"/>
          <ac:spMkLst>
            <pc:docMk/>
            <pc:sldMk cId="0" sldId="331"/>
            <ac:spMk id="38" creationId="{EFCB533E-B9DD-6EB7-3A57-10F3A09C1D76}"/>
          </ac:spMkLst>
        </pc:spChg>
        <pc:spChg chg="add mod">
          <ac:chgData name="Soheil Abbasloo" userId="d71572ce-aea6-4a3a-9d7a-c1bc96c12f67" providerId="ADAL" clId="{ED41F9C1-8274-4F08-8693-1523C4FF26CB}" dt="2022-08-12T20:58:46.864" v="4395" actId="1076"/>
          <ac:spMkLst>
            <pc:docMk/>
            <pc:sldMk cId="0" sldId="331"/>
            <ac:spMk id="40" creationId="{44F258DF-61F2-6CBB-84D0-4DD5F5C9D610}"/>
          </ac:spMkLst>
        </pc:spChg>
        <pc:spChg chg="add mod">
          <ac:chgData name="Soheil Abbasloo" userId="d71572ce-aea6-4a3a-9d7a-c1bc96c12f67" providerId="ADAL" clId="{ED41F9C1-8274-4F08-8693-1523C4FF26CB}" dt="2022-08-12T21:01:02.673" v="4517" actId="1076"/>
          <ac:spMkLst>
            <pc:docMk/>
            <pc:sldMk cId="0" sldId="331"/>
            <ac:spMk id="41" creationId="{BB75B6BC-0B87-8AD5-409E-E663AE1E749D}"/>
          </ac:spMkLst>
        </pc:spChg>
        <pc:spChg chg="mod ord">
          <ac:chgData name="Soheil Abbasloo" userId="d71572ce-aea6-4a3a-9d7a-c1bc96c12f67" providerId="ADAL" clId="{ED41F9C1-8274-4F08-8693-1523C4FF26CB}" dt="2022-08-12T20:53:13.300" v="4318" actId="1076"/>
          <ac:spMkLst>
            <pc:docMk/>
            <pc:sldMk cId="0" sldId="331"/>
            <ac:spMk id="72706" creationId="{985E94AD-0C4F-A4B4-DA4C-8703B83B69DF}"/>
          </ac:spMkLst>
        </pc:spChg>
        <pc:spChg chg="mod ord">
          <ac:chgData name="Soheil Abbasloo" userId="d71572ce-aea6-4a3a-9d7a-c1bc96c12f67" providerId="ADAL" clId="{ED41F9C1-8274-4F08-8693-1523C4FF26CB}" dt="2022-08-12T20:40:40.651" v="4239" actId="700"/>
          <ac:spMkLst>
            <pc:docMk/>
            <pc:sldMk cId="0" sldId="331"/>
            <ac:spMk id="72707" creationId="{E83D7B10-041D-70A8-5F57-9FB874A44EE4}"/>
          </ac:spMkLst>
        </pc:spChg>
        <pc:spChg chg="mod">
          <ac:chgData name="Soheil Abbasloo" userId="d71572ce-aea6-4a3a-9d7a-c1bc96c12f67" providerId="ADAL" clId="{ED41F9C1-8274-4F08-8693-1523C4FF26CB}" dt="2022-08-12T20:46:14.040" v="4285" actId="207"/>
          <ac:spMkLst>
            <pc:docMk/>
            <pc:sldMk cId="0" sldId="331"/>
            <ac:spMk id="72708" creationId="{0062EA5C-8BDF-9E5E-10DA-95A699D26CE6}"/>
          </ac:spMkLst>
        </pc:spChg>
        <pc:spChg chg="mod">
          <ac:chgData name="Soheil Abbasloo" userId="d71572ce-aea6-4a3a-9d7a-c1bc96c12f67" providerId="ADAL" clId="{ED41F9C1-8274-4F08-8693-1523C4FF26CB}" dt="2022-08-12T20:51:17.564" v="4296" actId="1076"/>
          <ac:spMkLst>
            <pc:docMk/>
            <pc:sldMk cId="0" sldId="331"/>
            <ac:spMk id="72709" creationId="{FBFE8469-33F8-4D23-1003-F49B27852A47}"/>
          </ac:spMkLst>
        </pc:spChg>
        <pc:spChg chg="add del mod">
          <ac:chgData name="Soheil Abbasloo" userId="d71572ce-aea6-4a3a-9d7a-c1bc96c12f67" providerId="ADAL" clId="{ED41F9C1-8274-4F08-8693-1523C4FF26CB}" dt="2022-08-12T20:51:40.023" v="4300" actId="207"/>
          <ac:spMkLst>
            <pc:docMk/>
            <pc:sldMk cId="0" sldId="331"/>
            <ac:spMk id="72710" creationId="{ECF9FD9A-45B0-245A-550B-DCE5C7485A97}"/>
          </ac:spMkLst>
        </pc:spChg>
        <pc:spChg chg="mod">
          <ac:chgData name="Soheil Abbasloo" userId="d71572ce-aea6-4a3a-9d7a-c1bc96c12f67" providerId="ADAL" clId="{ED41F9C1-8274-4F08-8693-1523C4FF26CB}" dt="2022-08-12T20:54:20.234" v="4323" actId="207"/>
          <ac:spMkLst>
            <pc:docMk/>
            <pc:sldMk cId="0" sldId="331"/>
            <ac:spMk id="72711" creationId="{2B6012C6-A2BA-A4F7-1210-A184E53DD4BF}"/>
          </ac:spMkLst>
        </pc:spChg>
        <pc:spChg chg="mod">
          <ac:chgData name="Soheil Abbasloo" userId="d71572ce-aea6-4a3a-9d7a-c1bc96c12f67" providerId="ADAL" clId="{ED41F9C1-8274-4F08-8693-1523C4FF26CB}" dt="2022-08-12T20:54:02.584" v="4322" actId="207"/>
          <ac:spMkLst>
            <pc:docMk/>
            <pc:sldMk cId="0" sldId="331"/>
            <ac:spMk id="72712" creationId="{5692CCAD-EB7E-BF64-9BB4-7B268A1576EC}"/>
          </ac:spMkLst>
        </pc:spChg>
        <pc:spChg chg="mod">
          <ac:chgData name="Soheil Abbasloo" userId="d71572ce-aea6-4a3a-9d7a-c1bc96c12f67" providerId="ADAL" clId="{ED41F9C1-8274-4F08-8693-1523C4FF26CB}" dt="2022-08-12T20:59:44.187" v="4439" actId="1037"/>
          <ac:spMkLst>
            <pc:docMk/>
            <pc:sldMk cId="0" sldId="331"/>
            <ac:spMk id="72714" creationId="{EC59C55C-CACA-6030-334D-FF5808CD7D93}"/>
          </ac:spMkLst>
        </pc:spChg>
        <pc:spChg chg="mod">
          <ac:chgData name="Soheil Abbasloo" userId="d71572ce-aea6-4a3a-9d7a-c1bc96c12f67" providerId="ADAL" clId="{ED41F9C1-8274-4F08-8693-1523C4FF26CB}" dt="2022-08-12T20:54:20.234" v="4323" actId="207"/>
          <ac:spMkLst>
            <pc:docMk/>
            <pc:sldMk cId="0" sldId="331"/>
            <ac:spMk id="72715" creationId="{B9B56F58-56E1-ABD0-CA17-4BFD95A5B694}"/>
          </ac:spMkLst>
        </pc:spChg>
        <pc:spChg chg="mod">
          <ac:chgData name="Soheil Abbasloo" userId="d71572ce-aea6-4a3a-9d7a-c1bc96c12f67" providerId="ADAL" clId="{ED41F9C1-8274-4F08-8693-1523C4FF26CB}" dt="2022-08-12T20:54:02.584" v="4322" actId="207"/>
          <ac:spMkLst>
            <pc:docMk/>
            <pc:sldMk cId="0" sldId="331"/>
            <ac:spMk id="72716" creationId="{DF25542A-9A02-EFAC-231D-98F4BBCDA469}"/>
          </ac:spMkLst>
        </pc:spChg>
        <pc:spChg chg="mod">
          <ac:chgData name="Soheil Abbasloo" userId="d71572ce-aea6-4a3a-9d7a-c1bc96c12f67" providerId="ADAL" clId="{ED41F9C1-8274-4F08-8693-1523C4FF26CB}" dt="2022-08-12T20:59:44.187" v="4439" actId="1037"/>
          <ac:spMkLst>
            <pc:docMk/>
            <pc:sldMk cId="0" sldId="331"/>
            <ac:spMk id="72718" creationId="{9F78AD85-F153-29F5-D985-C76E2E47B27A}"/>
          </ac:spMkLst>
        </pc:spChg>
        <pc:spChg chg="mod">
          <ac:chgData name="Soheil Abbasloo" userId="d71572ce-aea6-4a3a-9d7a-c1bc96c12f67" providerId="ADAL" clId="{ED41F9C1-8274-4F08-8693-1523C4FF26CB}" dt="2022-08-12T20:54:20.234" v="4323" actId="207"/>
          <ac:spMkLst>
            <pc:docMk/>
            <pc:sldMk cId="0" sldId="331"/>
            <ac:spMk id="72719" creationId="{89FB90AC-A6AC-D12F-E172-8C44131F1181}"/>
          </ac:spMkLst>
        </pc:spChg>
        <pc:spChg chg="mod">
          <ac:chgData name="Soheil Abbasloo" userId="d71572ce-aea6-4a3a-9d7a-c1bc96c12f67" providerId="ADAL" clId="{ED41F9C1-8274-4F08-8693-1523C4FF26CB}" dt="2022-08-12T20:54:02.584" v="4322" actId="207"/>
          <ac:spMkLst>
            <pc:docMk/>
            <pc:sldMk cId="0" sldId="331"/>
            <ac:spMk id="72720" creationId="{57CC0103-D3B9-6829-4AF6-C7DBA06011A6}"/>
          </ac:spMkLst>
        </pc:spChg>
        <pc:spChg chg="mod">
          <ac:chgData name="Soheil Abbasloo" userId="d71572ce-aea6-4a3a-9d7a-c1bc96c12f67" providerId="ADAL" clId="{ED41F9C1-8274-4F08-8693-1523C4FF26CB}" dt="2022-08-12T20:59:44.187" v="4439" actId="1037"/>
          <ac:spMkLst>
            <pc:docMk/>
            <pc:sldMk cId="0" sldId="331"/>
            <ac:spMk id="72722" creationId="{5095A05A-3F79-DDE4-0FDE-9DF538BE55C6}"/>
          </ac:spMkLst>
        </pc:spChg>
        <pc:spChg chg="mod">
          <ac:chgData name="Soheil Abbasloo" userId="d71572ce-aea6-4a3a-9d7a-c1bc96c12f67" providerId="ADAL" clId="{ED41F9C1-8274-4F08-8693-1523C4FF26CB}" dt="2022-08-12T20:54:20.234" v="4323" actId="207"/>
          <ac:spMkLst>
            <pc:docMk/>
            <pc:sldMk cId="0" sldId="331"/>
            <ac:spMk id="72723" creationId="{ABEFBE26-E676-A355-B14A-6A85C44A708D}"/>
          </ac:spMkLst>
        </pc:spChg>
        <pc:spChg chg="mod">
          <ac:chgData name="Soheil Abbasloo" userId="d71572ce-aea6-4a3a-9d7a-c1bc96c12f67" providerId="ADAL" clId="{ED41F9C1-8274-4F08-8693-1523C4FF26CB}" dt="2022-08-12T20:54:02.584" v="4322" actId="207"/>
          <ac:spMkLst>
            <pc:docMk/>
            <pc:sldMk cId="0" sldId="331"/>
            <ac:spMk id="72724" creationId="{E461B439-7AB3-F535-F779-730269583F1A}"/>
          </ac:spMkLst>
        </pc:spChg>
        <pc:spChg chg="mod">
          <ac:chgData name="Soheil Abbasloo" userId="d71572ce-aea6-4a3a-9d7a-c1bc96c12f67" providerId="ADAL" clId="{ED41F9C1-8274-4F08-8693-1523C4FF26CB}" dt="2022-08-12T20:59:55.782" v="4465" actId="1038"/>
          <ac:spMkLst>
            <pc:docMk/>
            <pc:sldMk cId="0" sldId="331"/>
            <ac:spMk id="72726" creationId="{F014C459-5CEC-C5F8-E5CE-49C95B7DE191}"/>
          </ac:spMkLst>
        </pc:spChg>
        <pc:spChg chg="mod">
          <ac:chgData name="Soheil Abbasloo" userId="d71572ce-aea6-4a3a-9d7a-c1bc96c12f67" providerId="ADAL" clId="{ED41F9C1-8274-4F08-8693-1523C4FF26CB}" dt="2022-08-12T20:54:20.234" v="4323" actId="207"/>
          <ac:spMkLst>
            <pc:docMk/>
            <pc:sldMk cId="0" sldId="331"/>
            <ac:spMk id="72727" creationId="{070FDDAB-75A0-502E-E6D5-B0FB1DEECABF}"/>
          </ac:spMkLst>
        </pc:spChg>
        <pc:spChg chg="mod">
          <ac:chgData name="Soheil Abbasloo" userId="d71572ce-aea6-4a3a-9d7a-c1bc96c12f67" providerId="ADAL" clId="{ED41F9C1-8274-4F08-8693-1523C4FF26CB}" dt="2022-08-12T20:54:02.584" v="4322" actId="207"/>
          <ac:spMkLst>
            <pc:docMk/>
            <pc:sldMk cId="0" sldId="331"/>
            <ac:spMk id="72728" creationId="{AF4EAE0B-ED8C-BE07-8E99-527529BBE48B}"/>
          </ac:spMkLst>
        </pc:spChg>
        <pc:spChg chg="mod">
          <ac:chgData name="Soheil Abbasloo" userId="d71572ce-aea6-4a3a-9d7a-c1bc96c12f67" providerId="ADAL" clId="{ED41F9C1-8274-4F08-8693-1523C4FF26CB}" dt="2022-08-12T20:59:55.782" v="4465" actId="1038"/>
          <ac:spMkLst>
            <pc:docMk/>
            <pc:sldMk cId="0" sldId="331"/>
            <ac:spMk id="72730" creationId="{6B50EA98-7BF8-04F8-9C27-6951D960BCFA}"/>
          </ac:spMkLst>
        </pc:spChg>
        <pc:spChg chg="mod">
          <ac:chgData name="Soheil Abbasloo" userId="d71572ce-aea6-4a3a-9d7a-c1bc96c12f67" providerId="ADAL" clId="{ED41F9C1-8274-4F08-8693-1523C4FF26CB}" dt="2022-08-12T20:54:20.234" v="4323" actId="207"/>
          <ac:spMkLst>
            <pc:docMk/>
            <pc:sldMk cId="0" sldId="331"/>
            <ac:spMk id="72731" creationId="{A6665197-87D3-5158-03FD-42AE379F5EE9}"/>
          </ac:spMkLst>
        </pc:spChg>
        <pc:spChg chg="mod">
          <ac:chgData name="Soheil Abbasloo" userId="d71572ce-aea6-4a3a-9d7a-c1bc96c12f67" providerId="ADAL" clId="{ED41F9C1-8274-4F08-8693-1523C4FF26CB}" dt="2022-08-12T20:54:02.584" v="4322" actId="207"/>
          <ac:spMkLst>
            <pc:docMk/>
            <pc:sldMk cId="0" sldId="331"/>
            <ac:spMk id="72732" creationId="{7A5663E5-E393-76DF-1659-0FA01D9096C2}"/>
          </ac:spMkLst>
        </pc:spChg>
        <pc:spChg chg="mod">
          <ac:chgData name="Soheil Abbasloo" userId="d71572ce-aea6-4a3a-9d7a-c1bc96c12f67" providerId="ADAL" clId="{ED41F9C1-8274-4F08-8693-1523C4FF26CB}" dt="2022-08-12T20:59:55.782" v="4465" actId="1038"/>
          <ac:spMkLst>
            <pc:docMk/>
            <pc:sldMk cId="0" sldId="331"/>
            <ac:spMk id="72734" creationId="{7C9E2C54-D322-EA14-FF47-77F23DC27883}"/>
          </ac:spMkLst>
        </pc:spChg>
        <pc:spChg chg="mod ord">
          <ac:chgData name="Soheil Abbasloo" userId="d71572ce-aea6-4a3a-9d7a-c1bc96c12f67" providerId="ADAL" clId="{ED41F9C1-8274-4F08-8693-1523C4FF26CB}" dt="2022-08-12T20:57:07.244" v="4349" actId="14100"/>
          <ac:spMkLst>
            <pc:docMk/>
            <pc:sldMk cId="0" sldId="331"/>
            <ac:spMk id="72735" creationId="{57FAB9BA-43C4-B73B-FF09-529D4EFEBFAB}"/>
          </ac:spMkLst>
        </pc:spChg>
        <pc:spChg chg="del">
          <ac:chgData name="Soheil Abbasloo" userId="d71572ce-aea6-4a3a-9d7a-c1bc96c12f67" providerId="ADAL" clId="{ED41F9C1-8274-4F08-8693-1523C4FF26CB}" dt="2022-08-12T20:51:03.084" v="4290" actId="478"/>
          <ac:spMkLst>
            <pc:docMk/>
            <pc:sldMk cId="0" sldId="331"/>
            <ac:spMk id="72736" creationId="{8A784068-28DD-4219-E1A3-43D14CAAB598}"/>
          </ac:spMkLst>
        </pc:spChg>
        <pc:spChg chg="mod">
          <ac:chgData name="Soheil Abbasloo" userId="d71572ce-aea6-4a3a-9d7a-c1bc96c12f67" providerId="ADAL" clId="{ED41F9C1-8274-4F08-8693-1523C4FF26CB}" dt="2022-08-12T21:01:02.673" v="4517" actId="1076"/>
          <ac:spMkLst>
            <pc:docMk/>
            <pc:sldMk cId="0" sldId="331"/>
            <ac:spMk id="72737" creationId="{99A88683-7EFB-2A4A-9D57-BA6A2843E296}"/>
          </ac:spMkLst>
        </pc:spChg>
        <pc:spChg chg="del">
          <ac:chgData name="Soheil Abbasloo" userId="d71572ce-aea6-4a3a-9d7a-c1bc96c12f67" providerId="ADAL" clId="{ED41F9C1-8274-4F08-8693-1523C4FF26CB}" dt="2022-08-12T20:51:01.187" v="4289" actId="478"/>
          <ac:spMkLst>
            <pc:docMk/>
            <pc:sldMk cId="0" sldId="331"/>
            <ac:spMk id="72738" creationId="{ED37D120-75E1-0E34-F819-0D1C1D443EB2}"/>
          </ac:spMkLst>
        </pc:spChg>
        <pc:spChg chg="mod">
          <ac:chgData name="Soheil Abbasloo" userId="d71572ce-aea6-4a3a-9d7a-c1bc96c12f67" providerId="ADAL" clId="{ED41F9C1-8274-4F08-8693-1523C4FF26CB}" dt="2022-08-12T20:58:55.226" v="4406" actId="1035"/>
          <ac:spMkLst>
            <pc:docMk/>
            <pc:sldMk cId="0" sldId="331"/>
            <ac:spMk id="72739" creationId="{F2DD8306-8282-D90E-4E98-1F7FA53CCB13}"/>
          </ac:spMkLst>
        </pc:spChg>
      </pc:sldChg>
      <pc:sldChg chg="modSp add del mod modClrScheme chgLayout">
        <pc:chgData name="Soheil Abbasloo" userId="d71572ce-aea6-4a3a-9d7a-c1bc96c12f67" providerId="ADAL" clId="{ED41F9C1-8274-4F08-8693-1523C4FF26CB}" dt="2022-08-12T22:29:22.929" v="6086" actId="47"/>
        <pc:sldMkLst>
          <pc:docMk/>
          <pc:sldMk cId="0" sldId="332"/>
        </pc:sldMkLst>
        <pc:spChg chg="mod ord">
          <ac:chgData name="Soheil Abbasloo" userId="d71572ce-aea6-4a3a-9d7a-c1bc96c12f67" providerId="ADAL" clId="{ED41F9C1-8274-4F08-8693-1523C4FF26CB}" dt="2022-08-12T21:50:05.509" v="5482" actId="700"/>
          <ac:spMkLst>
            <pc:docMk/>
            <pc:sldMk cId="0" sldId="332"/>
            <ac:spMk id="98306" creationId="{55047250-8790-4E51-2F1D-C0B98B30016E}"/>
          </ac:spMkLst>
        </pc:spChg>
        <pc:spChg chg="mod ord">
          <ac:chgData name="Soheil Abbasloo" userId="d71572ce-aea6-4a3a-9d7a-c1bc96c12f67" providerId="ADAL" clId="{ED41F9C1-8274-4F08-8693-1523C4FF26CB}" dt="2022-08-12T21:50:05.509" v="5482" actId="700"/>
          <ac:spMkLst>
            <pc:docMk/>
            <pc:sldMk cId="0" sldId="332"/>
            <ac:spMk id="98307" creationId="{2BC713BB-FB72-E348-0FEB-222E68C809AF}"/>
          </ac:spMkLst>
        </pc:spChg>
        <pc:spChg chg="mod ord">
          <ac:chgData name="Soheil Abbasloo" userId="d71572ce-aea6-4a3a-9d7a-c1bc96c12f67" providerId="ADAL" clId="{ED41F9C1-8274-4F08-8693-1523C4FF26CB}" dt="2022-08-12T21:50:05.509" v="5482" actId="700"/>
          <ac:spMkLst>
            <pc:docMk/>
            <pc:sldMk cId="0" sldId="332"/>
            <ac:spMk id="98308" creationId="{216D500F-2114-23AA-531E-8F61F7F92E0C}"/>
          </ac:spMkLst>
        </pc:spChg>
      </pc:sldChg>
      <pc:sldChg chg="addSp delSp modSp add del mod modClrScheme chgLayout modNotes">
        <pc:chgData name="Soheil Abbasloo" userId="d71572ce-aea6-4a3a-9d7a-c1bc96c12f67" providerId="ADAL" clId="{ED41F9C1-8274-4F08-8693-1523C4FF26CB}" dt="2022-08-17T16:10:26.218" v="6093" actId="2696"/>
        <pc:sldMkLst>
          <pc:docMk/>
          <pc:sldMk cId="3167830260" sldId="339"/>
        </pc:sldMkLst>
        <pc:spChg chg="add del mod ord">
          <ac:chgData name="Soheil Abbasloo" userId="d71572ce-aea6-4a3a-9d7a-c1bc96c12f67" providerId="ADAL" clId="{ED41F9C1-8274-4F08-8693-1523C4FF26CB}" dt="2022-08-12T16:00:35.865" v="498" actId="478"/>
          <ac:spMkLst>
            <pc:docMk/>
            <pc:sldMk cId="3167830260" sldId="339"/>
            <ac:spMk id="2" creationId="{53643370-532B-32DD-0F42-598FDB0FA222}"/>
          </ac:spMkLst>
        </pc:spChg>
        <pc:spChg chg="add mod ord">
          <ac:chgData name="Soheil Abbasloo" userId="d71572ce-aea6-4a3a-9d7a-c1bc96c12f67" providerId="ADAL" clId="{ED41F9C1-8274-4F08-8693-1523C4FF26CB}" dt="2022-08-10T22:32:08.897" v="106" actId="700"/>
          <ac:spMkLst>
            <pc:docMk/>
            <pc:sldMk cId="3167830260" sldId="339"/>
            <ac:spMk id="2" creationId="{72F48BF4-30E9-3155-3162-65769F630449}"/>
          </ac:spMkLst>
        </pc:spChg>
        <pc:spChg chg="mod">
          <ac:chgData name="Soheil Abbasloo" userId="d71572ce-aea6-4a3a-9d7a-c1bc96c12f67" providerId="ADAL" clId="{ED41F9C1-8274-4F08-8693-1523C4FF26CB}" dt="2022-08-12T16:00:41.338" v="499" actId="404"/>
          <ac:spMkLst>
            <pc:docMk/>
            <pc:sldMk cId="3167830260" sldId="339"/>
            <ac:spMk id="44" creationId="{00000000-0000-0000-0000-000000000000}"/>
          </ac:spMkLst>
        </pc:spChg>
        <pc:spChg chg="mod ord">
          <ac:chgData name="Soheil Abbasloo" userId="d71572ce-aea6-4a3a-9d7a-c1bc96c12f67" providerId="ADAL" clId="{ED41F9C1-8274-4F08-8693-1523C4FF26CB}" dt="2022-08-10T22:35:24.510" v="151" actId="27636"/>
          <ac:spMkLst>
            <pc:docMk/>
            <pc:sldMk cId="3167830260" sldId="339"/>
            <ac:spMk id="58375" creationId="{00000000-0000-0000-0000-000000000000}"/>
          </ac:spMkLst>
        </pc:spChg>
      </pc:sldChg>
      <pc:sldChg chg="addSp delSp modSp add del mod modClrScheme delAnim modAnim chgLayout modNotes">
        <pc:chgData name="Soheil Abbasloo" userId="d71572ce-aea6-4a3a-9d7a-c1bc96c12f67" providerId="ADAL" clId="{ED41F9C1-8274-4F08-8693-1523C4FF26CB}" dt="2022-08-17T16:10:26.218" v="6093" actId="2696"/>
        <pc:sldMkLst>
          <pc:docMk/>
          <pc:sldMk cId="3216256231" sldId="343"/>
        </pc:sldMkLst>
        <pc:spChg chg="add del mod ord">
          <ac:chgData name="Soheil Abbasloo" userId="d71572ce-aea6-4a3a-9d7a-c1bc96c12f67" providerId="ADAL" clId="{ED41F9C1-8274-4F08-8693-1523C4FF26CB}" dt="2022-08-10T22:39:16.634" v="200" actId="478"/>
          <ac:spMkLst>
            <pc:docMk/>
            <pc:sldMk cId="3216256231" sldId="343"/>
            <ac:spMk id="2" creationId="{182AD7A9-AC9F-9EC4-ECAF-EED37D4384EB}"/>
          </ac:spMkLst>
        </pc:spChg>
        <pc:spChg chg="add mod ord">
          <ac:chgData name="Soheil Abbasloo" userId="d71572ce-aea6-4a3a-9d7a-c1bc96c12f67" providerId="ADAL" clId="{ED41F9C1-8274-4F08-8693-1523C4FF26CB}" dt="2022-08-10T22:32:08.897" v="106" actId="700"/>
          <ac:spMkLst>
            <pc:docMk/>
            <pc:sldMk cId="3216256231" sldId="343"/>
            <ac:spMk id="2" creationId="{D59F4376-4227-D4BF-D210-F9428C04EF88}"/>
          </ac:spMkLst>
        </pc:spChg>
        <pc:spChg chg="add del mod ord">
          <ac:chgData name="Soheil Abbasloo" userId="d71572ce-aea6-4a3a-9d7a-c1bc96c12f67" providerId="ADAL" clId="{ED41F9C1-8274-4F08-8693-1523C4FF26CB}" dt="2022-08-10T22:40:12.349" v="216" actId="478"/>
          <ac:spMkLst>
            <pc:docMk/>
            <pc:sldMk cId="3216256231" sldId="343"/>
            <ac:spMk id="3" creationId="{B95A6362-D249-C9AD-ACBF-615FACC7F3BD}"/>
          </ac:spMkLst>
        </pc:spChg>
        <pc:spChg chg="del">
          <ac:chgData name="Soheil Abbasloo" userId="d71572ce-aea6-4a3a-9d7a-c1bc96c12f67" providerId="ADAL" clId="{ED41F9C1-8274-4F08-8693-1523C4FF26CB}" dt="2022-08-10T22:40:12.349" v="216" actId="478"/>
          <ac:spMkLst>
            <pc:docMk/>
            <pc:sldMk cId="3216256231" sldId="343"/>
            <ac:spMk id="5" creationId="{00000000-0000-0000-0000-000000000000}"/>
          </ac:spMkLst>
        </pc:spChg>
        <pc:spChg chg="del">
          <ac:chgData name="Soheil Abbasloo" userId="d71572ce-aea6-4a3a-9d7a-c1bc96c12f67" providerId="ADAL" clId="{ED41F9C1-8274-4F08-8693-1523C4FF26CB}" dt="2022-08-10T22:40:12.349" v="216" actId="478"/>
          <ac:spMkLst>
            <pc:docMk/>
            <pc:sldMk cId="3216256231" sldId="343"/>
            <ac:spMk id="104" creationId="{00000000-0000-0000-0000-000000000000}"/>
          </ac:spMkLst>
        </pc:spChg>
        <pc:spChg chg="mod">
          <ac:chgData name="Soheil Abbasloo" userId="d71572ce-aea6-4a3a-9d7a-c1bc96c12f67" providerId="ADAL" clId="{ED41F9C1-8274-4F08-8693-1523C4FF26CB}" dt="2022-08-10T22:40:16.517" v="217"/>
          <ac:spMkLst>
            <pc:docMk/>
            <pc:sldMk cId="3216256231" sldId="343"/>
            <ac:spMk id="108" creationId="{8BA5E3F2-35A2-F5C2-9AAF-859278D42FFC}"/>
          </ac:spMkLst>
        </pc:spChg>
        <pc:spChg chg="mod">
          <ac:chgData name="Soheil Abbasloo" userId="d71572ce-aea6-4a3a-9d7a-c1bc96c12f67" providerId="ADAL" clId="{ED41F9C1-8274-4F08-8693-1523C4FF26CB}" dt="2022-08-10T22:40:16.517" v="217"/>
          <ac:spMkLst>
            <pc:docMk/>
            <pc:sldMk cId="3216256231" sldId="343"/>
            <ac:spMk id="115" creationId="{6B575634-E670-9426-9535-0351D31CD8F0}"/>
          </ac:spMkLst>
        </pc:spChg>
        <pc:spChg chg="mod">
          <ac:chgData name="Soheil Abbasloo" userId="d71572ce-aea6-4a3a-9d7a-c1bc96c12f67" providerId="ADAL" clId="{ED41F9C1-8274-4F08-8693-1523C4FF26CB}" dt="2022-08-10T22:40:16.517" v="217"/>
          <ac:spMkLst>
            <pc:docMk/>
            <pc:sldMk cId="3216256231" sldId="343"/>
            <ac:spMk id="116" creationId="{2ADB2899-BB35-7084-83A7-D8EFA59C88F8}"/>
          </ac:spMkLst>
        </pc:spChg>
        <pc:spChg chg="mod">
          <ac:chgData name="Soheil Abbasloo" userId="d71572ce-aea6-4a3a-9d7a-c1bc96c12f67" providerId="ADAL" clId="{ED41F9C1-8274-4F08-8693-1523C4FF26CB}" dt="2022-08-10T22:40:16.517" v="217"/>
          <ac:spMkLst>
            <pc:docMk/>
            <pc:sldMk cId="3216256231" sldId="343"/>
            <ac:spMk id="133" creationId="{4CFC3F66-387C-EC7F-C48E-82D1E19F9C92}"/>
          </ac:spMkLst>
        </pc:spChg>
        <pc:spChg chg="mod">
          <ac:chgData name="Soheil Abbasloo" userId="d71572ce-aea6-4a3a-9d7a-c1bc96c12f67" providerId="ADAL" clId="{ED41F9C1-8274-4F08-8693-1523C4FF26CB}" dt="2022-08-10T22:40:16.517" v="217"/>
          <ac:spMkLst>
            <pc:docMk/>
            <pc:sldMk cId="3216256231" sldId="343"/>
            <ac:spMk id="134" creationId="{156E952C-310A-16F7-C762-21925F90EB0F}"/>
          </ac:spMkLst>
        </pc:spChg>
        <pc:spChg chg="mod">
          <ac:chgData name="Soheil Abbasloo" userId="d71572ce-aea6-4a3a-9d7a-c1bc96c12f67" providerId="ADAL" clId="{ED41F9C1-8274-4F08-8693-1523C4FF26CB}" dt="2022-08-10T22:40:16.517" v="217"/>
          <ac:spMkLst>
            <pc:docMk/>
            <pc:sldMk cId="3216256231" sldId="343"/>
            <ac:spMk id="135" creationId="{6D9A3709-3743-2C26-D1C9-EB728D2452A2}"/>
          </ac:spMkLst>
        </pc:spChg>
        <pc:spChg chg="mod">
          <ac:chgData name="Soheil Abbasloo" userId="d71572ce-aea6-4a3a-9d7a-c1bc96c12f67" providerId="ADAL" clId="{ED41F9C1-8274-4F08-8693-1523C4FF26CB}" dt="2022-08-10T22:40:16.517" v="217"/>
          <ac:spMkLst>
            <pc:docMk/>
            <pc:sldMk cId="3216256231" sldId="343"/>
            <ac:spMk id="136" creationId="{0B4E9B58-1716-3AAC-E060-3D61A961F31F}"/>
          </ac:spMkLst>
        </pc:spChg>
        <pc:spChg chg="mod">
          <ac:chgData name="Soheil Abbasloo" userId="d71572ce-aea6-4a3a-9d7a-c1bc96c12f67" providerId="ADAL" clId="{ED41F9C1-8274-4F08-8693-1523C4FF26CB}" dt="2022-08-10T22:40:16.517" v="217"/>
          <ac:spMkLst>
            <pc:docMk/>
            <pc:sldMk cId="3216256231" sldId="343"/>
            <ac:spMk id="137" creationId="{0B6F9D4F-2EFC-51D9-00AE-869DFA0BD72A}"/>
          </ac:spMkLst>
        </pc:spChg>
        <pc:spChg chg="mod">
          <ac:chgData name="Soheil Abbasloo" userId="d71572ce-aea6-4a3a-9d7a-c1bc96c12f67" providerId="ADAL" clId="{ED41F9C1-8274-4F08-8693-1523C4FF26CB}" dt="2022-08-10T22:40:16.517" v="217"/>
          <ac:spMkLst>
            <pc:docMk/>
            <pc:sldMk cId="3216256231" sldId="343"/>
            <ac:spMk id="138" creationId="{29493885-12A1-2D66-F779-BF8C4F8B56C2}"/>
          </ac:spMkLst>
        </pc:spChg>
        <pc:spChg chg="mod">
          <ac:chgData name="Soheil Abbasloo" userId="d71572ce-aea6-4a3a-9d7a-c1bc96c12f67" providerId="ADAL" clId="{ED41F9C1-8274-4F08-8693-1523C4FF26CB}" dt="2022-08-10T22:40:16.517" v="217"/>
          <ac:spMkLst>
            <pc:docMk/>
            <pc:sldMk cId="3216256231" sldId="343"/>
            <ac:spMk id="139" creationId="{06D8B5BC-918C-E19A-DA53-59F5E2E87DC5}"/>
          </ac:spMkLst>
        </pc:spChg>
        <pc:spChg chg="mod">
          <ac:chgData name="Soheil Abbasloo" userId="d71572ce-aea6-4a3a-9d7a-c1bc96c12f67" providerId="ADAL" clId="{ED41F9C1-8274-4F08-8693-1523C4FF26CB}" dt="2022-08-10T22:40:16.517" v="217"/>
          <ac:spMkLst>
            <pc:docMk/>
            <pc:sldMk cId="3216256231" sldId="343"/>
            <ac:spMk id="140" creationId="{CA7BF3F5-0AEC-CE0F-79D0-38D8AB83FE61}"/>
          </ac:spMkLst>
        </pc:spChg>
        <pc:spChg chg="mod">
          <ac:chgData name="Soheil Abbasloo" userId="d71572ce-aea6-4a3a-9d7a-c1bc96c12f67" providerId="ADAL" clId="{ED41F9C1-8274-4F08-8693-1523C4FF26CB}" dt="2022-08-10T22:40:16.517" v="217"/>
          <ac:spMkLst>
            <pc:docMk/>
            <pc:sldMk cId="3216256231" sldId="343"/>
            <ac:spMk id="141" creationId="{A3D10D94-9DF6-0FFF-B5C3-2933227EF8CA}"/>
          </ac:spMkLst>
        </pc:spChg>
        <pc:spChg chg="mod">
          <ac:chgData name="Soheil Abbasloo" userId="d71572ce-aea6-4a3a-9d7a-c1bc96c12f67" providerId="ADAL" clId="{ED41F9C1-8274-4F08-8693-1523C4FF26CB}" dt="2022-08-10T22:40:16.517" v="217"/>
          <ac:spMkLst>
            <pc:docMk/>
            <pc:sldMk cId="3216256231" sldId="343"/>
            <ac:spMk id="142" creationId="{B629DC34-A9D8-0DA6-F09C-8AAE341E441C}"/>
          </ac:spMkLst>
        </pc:spChg>
        <pc:spChg chg="mod">
          <ac:chgData name="Soheil Abbasloo" userId="d71572ce-aea6-4a3a-9d7a-c1bc96c12f67" providerId="ADAL" clId="{ED41F9C1-8274-4F08-8693-1523C4FF26CB}" dt="2022-08-10T22:40:16.517" v="217"/>
          <ac:spMkLst>
            <pc:docMk/>
            <pc:sldMk cId="3216256231" sldId="343"/>
            <ac:spMk id="144" creationId="{C2AFDE4F-C672-D8F5-56C0-73C3BAD1E3F7}"/>
          </ac:spMkLst>
        </pc:spChg>
        <pc:spChg chg="mod">
          <ac:chgData name="Soheil Abbasloo" userId="d71572ce-aea6-4a3a-9d7a-c1bc96c12f67" providerId="ADAL" clId="{ED41F9C1-8274-4F08-8693-1523C4FF26CB}" dt="2022-08-10T22:40:16.517" v="217"/>
          <ac:spMkLst>
            <pc:docMk/>
            <pc:sldMk cId="3216256231" sldId="343"/>
            <ac:spMk id="145" creationId="{0AD3E498-11B6-FC6A-D153-878CA552E2D1}"/>
          </ac:spMkLst>
        </pc:spChg>
        <pc:spChg chg="mod">
          <ac:chgData name="Soheil Abbasloo" userId="d71572ce-aea6-4a3a-9d7a-c1bc96c12f67" providerId="ADAL" clId="{ED41F9C1-8274-4F08-8693-1523C4FF26CB}" dt="2022-08-10T22:40:16.517" v="217"/>
          <ac:spMkLst>
            <pc:docMk/>
            <pc:sldMk cId="3216256231" sldId="343"/>
            <ac:spMk id="146" creationId="{2656E26A-E0C2-2C1D-850F-5C03BC9C2992}"/>
          </ac:spMkLst>
        </pc:spChg>
        <pc:spChg chg="mod">
          <ac:chgData name="Soheil Abbasloo" userId="d71572ce-aea6-4a3a-9d7a-c1bc96c12f67" providerId="ADAL" clId="{ED41F9C1-8274-4F08-8693-1523C4FF26CB}" dt="2022-08-10T22:40:16.517" v="217"/>
          <ac:spMkLst>
            <pc:docMk/>
            <pc:sldMk cId="3216256231" sldId="343"/>
            <ac:spMk id="147" creationId="{7433249C-5BE7-606F-9387-03E24A5AED8A}"/>
          </ac:spMkLst>
        </pc:spChg>
        <pc:spChg chg="mod">
          <ac:chgData name="Soheil Abbasloo" userId="d71572ce-aea6-4a3a-9d7a-c1bc96c12f67" providerId="ADAL" clId="{ED41F9C1-8274-4F08-8693-1523C4FF26CB}" dt="2022-08-10T22:40:16.517" v="217"/>
          <ac:spMkLst>
            <pc:docMk/>
            <pc:sldMk cId="3216256231" sldId="343"/>
            <ac:spMk id="148" creationId="{FBCA8446-3BCC-EC0D-288C-DB9996193CCF}"/>
          </ac:spMkLst>
        </pc:spChg>
        <pc:spChg chg="mod">
          <ac:chgData name="Soheil Abbasloo" userId="d71572ce-aea6-4a3a-9d7a-c1bc96c12f67" providerId="ADAL" clId="{ED41F9C1-8274-4F08-8693-1523C4FF26CB}" dt="2022-08-10T22:40:16.517" v="217"/>
          <ac:spMkLst>
            <pc:docMk/>
            <pc:sldMk cId="3216256231" sldId="343"/>
            <ac:spMk id="149" creationId="{077B773E-F2E2-7562-1589-8CB62A185EC7}"/>
          </ac:spMkLst>
        </pc:spChg>
        <pc:spChg chg="mod">
          <ac:chgData name="Soheil Abbasloo" userId="d71572ce-aea6-4a3a-9d7a-c1bc96c12f67" providerId="ADAL" clId="{ED41F9C1-8274-4F08-8693-1523C4FF26CB}" dt="2022-08-10T22:40:16.517" v="217"/>
          <ac:spMkLst>
            <pc:docMk/>
            <pc:sldMk cId="3216256231" sldId="343"/>
            <ac:spMk id="150" creationId="{A25AFDFD-FA80-2F5C-4D2E-1FBA2577046E}"/>
          </ac:spMkLst>
        </pc:spChg>
        <pc:spChg chg="mod">
          <ac:chgData name="Soheil Abbasloo" userId="d71572ce-aea6-4a3a-9d7a-c1bc96c12f67" providerId="ADAL" clId="{ED41F9C1-8274-4F08-8693-1523C4FF26CB}" dt="2022-08-10T22:40:16.517" v="217"/>
          <ac:spMkLst>
            <pc:docMk/>
            <pc:sldMk cId="3216256231" sldId="343"/>
            <ac:spMk id="151" creationId="{A20A5C3F-0572-0F6D-8F24-DB9C559A2CDD}"/>
          </ac:spMkLst>
        </pc:spChg>
        <pc:spChg chg="mod">
          <ac:chgData name="Soheil Abbasloo" userId="d71572ce-aea6-4a3a-9d7a-c1bc96c12f67" providerId="ADAL" clId="{ED41F9C1-8274-4F08-8693-1523C4FF26CB}" dt="2022-08-10T22:40:16.517" v="217"/>
          <ac:spMkLst>
            <pc:docMk/>
            <pc:sldMk cId="3216256231" sldId="343"/>
            <ac:spMk id="152" creationId="{5B539C7D-3C67-064B-97B6-29A0AE200A5E}"/>
          </ac:spMkLst>
        </pc:spChg>
        <pc:spChg chg="mod">
          <ac:chgData name="Soheil Abbasloo" userId="d71572ce-aea6-4a3a-9d7a-c1bc96c12f67" providerId="ADAL" clId="{ED41F9C1-8274-4F08-8693-1523C4FF26CB}" dt="2022-08-10T22:40:16.517" v="217"/>
          <ac:spMkLst>
            <pc:docMk/>
            <pc:sldMk cId="3216256231" sldId="343"/>
            <ac:spMk id="154" creationId="{58390021-94AA-B640-208A-EEBE74F583A8}"/>
          </ac:spMkLst>
        </pc:spChg>
        <pc:spChg chg="mod">
          <ac:chgData name="Soheil Abbasloo" userId="d71572ce-aea6-4a3a-9d7a-c1bc96c12f67" providerId="ADAL" clId="{ED41F9C1-8274-4F08-8693-1523C4FF26CB}" dt="2022-08-10T22:40:16.517" v="217"/>
          <ac:spMkLst>
            <pc:docMk/>
            <pc:sldMk cId="3216256231" sldId="343"/>
            <ac:spMk id="155" creationId="{768A14D7-D80E-0D33-0C8A-D6328A396B21}"/>
          </ac:spMkLst>
        </pc:spChg>
        <pc:spChg chg="mod">
          <ac:chgData name="Soheil Abbasloo" userId="d71572ce-aea6-4a3a-9d7a-c1bc96c12f67" providerId="ADAL" clId="{ED41F9C1-8274-4F08-8693-1523C4FF26CB}" dt="2022-08-10T22:40:16.517" v="217"/>
          <ac:spMkLst>
            <pc:docMk/>
            <pc:sldMk cId="3216256231" sldId="343"/>
            <ac:spMk id="156" creationId="{FA7DE11F-A362-17D7-A391-83786DD5A5D3}"/>
          </ac:spMkLst>
        </pc:spChg>
        <pc:spChg chg="mod">
          <ac:chgData name="Soheil Abbasloo" userId="d71572ce-aea6-4a3a-9d7a-c1bc96c12f67" providerId="ADAL" clId="{ED41F9C1-8274-4F08-8693-1523C4FF26CB}" dt="2022-08-10T22:40:16.517" v="217"/>
          <ac:spMkLst>
            <pc:docMk/>
            <pc:sldMk cId="3216256231" sldId="343"/>
            <ac:spMk id="157" creationId="{9858A3F2-A084-90F4-0F94-8B3B333CF240}"/>
          </ac:spMkLst>
        </pc:spChg>
        <pc:spChg chg="mod">
          <ac:chgData name="Soheil Abbasloo" userId="d71572ce-aea6-4a3a-9d7a-c1bc96c12f67" providerId="ADAL" clId="{ED41F9C1-8274-4F08-8693-1523C4FF26CB}" dt="2022-08-10T22:40:16.517" v="217"/>
          <ac:spMkLst>
            <pc:docMk/>
            <pc:sldMk cId="3216256231" sldId="343"/>
            <ac:spMk id="158" creationId="{599AA585-91E4-C9A0-A53A-ADD43264923E}"/>
          </ac:spMkLst>
        </pc:spChg>
        <pc:spChg chg="mod">
          <ac:chgData name="Soheil Abbasloo" userId="d71572ce-aea6-4a3a-9d7a-c1bc96c12f67" providerId="ADAL" clId="{ED41F9C1-8274-4F08-8693-1523C4FF26CB}" dt="2022-08-10T22:40:16.517" v="217"/>
          <ac:spMkLst>
            <pc:docMk/>
            <pc:sldMk cId="3216256231" sldId="343"/>
            <ac:spMk id="159" creationId="{3CEE5DF3-DE4A-59F4-638A-D6BBA3547D37}"/>
          </ac:spMkLst>
        </pc:spChg>
        <pc:spChg chg="mod">
          <ac:chgData name="Soheil Abbasloo" userId="d71572ce-aea6-4a3a-9d7a-c1bc96c12f67" providerId="ADAL" clId="{ED41F9C1-8274-4F08-8693-1523C4FF26CB}" dt="2022-08-10T22:40:16.517" v="217"/>
          <ac:spMkLst>
            <pc:docMk/>
            <pc:sldMk cId="3216256231" sldId="343"/>
            <ac:spMk id="160" creationId="{E5B34169-AD1B-1F55-1C2E-A214A0317435}"/>
          </ac:spMkLst>
        </pc:spChg>
        <pc:spChg chg="mod">
          <ac:chgData name="Soheil Abbasloo" userId="d71572ce-aea6-4a3a-9d7a-c1bc96c12f67" providerId="ADAL" clId="{ED41F9C1-8274-4F08-8693-1523C4FF26CB}" dt="2022-08-10T22:40:16.517" v="217"/>
          <ac:spMkLst>
            <pc:docMk/>
            <pc:sldMk cId="3216256231" sldId="343"/>
            <ac:spMk id="161" creationId="{AE1D2783-D6B0-B664-6390-74A7A034A75A}"/>
          </ac:spMkLst>
        </pc:spChg>
        <pc:spChg chg="mod">
          <ac:chgData name="Soheil Abbasloo" userId="d71572ce-aea6-4a3a-9d7a-c1bc96c12f67" providerId="ADAL" clId="{ED41F9C1-8274-4F08-8693-1523C4FF26CB}" dt="2022-08-10T22:40:16.517" v="217"/>
          <ac:spMkLst>
            <pc:docMk/>
            <pc:sldMk cId="3216256231" sldId="343"/>
            <ac:spMk id="162" creationId="{BD18244C-B6BF-24EC-9EAF-DBE1BE90C6CC}"/>
          </ac:spMkLst>
        </pc:spChg>
        <pc:spChg chg="mod">
          <ac:chgData name="Soheil Abbasloo" userId="d71572ce-aea6-4a3a-9d7a-c1bc96c12f67" providerId="ADAL" clId="{ED41F9C1-8274-4F08-8693-1523C4FF26CB}" dt="2022-08-10T22:40:16.517" v="217"/>
          <ac:spMkLst>
            <pc:docMk/>
            <pc:sldMk cId="3216256231" sldId="343"/>
            <ac:spMk id="164" creationId="{56B06E9D-3C65-4E57-AB18-6BE5A4ED8D62}"/>
          </ac:spMkLst>
        </pc:spChg>
        <pc:spChg chg="mod">
          <ac:chgData name="Soheil Abbasloo" userId="d71572ce-aea6-4a3a-9d7a-c1bc96c12f67" providerId="ADAL" clId="{ED41F9C1-8274-4F08-8693-1523C4FF26CB}" dt="2022-08-10T22:40:16.517" v="217"/>
          <ac:spMkLst>
            <pc:docMk/>
            <pc:sldMk cId="3216256231" sldId="343"/>
            <ac:spMk id="165" creationId="{2C71A91E-F158-1048-AD15-16C2BE9AA285}"/>
          </ac:spMkLst>
        </pc:spChg>
        <pc:spChg chg="mod">
          <ac:chgData name="Soheil Abbasloo" userId="d71572ce-aea6-4a3a-9d7a-c1bc96c12f67" providerId="ADAL" clId="{ED41F9C1-8274-4F08-8693-1523C4FF26CB}" dt="2022-08-10T22:40:16.517" v="217"/>
          <ac:spMkLst>
            <pc:docMk/>
            <pc:sldMk cId="3216256231" sldId="343"/>
            <ac:spMk id="166" creationId="{C30384E9-E39C-CEEE-7EC0-5FE81A65E7C4}"/>
          </ac:spMkLst>
        </pc:spChg>
        <pc:spChg chg="mod">
          <ac:chgData name="Soheil Abbasloo" userId="d71572ce-aea6-4a3a-9d7a-c1bc96c12f67" providerId="ADAL" clId="{ED41F9C1-8274-4F08-8693-1523C4FF26CB}" dt="2022-08-10T22:40:16.517" v="217"/>
          <ac:spMkLst>
            <pc:docMk/>
            <pc:sldMk cId="3216256231" sldId="343"/>
            <ac:spMk id="167" creationId="{61DAA73C-99C6-F66C-7EC6-56DF6D53544B}"/>
          </ac:spMkLst>
        </pc:spChg>
        <pc:spChg chg="mod">
          <ac:chgData name="Soheil Abbasloo" userId="d71572ce-aea6-4a3a-9d7a-c1bc96c12f67" providerId="ADAL" clId="{ED41F9C1-8274-4F08-8693-1523C4FF26CB}" dt="2022-08-10T22:40:16.517" v="217"/>
          <ac:spMkLst>
            <pc:docMk/>
            <pc:sldMk cId="3216256231" sldId="343"/>
            <ac:spMk id="168" creationId="{2A439292-CDEC-7DEB-C93E-82BB7D4F2470}"/>
          </ac:spMkLst>
        </pc:spChg>
        <pc:spChg chg="mod">
          <ac:chgData name="Soheil Abbasloo" userId="d71572ce-aea6-4a3a-9d7a-c1bc96c12f67" providerId="ADAL" clId="{ED41F9C1-8274-4F08-8693-1523C4FF26CB}" dt="2022-08-10T22:40:16.517" v="217"/>
          <ac:spMkLst>
            <pc:docMk/>
            <pc:sldMk cId="3216256231" sldId="343"/>
            <ac:spMk id="169" creationId="{BD55AF05-5FB9-0BFA-C5A5-473371A28CE5}"/>
          </ac:spMkLst>
        </pc:spChg>
        <pc:spChg chg="mod">
          <ac:chgData name="Soheil Abbasloo" userId="d71572ce-aea6-4a3a-9d7a-c1bc96c12f67" providerId="ADAL" clId="{ED41F9C1-8274-4F08-8693-1523C4FF26CB}" dt="2022-08-10T22:40:16.517" v="217"/>
          <ac:spMkLst>
            <pc:docMk/>
            <pc:sldMk cId="3216256231" sldId="343"/>
            <ac:spMk id="170" creationId="{075E0FC1-30F6-D906-6EFE-C9B06FAC8630}"/>
          </ac:spMkLst>
        </pc:spChg>
        <pc:spChg chg="mod">
          <ac:chgData name="Soheil Abbasloo" userId="d71572ce-aea6-4a3a-9d7a-c1bc96c12f67" providerId="ADAL" clId="{ED41F9C1-8274-4F08-8693-1523C4FF26CB}" dt="2022-08-10T22:40:16.517" v="217"/>
          <ac:spMkLst>
            <pc:docMk/>
            <pc:sldMk cId="3216256231" sldId="343"/>
            <ac:spMk id="171" creationId="{DD4F2440-CF6F-A000-EEF0-132DFF6172A1}"/>
          </ac:spMkLst>
        </pc:spChg>
        <pc:spChg chg="mod">
          <ac:chgData name="Soheil Abbasloo" userId="d71572ce-aea6-4a3a-9d7a-c1bc96c12f67" providerId="ADAL" clId="{ED41F9C1-8274-4F08-8693-1523C4FF26CB}" dt="2022-08-10T22:40:16.517" v="217"/>
          <ac:spMkLst>
            <pc:docMk/>
            <pc:sldMk cId="3216256231" sldId="343"/>
            <ac:spMk id="172" creationId="{EC067334-D2EF-4ABC-1520-201EEFA17BF6}"/>
          </ac:spMkLst>
        </pc:spChg>
        <pc:spChg chg="add del mod">
          <ac:chgData name="Soheil Abbasloo" userId="d71572ce-aea6-4a3a-9d7a-c1bc96c12f67" providerId="ADAL" clId="{ED41F9C1-8274-4F08-8693-1523C4FF26CB}" dt="2022-08-10T22:40:19.572" v="220"/>
          <ac:spMkLst>
            <pc:docMk/>
            <pc:sldMk cId="3216256231" sldId="343"/>
            <ac:spMk id="173" creationId="{C29C2063-875E-B84A-40ED-64CF68D61FA2}"/>
          </ac:spMkLst>
        </pc:spChg>
        <pc:spChg chg="mod">
          <ac:chgData name="Soheil Abbasloo" userId="d71572ce-aea6-4a3a-9d7a-c1bc96c12f67" providerId="ADAL" clId="{ED41F9C1-8274-4F08-8693-1523C4FF26CB}" dt="2022-08-10T22:40:16.517" v="217"/>
          <ac:spMkLst>
            <pc:docMk/>
            <pc:sldMk cId="3216256231" sldId="343"/>
            <ac:spMk id="177" creationId="{726BE8C6-272A-C189-9DF9-79D4C9A2B5C8}"/>
          </ac:spMkLst>
        </pc:spChg>
        <pc:spChg chg="mod">
          <ac:chgData name="Soheil Abbasloo" userId="d71572ce-aea6-4a3a-9d7a-c1bc96c12f67" providerId="ADAL" clId="{ED41F9C1-8274-4F08-8693-1523C4FF26CB}" dt="2022-08-10T22:40:16.517" v="217"/>
          <ac:spMkLst>
            <pc:docMk/>
            <pc:sldMk cId="3216256231" sldId="343"/>
            <ac:spMk id="178" creationId="{ECE0CAB6-7101-5F57-E1FE-63521F75BB6A}"/>
          </ac:spMkLst>
        </pc:spChg>
        <pc:spChg chg="mod">
          <ac:chgData name="Soheil Abbasloo" userId="d71572ce-aea6-4a3a-9d7a-c1bc96c12f67" providerId="ADAL" clId="{ED41F9C1-8274-4F08-8693-1523C4FF26CB}" dt="2022-08-10T22:40:16.517" v="217"/>
          <ac:spMkLst>
            <pc:docMk/>
            <pc:sldMk cId="3216256231" sldId="343"/>
            <ac:spMk id="179" creationId="{52AAF65A-4EBC-4372-D114-C92DABD9BF01}"/>
          </ac:spMkLst>
        </pc:spChg>
        <pc:spChg chg="mod">
          <ac:chgData name="Soheil Abbasloo" userId="d71572ce-aea6-4a3a-9d7a-c1bc96c12f67" providerId="ADAL" clId="{ED41F9C1-8274-4F08-8693-1523C4FF26CB}" dt="2022-08-10T22:40:16.517" v="217"/>
          <ac:spMkLst>
            <pc:docMk/>
            <pc:sldMk cId="3216256231" sldId="343"/>
            <ac:spMk id="180" creationId="{CE4A549C-1FDB-3E95-581E-401B548EEED3}"/>
          </ac:spMkLst>
        </pc:spChg>
        <pc:spChg chg="mod">
          <ac:chgData name="Soheil Abbasloo" userId="d71572ce-aea6-4a3a-9d7a-c1bc96c12f67" providerId="ADAL" clId="{ED41F9C1-8274-4F08-8693-1523C4FF26CB}" dt="2022-08-10T22:40:16.517" v="217"/>
          <ac:spMkLst>
            <pc:docMk/>
            <pc:sldMk cId="3216256231" sldId="343"/>
            <ac:spMk id="181" creationId="{1FA6A92A-4455-B2DA-436B-260C447B1A6B}"/>
          </ac:spMkLst>
        </pc:spChg>
        <pc:spChg chg="mod">
          <ac:chgData name="Soheil Abbasloo" userId="d71572ce-aea6-4a3a-9d7a-c1bc96c12f67" providerId="ADAL" clId="{ED41F9C1-8274-4F08-8693-1523C4FF26CB}" dt="2022-08-10T22:40:16.517" v="217"/>
          <ac:spMkLst>
            <pc:docMk/>
            <pc:sldMk cId="3216256231" sldId="343"/>
            <ac:spMk id="183" creationId="{7E61D948-7E9B-63B2-783F-8424B351459C}"/>
          </ac:spMkLst>
        </pc:spChg>
        <pc:spChg chg="mod">
          <ac:chgData name="Soheil Abbasloo" userId="d71572ce-aea6-4a3a-9d7a-c1bc96c12f67" providerId="ADAL" clId="{ED41F9C1-8274-4F08-8693-1523C4FF26CB}" dt="2022-08-10T22:40:16.517" v="217"/>
          <ac:spMkLst>
            <pc:docMk/>
            <pc:sldMk cId="3216256231" sldId="343"/>
            <ac:spMk id="184" creationId="{784EF6F9-E405-DC47-4C53-9FE94FB3F01D}"/>
          </ac:spMkLst>
        </pc:spChg>
        <pc:spChg chg="mod">
          <ac:chgData name="Soheil Abbasloo" userId="d71572ce-aea6-4a3a-9d7a-c1bc96c12f67" providerId="ADAL" clId="{ED41F9C1-8274-4F08-8693-1523C4FF26CB}" dt="2022-08-10T22:40:16.517" v="217"/>
          <ac:spMkLst>
            <pc:docMk/>
            <pc:sldMk cId="3216256231" sldId="343"/>
            <ac:spMk id="185" creationId="{BD2A2D80-1917-A7EA-C47E-1D31FC3D551D}"/>
          </ac:spMkLst>
        </pc:spChg>
        <pc:spChg chg="mod">
          <ac:chgData name="Soheil Abbasloo" userId="d71572ce-aea6-4a3a-9d7a-c1bc96c12f67" providerId="ADAL" clId="{ED41F9C1-8274-4F08-8693-1523C4FF26CB}" dt="2022-08-10T22:40:16.517" v="217"/>
          <ac:spMkLst>
            <pc:docMk/>
            <pc:sldMk cId="3216256231" sldId="343"/>
            <ac:spMk id="186" creationId="{EA5DD671-AF0E-3C3D-BBEA-20197C1A87EC}"/>
          </ac:spMkLst>
        </pc:spChg>
        <pc:spChg chg="mod">
          <ac:chgData name="Soheil Abbasloo" userId="d71572ce-aea6-4a3a-9d7a-c1bc96c12f67" providerId="ADAL" clId="{ED41F9C1-8274-4F08-8693-1523C4FF26CB}" dt="2022-08-10T22:40:16.517" v="217"/>
          <ac:spMkLst>
            <pc:docMk/>
            <pc:sldMk cId="3216256231" sldId="343"/>
            <ac:spMk id="187" creationId="{BE738E3D-471C-D32A-E475-9C17BFE24DB0}"/>
          </ac:spMkLst>
        </pc:spChg>
        <pc:spChg chg="mod">
          <ac:chgData name="Soheil Abbasloo" userId="d71572ce-aea6-4a3a-9d7a-c1bc96c12f67" providerId="ADAL" clId="{ED41F9C1-8274-4F08-8693-1523C4FF26CB}" dt="2022-08-10T22:40:16.517" v="217"/>
          <ac:spMkLst>
            <pc:docMk/>
            <pc:sldMk cId="3216256231" sldId="343"/>
            <ac:spMk id="189" creationId="{18E25949-9C41-FF18-1CE6-FF179D10A009}"/>
          </ac:spMkLst>
        </pc:spChg>
        <pc:spChg chg="mod">
          <ac:chgData name="Soheil Abbasloo" userId="d71572ce-aea6-4a3a-9d7a-c1bc96c12f67" providerId="ADAL" clId="{ED41F9C1-8274-4F08-8693-1523C4FF26CB}" dt="2022-08-10T22:40:16.517" v="217"/>
          <ac:spMkLst>
            <pc:docMk/>
            <pc:sldMk cId="3216256231" sldId="343"/>
            <ac:spMk id="190" creationId="{25D53A6F-CFC4-4B35-CD3E-9D5B3D1D0D5D}"/>
          </ac:spMkLst>
        </pc:spChg>
        <pc:spChg chg="mod">
          <ac:chgData name="Soheil Abbasloo" userId="d71572ce-aea6-4a3a-9d7a-c1bc96c12f67" providerId="ADAL" clId="{ED41F9C1-8274-4F08-8693-1523C4FF26CB}" dt="2022-08-10T22:40:16.517" v="217"/>
          <ac:spMkLst>
            <pc:docMk/>
            <pc:sldMk cId="3216256231" sldId="343"/>
            <ac:spMk id="191" creationId="{31A965E5-1C82-7F95-2612-D8716A916850}"/>
          </ac:spMkLst>
        </pc:spChg>
        <pc:spChg chg="mod">
          <ac:chgData name="Soheil Abbasloo" userId="d71572ce-aea6-4a3a-9d7a-c1bc96c12f67" providerId="ADAL" clId="{ED41F9C1-8274-4F08-8693-1523C4FF26CB}" dt="2022-08-10T22:40:16.517" v="217"/>
          <ac:spMkLst>
            <pc:docMk/>
            <pc:sldMk cId="3216256231" sldId="343"/>
            <ac:spMk id="192" creationId="{E4C9FC6B-8ED8-0C86-5740-238364DF5737}"/>
          </ac:spMkLst>
        </pc:spChg>
        <pc:spChg chg="mod">
          <ac:chgData name="Soheil Abbasloo" userId="d71572ce-aea6-4a3a-9d7a-c1bc96c12f67" providerId="ADAL" clId="{ED41F9C1-8274-4F08-8693-1523C4FF26CB}" dt="2022-08-10T22:40:16.517" v="217"/>
          <ac:spMkLst>
            <pc:docMk/>
            <pc:sldMk cId="3216256231" sldId="343"/>
            <ac:spMk id="193" creationId="{B74DF0B5-A377-781A-FA26-C0D508759E20}"/>
          </ac:spMkLst>
        </pc:spChg>
        <pc:spChg chg="add del mod">
          <ac:chgData name="Soheil Abbasloo" userId="d71572ce-aea6-4a3a-9d7a-c1bc96c12f67" providerId="ADAL" clId="{ED41F9C1-8274-4F08-8693-1523C4FF26CB}" dt="2022-08-10T22:40:19.572" v="220"/>
          <ac:spMkLst>
            <pc:docMk/>
            <pc:sldMk cId="3216256231" sldId="343"/>
            <ac:spMk id="194" creationId="{0A0E3493-4B1D-4117-B393-494E90A18BFB}"/>
          </ac:spMkLst>
        </pc:spChg>
        <pc:spChg chg="mod">
          <ac:chgData name="Soheil Abbasloo" userId="d71572ce-aea6-4a3a-9d7a-c1bc96c12f67" providerId="ADAL" clId="{ED41F9C1-8274-4F08-8693-1523C4FF26CB}" dt="2022-08-10T22:40:16.517" v="217"/>
          <ac:spMkLst>
            <pc:docMk/>
            <pc:sldMk cId="3216256231" sldId="343"/>
            <ac:spMk id="198" creationId="{52CA0843-593E-48B1-1C1D-6ABE7F514747}"/>
          </ac:spMkLst>
        </pc:spChg>
        <pc:spChg chg="mod">
          <ac:chgData name="Soheil Abbasloo" userId="d71572ce-aea6-4a3a-9d7a-c1bc96c12f67" providerId="ADAL" clId="{ED41F9C1-8274-4F08-8693-1523C4FF26CB}" dt="2022-08-10T22:40:16.517" v="217"/>
          <ac:spMkLst>
            <pc:docMk/>
            <pc:sldMk cId="3216256231" sldId="343"/>
            <ac:spMk id="199" creationId="{89158F6C-EA1D-B14C-9A44-DFFA2891DB11}"/>
          </ac:spMkLst>
        </pc:spChg>
        <pc:spChg chg="mod">
          <ac:chgData name="Soheil Abbasloo" userId="d71572ce-aea6-4a3a-9d7a-c1bc96c12f67" providerId="ADAL" clId="{ED41F9C1-8274-4F08-8693-1523C4FF26CB}" dt="2022-08-10T22:40:16.517" v="217"/>
          <ac:spMkLst>
            <pc:docMk/>
            <pc:sldMk cId="3216256231" sldId="343"/>
            <ac:spMk id="200" creationId="{547971FC-6587-51C1-8765-E82295C04000}"/>
          </ac:spMkLst>
        </pc:spChg>
        <pc:spChg chg="mod">
          <ac:chgData name="Soheil Abbasloo" userId="d71572ce-aea6-4a3a-9d7a-c1bc96c12f67" providerId="ADAL" clId="{ED41F9C1-8274-4F08-8693-1523C4FF26CB}" dt="2022-08-10T22:40:16.517" v="217"/>
          <ac:spMkLst>
            <pc:docMk/>
            <pc:sldMk cId="3216256231" sldId="343"/>
            <ac:spMk id="201" creationId="{B2D16A30-8319-6046-B258-7B9263084196}"/>
          </ac:spMkLst>
        </pc:spChg>
        <pc:spChg chg="mod">
          <ac:chgData name="Soheil Abbasloo" userId="d71572ce-aea6-4a3a-9d7a-c1bc96c12f67" providerId="ADAL" clId="{ED41F9C1-8274-4F08-8693-1523C4FF26CB}" dt="2022-08-10T22:40:16.517" v="217"/>
          <ac:spMkLst>
            <pc:docMk/>
            <pc:sldMk cId="3216256231" sldId="343"/>
            <ac:spMk id="202" creationId="{F5B65489-3CFA-7AA0-C606-E0C2555033D3}"/>
          </ac:spMkLst>
        </pc:spChg>
        <pc:spChg chg="mod">
          <ac:chgData name="Soheil Abbasloo" userId="d71572ce-aea6-4a3a-9d7a-c1bc96c12f67" providerId="ADAL" clId="{ED41F9C1-8274-4F08-8693-1523C4FF26CB}" dt="2022-08-10T22:40:16.517" v="217"/>
          <ac:spMkLst>
            <pc:docMk/>
            <pc:sldMk cId="3216256231" sldId="343"/>
            <ac:spMk id="204" creationId="{EB4F146B-7C17-7E9B-C87F-87368DE82561}"/>
          </ac:spMkLst>
        </pc:spChg>
        <pc:spChg chg="mod">
          <ac:chgData name="Soheil Abbasloo" userId="d71572ce-aea6-4a3a-9d7a-c1bc96c12f67" providerId="ADAL" clId="{ED41F9C1-8274-4F08-8693-1523C4FF26CB}" dt="2022-08-10T22:40:16.517" v="217"/>
          <ac:spMkLst>
            <pc:docMk/>
            <pc:sldMk cId="3216256231" sldId="343"/>
            <ac:spMk id="205" creationId="{2FEE2D27-08B8-79B1-8BB4-F0FE54D73230}"/>
          </ac:spMkLst>
        </pc:spChg>
        <pc:spChg chg="mod">
          <ac:chgData name="Soheil Abbasloo" userId="d71572ce-aea6-4a3a-9d7a-c1bc96c12f67" providerId="ADAL" clId="{ED41F9C1-8274-4F08-8693-1523C4FF26CB}" dt="2022-08-10T22:40:16.517" v="217"/>
          <ac:spMkLst>
            <pc:docMk/>
            <pc:sldMk cId="3216256231" sldId="343"/>
            <ac:spMk id="206" creationId="{7E1B0119-A475-EFC0-1704-D4434E4B5205}"/>
          </ac:spMkLst>
        </pc:spChg>
        <pc:spChg chg="mod">
          <ac:chgData name="Soheil Abbasloo" userId="d71572ce-aea6-4a3a-9d7a-c1bc96c12f67" providerId="ADAL" clId="{ED41F9C1-8274-4F08-8693-1523C4FF26CB}" dt="2022-08-10T22:40:16.517" v="217"/>
          <ac:spMkLst>
            <pc:docMk/>
            <pc:sldMk cId="3216256231" sldId="343"/>
            <ac:spMk id="207" creationId="{3FF517C9-0358-9525-1ACC-2128C90277A1}"/>
          </ac:spMkLst>
        </pc:spChg>
        <pc:spChg chg="mod">
          <ac:chgData name="Soheil Abbasloo" userId="d71572ce-aea6-4a3a-9d7a-c1bc96c12f67" providerId="ADAL" clId="{ED41F9C1-8274-4F08-8693-1523C4FF26CB}" dt="2022-08-10T22:40:16.517" v="217"/>
          <ac:spMkLst>
            <pc:docMk/>
            <pc:sldMk cId="3216256231" sldId="343"/>
            <ac:spMk id="208" creationId="{5CB48CDE-A6F5-63D6-9B96-ABD89AE88E50}"/>
          </ac:spMkLst>
        </pc:spChg>
        <pc:spChg chg="mod">
          <ac:chgData name="Soheil Abbasloo" userId="d71572ce-aea6-4a3a-9d7a-c1bc96c12f67" providerId="ADAL" clId="{ED41F9C1-8274-4F08-8693-1523C4FF26CB}" dt="2022-08-10T22:40:16.517" v="217"/>
          <ac:spMkLst>
            <pc:docMk/>
            <pc:sldMk cId="3216256231" sldId="343"/>
            <ac:spMk id="209" creationId="{86231E0B-BF57-59C7-92E5-6A4E38DFF537}"/>
          </ac:spMkLst>
        </pc:spChg>
        <pc:spChg chg="mod">
          <ac:chgData name="Soheil Abbasloo" userId="d71572ce-aea6-4a3a-9d7a-c1bc96c12f67" providerId="ADAL" clId="{ED41F9C1-8274-4F08-8693-1523C4FF26CB}" dt="2022-08-10T22:40:16.517" v="217"/>
          <ac:spMkLst>
            <pc:docMk/>
            <pc:sldMk cId="3216256231" sldId="343"/>
            <ac:spMk id="210" creationId="{A1D26231-4892-A9A4-A748-BC38E8326E47}"/>
          </ac:spMkLst>
        </pc:spChg>
        <pc:spChg chg="mod">
          <ac:chgData name="Soheil Abbasloo" userId="d71572ce-aea6-4a3a-9d7a-c1bc96c12f67" providerId="ADAL" clId="{ED41F9C1-8274-4F08-8693-1523C4FF26CB}" dt="2022-08-10T22:40:16.517" v="217"/>
          <ac:spMkLst>
            <pc:docMk/>
            <pc:sldMk cId="3216256231" sldId="343"/>
            <ac:spMk id="211" creationId="{37A3754D-3605-BF69-4316-8420D7806F22}"/>
          </ac:spMkLst>
        </pc:spChg>
        <pc:spChg chg="mod">
          <ac:chgData name="Soheil Abbasloo" userId="d71572ce-aea6-4a3a-9d7a-c1bc96c12f67" providerId="ADAL" clId="{ED41F9C1-8274-4F08-8693-1523C4FF26CB}" dt="2022-08-10T22:40:16.517" v="217"/>
          <ac:spMkLst>
            <pc:docMk/>
            <pc:sldMk cId="3216256231" sldId="343"/>
            <ac:spMk id="212" creationId="{530F1577-F880-61B9-6DB6-DF5A4BBD1E28}"/>
          </ac:spMkLst>
        </pc:spChg>
        <pc:spChg chg="mod">
          <ac:chgData name="Soheil Abbasloo" userId="d71572ce-aea6-4a3a-9d7a-c1bc96c12f67" providerId="ADAL" clId="{ED41F9C1-8274-4F08-8693-1523C4FF26CB}" dt="2022-08-10T22:40:16.517" v="217"/>
          <ac:spMkLst>
            <pc:docMk/>
            <pc:sldMk cId="3216256231" sldId="343"/>
            <ac:spMk id="214" creationId="{C1757D2F-1722-EC4C-42AB-A4936D005D28}"/>
          </ac:spMkLst>
        </pc:spChg>
        <pc:spChg chg="mod">
          <ac:chgData name="Soheil Abbasloo" userId="d71572ce-aea6-4a3a-9d7a-c1bc96c12f67" providerId="ADAL" clId="{ED41F9C1-8274-4F08-8693-1523C4FF26CB}" dt="2022-08-10T22:40:16.517" v="217"/>
          <ac:spMkLst>
            <pc:docMk/>
            <pc:sldMk cId="3216256231" sldId="343"/>
            <ac:spMk id="215" creationId="{2D66F0CA-4859-9FE7-B9AD-7DB16BD0B3CD}"/>
          </ac:spMkLst>
        </pc:spChg>
        <pc:spChg chg="mod">
          <ac:chgData name="Soheil Abbasloo" userId="d71572ce-aea6-4a3a-9d7a-c1bc96c12f67" providerId="ADAL" clId="{ED41F9C1-8274-4F08-8693-1523C4FF26CB}" dt="2022-08-10T22:40:16.517" v="217"/>
          <ac:spMkLst>
            <pc:docMk/>
            <pc:sldMk cId="3216256231" sldId="343"/>
            <ac:spMk id="216" creationId="{91258A20-7EE4-A0EE-19BD-076DCE556872}"/>
          </ac:spMkLst>
        </pc:spChg>
        <pc:spChg chg="mod">
          <ac:chgData name="Soheil Abbasloo" userId="d71572ce-aea6-4a3a-9d7a-c1bc96c12f67" providerId="ADAL" clId="{ED41F9C1-8274-4F08-8693-1523C4FF26CB}" dt="2022-08-10T22:40:16.517" v="217"/>
          <ac:spMkLst>
            <pc:docMk/>
            <pc:sldMk cId="3216256231" sldId="343"/>
            <ac:spMk id="217" creationId="{6A5D6158-9D65-282E-76A7-6F1C2EAD6673}"/>
          </ac:spMkLst>
        </pc:spChg>
        <pc:spChg chg="mod">
          <ac:chgData name="Soheil Abbasloo" userId="d71572ce-aea6-4a3a-9d7a-c1bc96c12f67" providerId="ADAL" clId="{ED41F9C1-8274-4F08-8693-1523C4FF26CB}" dt="2022-08-10T22:40:16.517" v="217"/>
          <ac:spMkLst>
            <pc:docMk/>
            <pc:sldMk cId="3216256231" sldId="343"/>
            <ac:spMk id="218" creationId="{BF7DF122-9C45-E1C8-E1AD-A1698F40FC13}"/>
          </ac:spMkLst>
        </pc:spChg>
        <pc:spChg chg="mod">
          <ac:chgData name="Soheil Abbasloo" userId="d71572ce-aea6-4a3a-9d7a-c1bc96c12f67" providerId="ADAL" clId="{ED41F9C1-8274-4F08-8693-1523C4FF26CB}" dt="2022-08-10T22:40:19.596" v="221"/>
          <ac:spMkLst>
            <pc:docMk/>
            <pc:sldMk cId="3216256231" sldId="343"/>
            <ac:spMk id="220" creationId="{25661242-DB95-72B8-22B6-7876F07DF069}"/>
          </ac:spMkLst>
        </pc:spChg>
        <pc:spChg chg="mod">
          <ac:chgData name="Soheil Abbasloo" userId="d71572ce-aea6-4a3a-9d7a-c1bc96c12f67" providerId="ADAL" clId="{ED41F9C1-8274-4F08-8693-1523C4FF26CB}" dt="2022-08-10T22:40:19.596" v="221"/>
          <ac:spMkLst>
            <pc:docMk/>
            <pc:sldMk cId="3216256231" sldId="343"/>
            <ac:spMk id="221" creationId="{F3F020AC-C6B0-8345-6FDC-46F73858DA36}"/>
          </ac:spMkLst>
        </pc:spChg>
        <pc:spChg chg="mod">
          <ac:chgData name="Soheil Abbasloo" userId="d71572ce-aea6-4a3a-9d7a-c1bc96c12f67" providerId="ADAL" clId="{ED41F9C1-8274-4F08-8693-1523C4FF26CB}" dt="2022-08-10T22:40:19.596" v="221"/>
          <ac:spMkLst>
            <pc:docMk/>
            <pc:sldMk cId="3216256231" sldId="343"/>
            <ac:spMk id="222" creationId="{65339C97-7B22-A847-7412-7D1A0B0FC7AF}"/>
          </ac:spMkLst>
        </pc:spChg>
        <pc:spChg chg="mod">
          <ac:chgData name="Soheil Abbasloo" userId="d71572ce-aea6-4a3a-9d7a-c1bc96c12f67" providerId="ADAL" clId="{ED41F9C1-8274-4F08-8693-1523C4FF26CB}" dt="2022-08-10T22:40:19.596" v="221"/>
          <ac:spMkLst>
            <pc:docMk/>
            <pc:sldMk cId="3216256231" sldId="343"/>
            <ac:spMk id="223" creationId="{18A5EF5B-1444-2671-D825-5FAA21FABC97}"/>
          </ac:spMkLst>
        </pc:spChg>
        <pc:spChg chg="mod">
          <ac:chgData name="Soheil Abbasloo" userId="d71572ce-aea6-4a3a-9d7a-c1bc96c12f67" providerId="ADAL" clId="{ED41F9C1-8274-4F08-8693-1523C4FF26CB}" dt="2022-08-10T22:40:19.596" v="221"/>
          <ac:spMkLst>
            <pc:docMk/>
            <pc:sldMk cId="3216256231" sldId="343"/>
            <ac:spMk id="224" creationId="{B63F5B9E-621E-53C5-2FEB-429869B8F0DA}"/>
          </ac:spMkLst>
        </pc:spChg>
        <pc:spChg chg="mod">
          <ac:chgData name="Soheil Abbasloo" userId="d71572ce-aea6-4a3a-9d7a-c1bc96c12f67" providerId="ADAL" clId="{ED41F9C1-8274-4F08-8693-1523C4FF26CB}" dt="2022-08-10T22:40:19.596" v="221"/>
          <ac:spMkLst>
            <pc:docMk/>
            <pc:sldMk cId="3216256231" sldId="343"/>
            <ac:spMk id="225" creationId="{741F1113-9346-D025-9522-6E825CDB6C17}"/>
          </ac:spMkLst>
        </pc:spChg>
        <pc:spChg chg="mod">
          <ac:chgData name="Soheil Abbasloo" userId="d71572ce-aea6-4a3a-9d7a-c1bc96c12f67" providerId="ADAL" clId="{ED41F9C1-8274-4F08-8693-1523C4FF26CB}" dt="2022-08-10T22:40:19.596" v="221"/>
          <ac:spMkLst>
            <pc:docMk/>
            <pc:sldMk cId="3216256231" sldId="343"/>
            <ac:spMk id="226" creationId="{D3B2C1C0-9067-1F2C-1BEA-1A189AABF6D2}"/>
          </ac:spMkLst>
        </pc:spChg>
        <pc:spChg chg="mod">
          <ac:chgData name="Soheil Abbasloo" userId="d71572ce-aea6-4a3a-9d7a-c1bc96c12f67" providerId="ADAL" clId="{ED41F9C1-8274-4F08-8693-1523C4FF26CB}" dt="2022-08-10T22:40:19.596" v="221"/>
          <ac:spMkLst>
            <pc:docMk/>
            <pc:sldMk cId="3216256231" sldId="343"/>
            <ac:spMk id="227" creationId="{1D65A5AE-3086-F6C8-AACF-CC12D4B46FB5}"/>
          </ac:spMkLst>
        </pc:spChg>
        <pc:spChg chg="mod">
          <ac:chgData name="Soheil Abbasloo" userId="d71572ce-aea6-4a3a-9d7a-c1bc96c12f67" providerId="ADAL" clId="{ED41F9C1-8274-4F08-8693-1523C4FF26CB}" dt="2022-08-10T22:40:19.596" v="221"/>
          <ac:spMkLst>
            <pc:docMk/>
            <pc:sldMk cId="3216256231" sldId="343"/>
            <ac:spMk id="228" creationId="{F16A9E72-66DA-85D4-5D53-4C8DD57F947A}"/>
          </ac:spMkLst>
        </pc:spChg>
        <pc:spChg chg="mod">
          <ac:chgData name="Soheil Abbasloo" userId="d71572ce-aea6-4a3a-9d7a-c1bc96c12f67" providerId="ADAL" clId="{ED41F9C1-8274-4F08-8693-1523C4FF26CB}" dt="2022-08-10T22:40:19.596" v="221"/>
          <ac:spMkLst>
            <pc:docMk/>
            <pc:sldMk cId="3216256231" sldId="343"/>
            <ac:spMk id="229" creationId="{2627A818-1D2A-B446-AF1E-CD21FC00683D}"/>
          </ac:spMkLst>
        </pc:spChg>
        <pc:spChg chg="mod">
          <ac:chgData name="Soheil Abbasloo" userId="d71572ce-aea6-4a3a-9d7a-c1bc96c12f67" providerId="ADAL" clId="{ED41F9C1-8274-4F08-8693-1523C4FF26CB}" dt="2022-08-10T22:40:19.596" v="221"/>
          <ac:spMkLst>
            <pc:docMk/>
            <pc:sldMk cId="3216256231" sldId="343"/>
            <ac:spMk id="230" creationId="{D2D88A2D-A1D6-2002-481C-A6B4BECEF72B}"/>
          </ac:spMkLst>
        </pc:spChg>
        <pc:spChg chg="mod">
          <ac:chgData name="Soheil Abbasloo" userId="d71572ce-aea6-4a3a-9d7a-c1bc96c12f67" providerId="ADAL" clId="{ED41F9C1-8274-4F08-8693-1523C4FF26CB}" dt="2022-08-10T22:40:19.596" v="221"/>
          <ac:spMkLst>
            <pc:docMk/>
            <pc:sldMk cId="3216256231" sldId="343"/>
            <ac:spMk id="231" creationId="{CF305E8B-8896-8B72-DE69-48F10ED87424}"/>
          </ac:spMkLst>
        </pc:spChg>
        <pc:spChg chg="mod">
          <ac:chgData name="Soheil Abbasloo" userId="d71572ce-aea6-4a3a-9d7a-c1bc96c12f67" providerId="ADAL" clId="{ED41F9C1-8274-4F08-8693-1523C4FF26CB}" dt="2022-08-10T22:40:19.596" v="221"/>
          <ac:spMkLst>
            <pc:docMk/>
            <pc:sldMk cId="3216256231" sldId="343"/>
            <ac:spMk id="232" creationId="{4EEE2D4C-3E34-0A84-94EF-FAA2A6EDF265}"/>
          </ac:spMkLst>
        </pc:spChg>
        <pc:spChg chg="mod">
          <ac:chgData name="Soheil Abbasloo" userId="d71572ce-aea6-4a3a-9d7a-c1bc96c12f67" providerId="ADAL" clId="{ED41F9C1-8274-4F08-8693-1523C4FF26CB}" dt="2022-08-10T22:40:19.596" v="221"/>
          <ac:spMkLst>
            <pc:docMk/>
            <pc:sldMk cId="3216256231" sldId="343"/>
            <ac:spMk id="234" creationId="{A736E88D-BACD-E263-2006-48CB8C43BED6}"/>
          </ac:spMkLst>
        </pc:spChg>
        <pc:spChg chg="mod">
          <ac:chgData name="Soheil Abbasloo" userId="d71572ce-aea6-4a3a-9d7a-c1bc96c12f67" providerId="ADAL" clId="{ED41F9C1-8274-4F08-8693-1523C4FF26CB}" dt="2022-08-10T22:40:19.596" v="221"/>
          <ac:spMkLst>
            <pc:docMk/>
            <pc:sldMk cId="3216256231" sldId="343"/>
            <ac:spMk id="235" creationId="{8F723A8C-B240-057E-36D2-F0C2E4AF305C}"/>
          </ac:spMkLst>
        </pc:spChg>
        <pc:spChg chg="mod">
          <ac:chgData name="Soheil Abbasloo" userId="d71572ce-aea6-4a3a-9d7a-c1bc96c12f67" providerId="ADAL" clId="{ED41F9C1-8274-4F08-8693-1523C4FF26CB}" dt="2022-08-10T22:40:19.596" v="221"/>
          <ac:spMkLst>
            <pc:docMk/>
            <pc:sldMk cId="3216256231" sldId="343"/>
            <ac:spMk id="236" creationId="{9469E78A-EC4A-A6A1-D82E-6BB633549469}"/>
          </ac:spMkLst>
        </pc:spChg>
        <pc:spChg chg="mod">
          <ac:chgData name="Soheil Abbasloo" userId="d71572ce-aea6-4a3a-9d7a-c1bc96c12f67" providerId="ADAL" clId="{ED41F9C1-8274-4F08-8693-1523C4FF26CB}" dt="2022-08-10T22:40:19.596" v="221"/>
          <ac:spMkLst>
            <pc:docMk/>
            <pc:sldMk cId="3216256231" sldId="343"/>
            <ac:spMk id="237" creationId="{683E66AE-7513-FD59-72A8-67D92486A633}"/>
          </ac:spMkLst>
        </pc:spChg>
        <pc:spChg chg="mod">
          <ac:chgData name="Soheil Abbasloo" userId="d71572ce-aea6-4a3a-9d7a-c1bc96c12f67" providerId="ADAL" clId="{ED41F9C1-8274-4F08-8693-1523C4FF26CB}" dt="2022-08-10T22:40:19.596" v="221"/>
          <ac:spMkLst>
            <pc:docMk/>
            <pc:sldMk cId="3216256231" sldId="343"/>
            <ac:spMk id="238" creationId="{F556B919-DEA3-5D1D-408F-A5671B5566CB}"/>
          </ac:spMkLst>
        </pc:spChg>
        <pc:spChg chg="mod">
          <ac:chgData name="Soheil Abbasloo" userId="d71572ce-aea6-4a3a-9d7a-c1bc96c12f67" providerId="ADAL" clId="{ED41F9C1-8274-4F08-8693-1523C4FF26CB}" dt="2022-08-10T22:40:19.596" v="221"/>
          <ac:spMkLst>
            <pc:docMk/>
            <pc:sldMk cId="3216256231" sldId="343"/>
            <ac:spMk id="239" creationId="{68DFDD9E-49AC-3850-8AE5-ABB2E15F860F}"/>
          </ac:spMkLst>
        </pc:spChg>
        <pc:spChg chg="mod">
          <ac:chgData name="Soheil Abbasloo" userId="d71572ce-aea6-4a3a-9d7a-c1bc96c12f67" providerId="ADAL" clId="{ED41F9C1-8274-4F08-8693-1523C4FF26CB}" dt="2022-08-10T22:40:19.596" v="221"/>
          <ac:spMkLst>
            <pc:docMk/>
            <pc:sldMk cId="3216256231" sldId="343"/>
            <ac:spMk id="240" creationId="{A6511891-52EF-662F-0997-BFA516B6AB38}"/>
          </ac:spMkLst>
        </pc:spChg>
        <pc:spChg chg="mod">
          <ac:chgData name="Soheil Abbasloo" userId="d71572ce-aea6-4a3a-9d7a-c1bc96c12f67" providerId="ADAL" clId="{ED41F9C1-8274-4F08-8693-1523C4FF26CB}" dt="2022-08-10T22:40:19.596" v="221"/>
          <ac:spMkLst>
            <pc:docMk/>
            <pc:sldMk cId="3216256231" sldId="343"/>
            <ac:spMk id="241" creationId="{5DB04834-23D0-4720-408D-A5B6507F7A52}"/>
          </ac:spMkLst>
        </pc:spChg>
        <pc:spChg chg="mod">
          <ac:chgData name="Soheil Abbasloo" userId="d71572ce-aea6-4a3a-9d7a-c1bc96c12f67" providerId="ADAL" clId="{ED41F9C1-8274-4F08-8693-1523C4FF26CB}" dt="2022-08-10T22:40:19.596" v="221"/>
          <ac:spMkLst>
            <pc:docMk/>
            <pc:sldMk cId="3216256231" sldId="343"/>
            <ac:spMk id="242" creationId="{C70F1514-FFDA-2EEB-15F4-DE8663A47B10}"/>
          </ac:spMkLst>
        </pc:spChg>
        <pc:spChg chg="mod">
          <ac:chgData name="Soheil Abbasloo" userId="d71572ce-aea6-4a3a-9d7a-c1bc96c12f67" providerId="ADAL" clId="{ED41F9C1-8274-4F08-8693-1523C4FF26CB}" dt="2022-08-10T22:40:19.596" v="221"/>
          <ac:spMkLst>
            <pc:docMk/>
            <pc:sldMk cId="3216256231" sldId="343"/>
            <ac:spMk id="244" creationId="{7DE4AF6E-4D1E-1C3E-DD01-6CC0A1B3F04D}"/>
          </ac:spMkLst>
        </pc:spChg>
        <pc:spChg chg="mod">
          <ac:chgData name="Soheil Abbasloo" userId="d71572ce-aea6-4a3a-9d7a-c1bc96c12f67" providerId="ADAL" clId="{ED41F9C1-8274-4F08-8693-1523C4FF26CB}" dt="2022-08-10T22:40:19.596" v="221"/>
          <ac:spMkLst>
            <pc:docMk/>
            <pc:sldMk cId="3216256231" sldId="343"/>
            <ac:spMk id="245" creationId="{039953C2-63F4-DCD9-021E-114CF348DCA3}"/>
          </ac:spMkLst>
        </pc:spChg>
        <pc:spChg chg="mod">
          <ac:chgData name="Soheil Abbasloo" userId="d71572ce-aea6-4a3a-9d7a-c1bc96c12f67" providerId="ADAL" clId="{ED41F9C1-8274-4F08-8693-1523C4FF26CB}" dt="2022-08-10T22:40:19.596" v="221"/>
          <ac:spMkLst>
            <pc:docMk/>
            <pc:sldMk cId="3216256231" sldId="343"/>
            <ac:spMk id="246" creationId="{290DEF24-F8A9-E47B-9893-C7DEBC8651C4}"/>
          </ac:spMkLst>
        </pc:spChg>
        <pc:spChg chg="mod">
          <ac:chgData name="Soheil Abbasloo" userId="d71572ce-aea6-4a3a-9d7a-c1bc96c12f67" providerId="ADAL" clId="{ED41F9C1-8274-4F08-8693-1523C4FF26CB}" dt="2022-08-10T22:40:19.596" v="221"/>
          <ac:spMkLst>
            <pc:docMk/>
            <pc:sldMk cId="3216256231" sldId="343"/>
            <ac:spMk id="247" creationId="{A94CA363-ED22-7C0F-F582-48E5E325267F}"/>
          </ac:spMkLst>
        </pc:spChg>
        <pc:spChg chg="mod">
          <ac:chgData name="Soheil Abbasloo" userId="d71572ce-aea6-4a3a-9d7a-c1bc96c12f67" providerId="ADAL" clId="{ED41F9C1-8274-4F08-8693-1523C4FF26CB}" dt="2022-08-10T22:40:19.596" v="221"/>
          <ac:spMkLst>
            <pc:docMk/>
            <pc:sldMk cId="3216256231" sldId="343"/>
            <ac:spMk id="248" creationId="{90491C55-B985-5C93-E1EA-AD64C8A00875}"/>
          </ac:spMkLst>
        </pc:spChg>
        <pc:spChg chg="mod">
          <ac:chgData name="Soheil Abbasloo" userId="d71572ce-aea6-4a3a-9d7a-c1bc96c12f67" providerId="ADAL" clId="{ED41F9C1-8274-4F08-8693-1523C4FF26CB}" dt="2022-08-10T22:40:19.596" v="221"/>
          <ac:spMkLst>
            <pc:docMk/>
            <pc:sldMk cId="3216256231" sldId="343"/>
            <ac:spMk id="249" creationId="{F1AAA1C6-843F-015D-F946-9B2709F40B21}"/>
          </ac:spMkLst>
        </pc:spChg>
        <pc:spChg chg="mod">
          <ac:chgData name="Soheil Abbasloo" userId="d71572ce-aea6-4a3a-9d7a-c1bc96c12f67" providerId="ADAL" clId="{ED41F9C1-8274-4F08-8693-1523C4FF26CB}" dt="2022-08-10T22:40:19.596" v="221"/>
          <ac:spMkLst>
            <pc:docMk/>
            <pc:sldMk cId="3216256231" sldId="343"/>
            <ac:spMk id="250" creationId="{E60A1ECF-C46E-8DDD-1063-FE068D6062BE}"/>
          </ac:spMkLst>
        </pc:spChg>
        <pc:spChg chg="mod">
          <ac:chgData name="Soheil Abbasloo" userId="d71572ce-aea6-4a3a-9d7a-c1bc96c12f67" providerId="ADAL" clId="{ED41F9C1-8274-4F08-8693-1523C4FF26CB}" dt="2022-08-10T22:40:19.596" v="221"/>
          <ac:spMkLst>
            <pc:docMk/>
            <pc:sldMk cId="3216256231" sldId="343"/>
            <ac:spMk id="251" creationId="{99ED90B5-6A4D-7315-25DF-9CE5D079818E}"/>
          </ac:spMkLst>
        </pc:spChg>
        <pc:spChg chg="mod">
          <ac:chgData name="Soheil Abbasloo" userId="d71572ce-aea6-4a3a-9d7a-c1bc96c12f67" providerId="ADAL" clId="{ED41F9C1-8274-4F08-8693-1523C4FF26CB}" dt="2022-08-10T22:40:19.596" v="221"/>
          <ac:spMkLst>
            <pc:docMk/>
            <pc:sldMk cId="3216256231" sldId="343"/>
            <ac:spMk id="252" creationId="{04C752A1-DDD7-5C8F-3C5D-F48550679044}"/>
          </ac:spMkLst>
        </pc:spChg>
        <pc:spChg chg="mod">
          <ac:chgData name="Soheil Abbasloo" userId="d71572ce-aea6-4a3a-9d7a-c1bc96c12f67" providerId="ADAL" clId="{ED41F9C1-8274-4F08-8693-1523C4FF26CB}" dt="2022-08-10T22:40:19.596" v="221"/>
          <ac:spMkLst>
            <pc:docMk/>
            <pc:sldMk cId="3216256231" sldId="343"/>
            <ac:spMk id="254" creationId="{71AEF313-B122-BAA8-C111-AFF2F137B5BE}"/>
          </ac:spMkLst>
        </pc:spChg>
        <pc:spChg chg="mod">
          <ac:chgData name="Soheil Abbasloo" userId="d71572ce-aea6-4a3a-9d7a-c1bc96c12f67" providerId="ADAL" clId="{ED41F9C1-8274-4F08-8693-1523C4FF26CB}" dt="2022-08-10T22:40:19.596" v="221"/>
          <ac:spMkLst>
            <pc:docMk/>
            <pc:sldMk cId="3216256231" sldId="343"/>
            <ac:spMk id="255" creationId="{CC55845A-04B1-71A3-1DDB-F1C697579FC9}"/>
          </ac:spMkLst>
        </pc:spChg>
        <pc:spChg chg="mod">
          <ac:chgData name="Soheil Abbasloo" userId="d71572ce-aea6-4a3a-9d7a-c1bc96c12f67" providerId="ADAL" clId="{ED41F9C1-8274-4F08-8693-1523C4FF26CB}" dt="2022-08-10T22:40:19.596" v="221"/>
          <ac:spMkLst>
            <pc:docMk/>
            <pc:sldMk cId="3216256231" sldId="343"/>
            <ac:spMk id="256" creationId="{D1EEC6EC-BF8A-3089-9FC8-CDE747A83339}"/>
          </ac:spMkLst>
        </pc:spChg>
        <pc:spChg chg="mod">
          <ac:chgData name="Soheil Abbasloo" userId="d71572ce-aea6-4a3a-9d7a-c1bc96c12f67" providerId="ADAL" clId="{ED41F9C1-8274-4F08-8693-1523C4FF26CB}" dt="2022-08-10T22:40:19.596" v="221"/>
          <ac:spMkLst>
            <pc:docMk/>
            <pc:sldMk cId="3216256231" sldId="343"/>
            <ac:spMk id="257" creationId="{C1ACA28E-16D0-F842-72F8-8733F4722C64}"/>
          </ac:spMkLst>
        </pc:spChg>
        <pc:spChg chg="mod">
          <ac:chgData name="Soheil Abbasloo" userId="d71572ce-aea6-4a3a-9d7a-c1bc96c12f67" providerId="ADAL" clId="{ED41F9C1-8274-4F08-8693-1523C4FF26CB}" dt="2022-08-10T22:40:19.596" v="221"/>
          <ac:spMkLst>
            <pc:docMk/>
            <pc:sldMk cId="3216256231" sldId="343"/>
            <ac:spMk id="258" creationId="{EE2F1429-280B-9627-0E10-4AE6938370ED}"/>
          </ac:spMkLst>
        </pc:spChg>
        <pc:spChg chg="mod">
          <ac:chgData name="Soheil Abbasloo" userId="d71572ce-aea6-4a3a-9d7a-c1bc96c12f67" providerId="ADAL" clId="{ED41F9C1-8274-4F08-8693-1523C4FF26CB}" dt="2022-08-10T22:40:19.596" v="221"/>
          <ac:spMkLst>
            <pc:docMk/>
            <pc:sldMk cId="3216256231" sldId="343"/>
            <ac:spMk id="259" creationId="{311B32DD-5834-171C-105E-8E5B23875775}"/>
          </ac:spMkLst>
        </pc:spChg>
        <pc:spChg chg="mod">
          <ac:chgData name="Soheil Abbasloo" userId="d71572ce-aea6-4a3a-9d7a-c1bc96c12f67" providerId="ADAL" clId="{ED41F9C1-8274-4F08-8693-1523C4FF26CB}" dt="2022-08-10T22:40:19.596" v="221"/>
          <ac:spMkLst>
            <pc:docMk/>
            <pc:sldMk cId="3216256231" sldId="343"/>
            <ac:spMk id="260" creationId="{AB141618-1199-9724-139C-8539DA2930DE}"/>
          </ac:spMkLst>
        </pc:spChg>
        <pc:spChg chg="mod">
          <ac:chgData name="Soheil Abbasloo" userId="d71572ce-aea6-4a3a-9d7a-c1bc96c12f67" providerId="ADAL" clId="{ED41F9C1-8274-4F08-8693-1523C4FF26CB}" dt="2022-08-10T22:40:19.596" v="221"/>
          <ac:spMkLst>
            <pc:docMk/>
            <pc:sldMk cId="3216256231" sldId="343"/>
            <ac:spMk id="261" creationId="{5002C6C6-E79C-C5CA-4BE8-F85BF17F1122}"/>
          </ac:spMkLst>
        </pc:spChg>
        <pc:spChg chg="mod">
          <ac:chgData name="Soheil Abbasloo" userId="d71572ce-aea6-4a3a-9d7a-c1bc96c12f67" providerId="ADAL" clId="{ED41F9C1-8274-4F08-8693-1523C4FF26CB}" dt="2022-08-10T22:40:19.596" v="221"/>
          <ac:spMkLst>
            <pc:docMk/>
            <pc:sldMk cId="3216256231" sldId="343"/>
            <ac:spMk id="262" creationId="{1C887832-65BD-75D6-50C8-4626745CC48A}"/>
          </ac:spMkLst>
        </pc:spChg>
        <pc:spChg chg="add mod">
          <ac:chgData name="Soheil Abbasloo" userId="d71572ce-aea6-4a3a-9d7a-c1bc96c12f67" providerId="ADAL" clId="{ED41F9C1-8274-4F08-8693-1523C4FF26CB}" dt="2022-08-10T22:40:25.574" v="222" actId="1076"/>
          <ac:spMkLst>
            <pc:docMk/>
            <pc:sldMk cId="3216256231" sldId="343"/>
            <ac:spMk id="263" creationId="{74C94DB9-D754-DE80-6856-38BF89D7E0B6}"/>
          </ac:spMkLst>
        </pc:spChg>
        <pc:spChg chg="mod">
          <ac:chgData name="Soheil Abbasloo" userId="d71572ce-aea6-4a3a-9d7a-c1bc96c12f67" providerId="ADAL" clId="{ED41F9C1-8274-4F08-8693-1523C4FF26CB}" dt="2022-08-10T22:40:19.596" v="221"/>
          <ac:spMkLst>
            <pc:docMk/>
            <pc:sldMk cId="3216256231" sldId="343"/>
            <ac:spMk id="267" creationId="{0E92933D-CAF5-2F51-6431-FF2390209786}"/>
          </ac:spMkLst>
        </pc:spChg>
        <pc:spChg chg="mod">
          <ac:chgData name="Soheil Abbasloo" userId="d71572ce-aea6-4a3a-9d7a-c1bc96c12f67" providerId="ADAL" clId="{ED41F9C1-8274-4F08-8693-1523C4FF26CB}" dt="2022-08-10T22:40:19.596" v="221"/>
          <ac:spMkLst>
            <pc:docMk/>
            <pc:sldMk cId="3216256231" sldId="343"/>
            <ac:spMk id="268" creationId="{A01A2537-C332-C10D-B2E2-C7D1A59E457F}"/>
          </ac:spMkLst>
        </pc:spChg>
        <pc:spChg chg="mod">
          <ac:chgData name="Soheil Abbasloo" userId="d71572ce-aea6-4a3a-9d7a-c1bc96c12f67" providerId="ADAL" clId="{ED41F9C1-8274-4F08-8693-1523C4FF26CB}" dt="2022-08-10T22:40:19.596" v="221"/>
          <ac:spMkLst>
            <pc:docMk/>
            <pc:sldMk cId="3216256231" sldId="343"/>
            <ac:spMk id="269" creationId="{19280484-1899-D36E-89E9-446692419B18}"/>
          </ac:spMkLst>
        </pc:spChg>
        <pc:spChg chg="mod">
          <ac:chgData name="Soheil Abbasloo" userId="d71572ce-aea6-4a3a-9d7a-c1bc96c12f67" providerId="ADAL" clId="{ED41F9C1-8274-4F08-8693-1523C4FF26CB}" dt="2022-08-10T22:40:19.596" v="221"/>
          <ac:spMkLst>
            <pc:docMk/>
            <pc:sldMk cId="3216256231" sldId="343"/>
            <ac:spMk id="270" creationId="{5E52B355-714D-7315-AB77-49A5AFAD9AB5}"/>
          </ac:spMkLst>
        </pc:spChg>
        <pc:spChg chg="mod">
          <ac:chgData name="Soheil Abbasloo" userId="d71572ce-aea6-4a3a-9d7a-c1bc96c12f67" providerId="ADAL" clId="{ED41F9C1-8274-4F08-8693-1523C4FF26CB}" dt="2022-08-10T22:40:19.596" v="221"/>
          <ac:spMkLst>
            <pc:docMk/>
            <pc:sldMk cId="3216256231" sldId="343"/>
            <ac:spMk id="271" creationId="{BFE7531B-21D6-DE32-55E3-9FBE4A30B2C6}"/>
          </ac:spMkLst>
        </pc:spChg>
        <pc:spChg chg="mod">
          <ac:chgData name="Soheil Abbasloo" userId="d71572ce-aea6-4a3a-9d7a-c1bc96c12f67" providerId="ADAL" clId="{ED41F9C1-8274-4F08-8693-1523C4FF26CB}" dt="2022-08-10T22:40:19.596" v="221"/>
          <ac:spMkLst>
            <pc:docMk/>
            <pc:sldMk cId="3216256231" sldId="343"/>
            <ac:spMk id="273" creationId="{29953CF6-6E5B-46D3-127F-9D9AE3C07890}"/>
          </ac:spMkLst>
        </pc:spChg>
        <pc:spChg chg="mod">
          <ac:chgData name="Soheil Abbasloo" userId="d71572ce-aea6-4a3a-9d7a-c1bc96c12f67" providerId="ADAL" clId="{ED41F9C1-8274-4F08-8693-1523C4FF26CB}" dt="2022-08-10T22:40:19.596" v="221"/>
          <ac:spMkLst>
            <pc:docMk/>
            <pc:sldMk cId="3216256231" sldId="343"/>
            <ac:spMk id="274" creationId="{683D3DFE-90AB-8ECB-FAD2-71F65B7F6C08}"/>
          </ac:spMkLst>
        </pc:spChg>
        <pc:spChg chg="mod">
          <ac:chgData name="Soheil Abbasloo" userId="d71572ce-aea6-4a3a-9d7a-c1bc96c12f67" providerId="ADAL" clId="{ED41F9C1-8274-4F08-8693-1523C4FF26CB}" dt="2022-08-10T22:40:19.596" v="221"/>
          <ac:spMkLst>
            <pc:docMk/>
            <pc:sldMk cId="3216256231" sldId="343"/>
            <ac:spMk id="275" creationId="{088E6769-998D-B755-F5C6-2FECBB1F0C4A}"/>
          </ac:spMkLst>
        </pc:spChg>
        <pc:spChg chg="mod">
          <ac:chgData name="Soheil Abbasloo" userId="d71572ce-aea6-4a3a-9d7a-c1bc96c12f67" providerId="ADAL" clId="{ED41F9C1-8274-4F08-8693-1523C4FF26CB}" dt="2022-08-10T22:40:19.596" v="221"/>
          <ac:spMkLst>
            <pc:docMk/>
            <pc:sldMk cId="3216256231" sldId="343"/>
            <ac:spMk id="276" creationId="{E0593136-CC62-DEAB-D6A8-78B703EF176C}"/>
          </ac:spMkLst>
        </pc:spChg>
        <pc:spChg chg="mod">
          <ac:chgData name="Soheil Abbasloo" userId="d71572ce-aea6-4a3a-9d7a-c1bc96c12f67" providerId="ADAL" clId="{ED41F9C1-8274-4F08-8693-1523C4FF26CB}" dt="2022-08-10T22:40:19.596" v="221"/>
          <ac:spMkLst>
            <pc:docMk/>
            <pc:sldMk cId="3216256231" sldId="343"/>
            <ac:spMk id="277" creationId="{25317C6B-4A0D-82A5-3302-990D9A1C80DE}"/>
          </ac:spMkLst>
        </pc:spChg>
        <pc:spChg chg="mod">
          <ac:chgData name="Soheil Abbasloo" userId="d71572ce-aea6-4a3a-9d7a-c1bc96c12f67" providerId="ADAL" clId="{ED41F9C1-8274-4F08-8693-1523C4FF26CB}" dt="2022-08-10T22:40:19.596" v="221"/>
          <ac:spMkLst>
            <pc:docMk/>
            <pc:sldMk cId="3216256231" sldId="343"/>
            <ac:spMk id="279" creationId="{72FDBC01-7099-5BDA-496F-2965883E60B5}"/>
          </ac:spMkLst>
        </pc:spChg>
        <pc:spChg chg="mod">
          <ac:chgData name="Soheil Abbasloo" userId="d71572ce-aea6-4a3a-9d7a-c1bc96c12f67" providerId="ADAL" clId="{ED41F9C1-8274-4F08-8693-1523C4FF26CB}" dt="2022-08-10T22:40:19.596" v="221"/>
          <ac:spMkLst>
            <pc:docMk/>
            <pc:sldMk cId="3216256231" sldId="343"/>
            <ac:spMk id="280" creationId="{B0D0A8E3-7871-D7F9-48FD-16FE5E1AE25C}"/>
          </ac:spMkLst>
        </pc:spChg>
        <pc:spChg chg="mod">
          <ac:chgData name="Soheil Abbasloo" userId="d71572ce-aea6-4a3a-9d7a-c1bc96c12f67" providerId="ADAL" clId="{ED41F9C1-8274-4F08-8693-1523C4FF26CB}" dt="2022-08-10T22:40:19.596" v="221"/>
          <ac:spMkLst>
            <pc:docMk/>
            <pc:sldMk cId="3216256231" sldId="343"/>
            <ac:spMk id="281" creationId="{4CC45525-22EA-42CC-75FF-2E5B6AA2E085}"/>
          </ac:spMkLst>
        </pc:spChg>
        <pc:spChg chg="mod">
          <ac:chgData name="Soheil Abbasloo" userId="d71572ce-aea6-4a3a-9d7a-c1bc96c12f67" providerId="ADAL" clId="{ED41F9C1-8274-4F08-8693-1523C4FF26CB}" dt="2022-08-10T22:40:19.596" v="221"/>
          <ac:spMkLst>
            <pc:docMk/>
            <pc:sldMk cId="3216256231" sldId="343"/>
            <ac:spMk id="282" creationId="{BACDC032-A261-EDA1-D3C4-F17862109E10}"/>
          </ac:spMkLst>
        </pc:spChg>
        <pc:spChg chg="mod">
          <ac:chgData name="Soheil Abbasloo" userId="d71572ce-aea6-4a3a-9d7a-c1bc96c12f67" providerId="ADAL" clId="{ED41F9C1-8274-4F08-8693-1523C4FF26CB}" dt="2022-08-10T22:40:19.596" v="221"/>
          <ac:spMkLst>
            <pc:docMk/>
            <pc:sldMk cId="3216256231" sldId="343"/>
            <ac:spMk id="283" creationId="{DD8D447C-DB17-D015-776E-853EEAC4AB3D}"/>
          </ac:spMkLst>
        </pc:spChg>
        <pc:spChg chg="add mod">
          <ac:chgData name="Soheil Abbasloo" userId="d71572ce-aea6-4a3a-9d7a-c1bc96c12f67" providerId="ADAL" clId="{ED41F9C1-8274-4F08-8693-1523C4FF26CB}" dt="2022-08-10T22:40:25.574" v="222" actId="1076"/>
          <ac:spMkLst>
            <pc:docMk/>
            <pc:sldMk cId="3216256231" sldId="343"/>
            <ac:spMk id="284" creationId="{5749BB31-9D8B-1BFC-FE6B-774DED9B5CE1}"/>
          </ac:spMkLst>
        </pc:spChg>
        <pc:spChg chg="mod">
          <ac:chgData name="Soheil Abbasloo" userId="d71572ce-aea6-4a3a-9d7a-c1bc96c12f67" providerId="ADAL" clId="{ED41F9C1-8274-4F08-8693-1523C4FF26CB}" dt="2022-08-10T22:40:19.596" v="221"/>
          <ac:spMkLst>
            <pc:docMk/>
            <pc:sldMk cId="3216256231" sldId="343"/>
            <ac:spMk id="288" creationId="{E05A0A5A-9A04-2CC3-0F67-983D98AE503F}"/>
          </ac:spMkLst>
        </pc:spChg>
        <pc:spChg chg="mod">
          <ac:chgData name="Soheil Abbasloo" userId="d71572ce-aea6-4a3a-9d7a-c1bc96c12f67" providerId="ADAL" clId="{ED41F9C1-8274-4F08-8693-1523C4FF26CB}" dt="2022-08-10T22:40:19.596" v="221"/>
          <ac:spMkLst>
            <pc:docMk/>
            <pc:sldMk cId="3216256231" sldId="343"/>
            <ac:spMk id="289" creationId="{550ABA03-94AF-3478-EA2B-3DA176398DC5}"/>
          </ac:spMkLst>
        </pc:spChg>
        <pc:spChg chg="mod">
          <ac:chgData name="Soheil Abbasloo" userId="d71572ce-aea6-4a3a-9d7a-c1bc96c12f67" providerId="ADAL" clId="{ED41F9C1-8274-4F08-8693-1523C4FF26CB}" dt="2022-08-10T22:40:19.596" v="221"/>
          <ac:spMkLst>
            <pc:docMk/>
            <pc:sldMk cId="3216256231" sldId="343"/>
            <ac:spMk id="290" creationId="{D9EC6FCA-83C2-74CC-5F1F-B92681378F0C}"/>
          </ac:spMkLst>
        </pc:spChg>
        <pc:spChg chg="mod">
          <ac:chgData name="Soheil Abbasloo" userId="d71572ce-aea6-4a3a-9d7a-c1bc96c12f67" providerId="ADAL" clId="{ED41F9C1-8274-4F08-8693-1523C4FF26CB}" dt="2022-08-10T22:40:19.596" v="221"/>
          <ac:spMkLst>
            <pc:docMk/>
            <pc:sldMk cId="3216256231" sldId="343"/>
            <ac:spMk id="291" creationId="{7EB99112-4027-4065-D549-3375371874DF}"/>
          </ac:spMkLst>
        </pc:spChg>
        <pc:spChg chg="mod">
          <ac:chgData name="Soheil Abbasloo" userId="d71572ce-aea6-4a3a-9d7a-c1bc96c12f67" providerId="ADAL" clId="{ED41F9C1-8274-4F08-8693-1523C4FF26CB}" dt="2022-08-10T22:40:19.596" v="221"/>
          <ac:spMkLst>
            <pc:docMk/>
            <pc:sldMk cId="3216256231" sldId="343"/>
            <ac:spMk id="292" creationId="{BAB89E02-2AA5-F48A-0AA3-B78A25BA2C1F}"/>
          </ac:spMkLst>
        </pc:spChg>
        <pc:spChg chg="mod">
          <ac:chgData name="Soheil Abbasloo" userId="d71572ce-aea6-4a3a-9d7a-c1bc96c12f67" providerId="ADAL" clId="{ED41F9C1-8274-4F08-8693-1523C4FF26CB}" dt="2022-08-10T22:40:19.596" v="221"/>
          <ac:spMkLst>
            <pc:docMk/>
            <pc:sldMk cId="3216256231" sldId="343"/>
            <ac:spMk id="294" creationId="{1174A74D-4EBB-2A05-0F7A-22571237E67D}"/>
          </ac:spMkLst>
        </pc:spChg>
        <pc:spChg chg="mod">
          <ac:chgData name="Soheil Abbasloo" userId="d71572ce-aea6-4a3a-9d7a-c1bc96c12f67" providerId="ADAL" clId="{ED41F9C1-8274-4F08-8693-1523C4FF26CB}" dt="2022-08-10T22:40:19.596" v="221"/>
          <ac:spMkLst>
            <pc:docMk/>
            <pc:sldMk cId="3216256231" sldId="343"/>
            <ac:spMk id="295" creationId="{95EA239A-7AB8-BB7E-AF89-5C9BA67B1B36}"/>
          </ac:spMkLst>
        </pc:spChg>
        <pc:spChg chg="mod">
          <ac:chgData name="Soheil Abbasloo" userId="d71572ce-aea6-4a3a-9d7a-c1bc96c12f67" providerId="ADAL" clId="{ED41F9C1-8274-4F08-8693-1523C4FF26CB}" dt="2022-08-10T22:40:19.596" v="221"/>
          <ac:spMkLst>
            <pc:docMk/>
            <pc:sldMk cId="3216256231" sldId="343"/>
            <ac:spMk id="296" creationId="{D10D4501-15A0-9638-8378-9FBBEE4AEC57}"/>
          </ac:spMkLst>
        </pc:spChg>
        <pc:spChg chg="mod">
          <ac:chgData name="Soheil Abbasloo" userId="d71572ce-aea6-4a3a-9d7a-c1bc96c12f67" providerId="ADAL" clId="{ED41F9C1-8274-4F08-8693-1523C4FF26CB}" dt="2022-08-10T22:40:19.596" v="221"/>
          <ac:spMkLst>
            <pc:docMk/>
            <pc:sldMk cId="3216256231" sldId="343"/>
            <ac:spMk id="297" creationId="{FCB1949B-56CE-23EF-8384-06D7F370EEB7}"/>
          </ac:spMkLst>
        </pc:spChg>
        <pc:spChg chg="mod">
          <ac:chgData name="Soheil Abbasloo" userId="d71572ce-aea6-4a3a-9d7a-c1bc96c12f67" providerId="ADAL" clId="{ED41F9C1-8274-4F08-8693-1523C4FF26CB}" dt="2022-08-10T22:40:19.596" v="221"/>
          <ac:spMkLst>
            <pc:docMk/>
            <pc:sldMk cId="3216256231" sldId="343"/>
            <ac:spMk id="298" creationId="{598C9D44-F117-7618-7911-4D8D87428860}"/>
          </ac:spMkLst>
        </pc:spChg>
        <pc:spChg chg="mod">
          <ac:chgData name="Soheil Abbasloo" userId="d71572ce-aea6-4a3a-9d7a-c1bc96c12f67" providerId="ADAL" clId="{ED41F9C1-8274-4F08-8693-1523C4FF26CB}" dt="2022-08-10T22:40:19.596" v="221"/>
          <ac:spMkLst>
            <pc:docMk/>
            <pc:sldMk cId="3216256231" sldId="343"/>
            <ac:spMk id="299" creationId="{6E276813-6C59-DC76-BFB3-8B1DEC6167C2}"/>
          </ac:spMkLst>
        </pc:spChg>
        <pc:spChg chg="mod">
          <ac:chgData name="Soheil Abbasloo" userId="d71572ce-aea6-4a3a-9d7a-c1bc96c12f67" providerId="ADAL" clId="{ED41F9C1-8274-4F08-8693-1523C4FF26CB}" dt="2022-08-10T22:40:19.596" v="221"/>
          <ac:spMkLst>
            <pc:docMk/>
            <pc:sldMk cId="3216256231" sldId="343"/>
            <ac:spMk id="300" creationId="{A9D669B6-B43E-9861-A64D-73775383C8A5}"/>
          </ac:spMkLst>
        </pc:spChg>
        <pc:spChg chg="mod">
          <ac:chgData name="Soheil Abbasloo" userId="d71572ce-aea6-4a3a-9d7a-c1bc96c12f67" providerId="ADAL" clId="{ED41F9C1-8274-4F08-8693-1523C4FF26CB}" dt="2022-08-10T22:40:19.596" v="221"/>
          <ac:spMkLst>
            <pc:docMk/>
            <pc:sldMk cId="3216256231" sldId="343"/>
            <ac:spMk id="301" creationId="{55B781A9-7810-506F-58D0-6A3B9A2CBE2F}"/>
          </ac:spMkLst>
        </pc:spChg>
        <pc:spChg chg="mod">
          <ac:chgData name="Soheil Abbasloo" userId="d71572ce-aea6-4a3a-9d7a-c1bc96c12f67" providerId="ADAL" clId="{ED41F9C1-8274-4F08-8693-1523C4FF26CB}" dt="2022-08-10T22:40:19.596" v="221"/>
          <ac:spMkLst>
            <pc:docMk/>
            <pc:sldMk cId="3216256231" sldId="343"/>
            <ac:spMk id="302" creationId="{F9A06571-A99F-CA7D-D671-A5785B386099}"/>
          </ac:spMkLst>
        </pc:spChg>
        <pc:spChg chg="mod">
          <ac:chgData name="Soheil Abbasloo" userId="d71572ce-aea6-4a3a-9d7a-c1bc96c12f67" providerId="ADAL" clId="{ED41F9C1-8274-4F08-8693-1523C4FF26CB}" dt="2022-08-10T22:40:19.596" v="221"/>
          <ac:spMkLst>
            <pc:docMk/>
            <pc:sldMk cId="3216256231" sldId="343"/>
            <ac:spMk id="304" creationId="{E3069150-7F55-717B-FD10-99A6719982FD}"/>
          </ac:spMkLst>
        </pc:spChg>
        <pc:spChg chg="mod">
          <ac:chgData name="Soheil Abbasloo" userId="d71572ce-aea6-4a3a-9d7a-c1bc96c12f67" providerId="ADAL" clId="{ED41F9C1-8274-4F08-8693-1523C4FF26CB}" dt="2022-08-10T22:40:19.596" v="221"/>
          <ac:spMkLst>
            <pc:docMk/>
            <pc:sldMk cId="3216256231" sldId="343"/>
            <ac:spMk id="305" creationId="{032B6FCA-BF06-FE05-24F3-B621A155B2E0}"/>
          </ac:spMkLst>
        </pc:spChg>
        <pc:spChg chg="mod">
          <ac:chgData name="Soheil Abbasloo" userId="d71572ce-aea6-4a3a-9d7a-c1bc96c12f67" providerId="ADAL" clId="{ED41F9C1-8274-4F08-8693-1523C4FF26CB}" dt="2022-08-10T22:40:19.596" v="221"/>
          <ac:spMkLst>
            <pc:docMk/>
            <pc:sldMk cId="3216256231" sldId="343"/>
            <ac:spMk id="306" creationId="{4CE79BF2-69FD-0374-A81E-E3AB7D8C4002}"/>
          </ac:spMkLst>
        </pc:spChg>
        <pc:spChg chg="mod">
          <ac:chgData name="Soheil Abbasloo" userId="d71572ce-aea6-4a3a-9d7a-c1bc96c12f67" providerId="ADAL" clId="{ED41F9C1-8274-4F08-8693-1523C4FF26CB}" dt="2022-08-10T22:40:19.596" v="221"/>
          <ac:spMkLst>
            <pc:docMk/>
            <pc:sldMk cId="3216256231" sldId="343"/>
            <ac:spMk id="307" creationId="{632E98B8-E858-629C-3AC4-C375FBEB0D2D}"/>
          </ac:spMkLst>
        </pc:spChg>
        <pc:spChg chg="mod">
          <ac:chgData name="Soheil Abbasloo" userId="d71572ce-aea6-4a3a-9d7a-c1bc96c12f67" providerId="ADAL" clId="{ED41F9C1-8274-4F08-8693-1523C4FF26CB}" dt="2022-08-10T22:40:19.596" v="221"/>
          <ac:spMkLst>
            <pc:docMk/>
            <pc:sldMk cId="3216256231" sldId="343"/>
            <ac:spMk id="308" creationId="{98DEF0EE-A78E-0AA4-87C3-79F882FEA772}"/>
          </ac:spMkLst>
        </pc:spChg>
        <pc:spChg chg="mod ord">
          <ac:chgData name="Soheil Abbasloo" userId="d71572ce-aea6-4a3a-9d7a-c1bc96c12f67" providerId="ADAL" clId="{ED41F9C1-8274-4F08-8693-1523C4FF26CB}" dt="2022-08-10T22:40:05.710" v="215" actId="255"/>
          <ac:spMkLst>
            <pc:docMk/>
            <pc:sldMk cId="3216256231" sldId="343"/>
            <ac:spMk id="58375" creationId="{00000000-0000-0000-0000-000000000000}"/>
          </ac:spMkLst>
        </pc:spChg>
        <pc:grpChg chg="del">
          <ac:chgData name="Soheil Abbasloo" userId="d71572ce-aea6-4a3a-9d7a-c1bc96c12f67" providerId="ADAL" clId="{ED41F9C1-8274-4F08-8693-1523C4FF26CB}" dt="2022-08-10T22:40:12.349" v="216" actId="478"/>
          <ac:grpSpMkLst>
            <pc:docMk/>
            <pc:sldMk cId="3216256231" sldId="343"/>
            <ac:grpSpMk id="4" creationId="{00000000-0000-0000-0000-000000000000}"/>
          </ac:grpSpMkLst>
        </pc:grpChg>
        <pc:grpChg chg="del">
          <ac:chgData name="Soheil Abbasloo" userId="d71572ce-aea6-4a3a-9d7a-c1bc96c12f67" providerId="ADAL" clId="{ED41F9C1-8274-4F08-8693-1523C4FF26CB}" dt="2022-08-10T22:40:12.349" v="216" actId="478"/>
          <ac:grpSpMkLst>
            <pc:docMk/>
            <pc:sldMk cId="3216256231" sldId="343"/>
            <ac:grpSpMk id="11" creationId="{00000000-0000-0000-0000-000000000000}"/>
          </ac:grpSpMkLst>
        </pc:grpChg>
        <pc:grpChg chg="del">
          <ac:chgData name="Soheil Abbasloo" userId="d71572ce-aea6-4a3a-9d7a-c1bc96c12f67" providerId="ADAL" clId="{ED41F9C1-8274-4F08-8693-1523C4FF26CB}" dt="2022-08-10T22:40:12.349" v="216" actId="478"/>
          <ac:grpSpMkLst>
            <pc:docMk/>
            <pc:sldMk cId="3216256231" sldId="343"/>
            <ac:grpSpMk id="46" creationId="{00000000-0000-0000-0000-000000000000}"/>
          </ac:grpSpMkLst>
        </pc:grpChg>
        <pc:grpChg chg="del">
          <ac:chgData name="Soheil Abbasloo" userId="d71572ce-aea6-4a3a-9d7a-c1bc96c12f67" providerId="ADAL" clId="{ED41F9C1-8274-4F08-8693-1523C4FF26CB}" dt="2022-08-10T22:40:12.349" v="216" actId="478"/>
          <ac:grpSpMkLst>
            <pc:docMk/>
            <pc:sldMk cId="3216256231" sldId="343"/>
            <ac:grpSpMk id="66" creationId="{00000000-0000-0000-0000-000000000000}"/>
          </ac:grpSpMkLst>
        </pc:grpChg>
        <pc:grpChg chg="del">
          <ac:chgData name="Soheil Abbasloo" userId="d71572ce-aea6-4a3a-9d7a-c1bc96c12f67" providerId="ADAL" clId="{ED41F9C1-8274-4F08-8693-1523C4FF26CB}" dt="2022-08-10T22:40:12.349" v="216" actId="478"/>
          <ac:grpSpMkLst>
            <pc:docMk/>
            <pc:sldMk cId="3216256231" sldId="343"/>
            <ac:grpSpMk id="76" creationId="{00000000-0000-0000-0000-000000000000}"/>
          </ac:grpSpMkLst>
        </pc:grpChg>
        <pc:grpChg chg="del">
          <ac:chgData name="Soheil Abbasloo" userId="d71572ce-aea6-4a3a-9d7a-c1bc96c12f67" providerId="ADAL" clId="{ED41F9C1-8274-4F08-8693-1523C4FF26CB}" dt="2022-08-10T22:40:12.349" v="216" actId="478"/>
          <ac:grpSpMkLst>
            <pc:docMk/>
            <pc:sldMk cId="3216256231" sldId="343"/>
            <ac:grpSpMk id="92" creationId="{00000000-0000-0000-0000-000000000000}"/>
          </ac:grpSpMkLst>
        </pc:grpChg>
        <pc:grpChg chg="del">
          <ac:chgData name="Soheil Abbasloo" userId="d71572ce-aea6-4a3a-9d7a-c1bc96c12f67" providerId="ADAL" clId="{ED41F9C1-8274-4F08-8693-1523C4FF26CB}" dt="2022-08-10T22:40:12.349" v="216" actId="478"/>
          <ac:grpSpMkLst>
            <pc:docMk/>
            <pc:sldMk cId="3216256231" sldId="343"/>
            <ac:grpSpMk id="98" creationId="{00000000-0000-0000-0000-000000000000}"/>
          </ac:grpSpMkLst>
        </pc:grpChg>
        <pc:grpChg chg="add del mod">
          <ac:chgData name="Soheil Abbasloo" userId="d71572ce-aea6-4a3a-9d7a-c1bc96c12f67" providerId="ADAL" clId="{ED41F9C1-8274-4F08-8693-1523C4FF26CB}" dt="2022-08-10T22:40:19.572" v="220"/>
          <ac:grpSpMkLst>
            <pc:docMk/>
            <pc:sldMk cId="3216256231" sldId="343"/>
            <ac:grpSpMk id="107" creationId="{7F7D97C2-2DBE-3CB3-E41C-DCFDD519998B}"/>
          </ac:grpSpMkLst>
        </pc:grpChg>
        <pc:grpChg chg="del">
          <ac:chgData name="Soheil Abbasloo" userId="d71572ce-aea6-4a3a-9d7a-c1bc96c12f67" providerId="ADAL" clId="{ED41F9C1-8274-4F08-8693-1523C4FF26CB}" dt="2022-08-10T22:40:12.349" v="216" actId="478"/>
          <ac:grpSpMkLst>
            <pc:docMk/>
            <pc:sldMk cId="3216256231" sldId="343"/>
            <ac:grpSpMk id="109" creationId="{00000000-0000-0000-0000-000000000000}"/>
          </ac:grpSpMkLst>
        </pc:grpChg>
        <pc:grpChg chg="del">
          <ac:chgData name="Soheil Abbasloo" userId="d71572ce-aea6-4a3a-9d7a-c1bc96c12f67" providerId="ADAL" clId="{ED41F9C1-8274-4F08-8693-1523C4FF26CB}" dt="2022-08-10T22:40:12.349" v="216" actId="478"/>
          <ac:grpSpMkLst>
            <pc:docMk/>
            <pc:sldMk cId="3216256231" sldId="343"/>
            <ac:grpSpMk id="117" creationId="{00000000-0000-0000-0000-000000000000}"/>
          </ac:grpSpMkLst>
        </pc:grpChg>
        <pc:grpChg chg="del">
          <ac:chgData name="Soheil Abbasloo" userId="d71572ce-aea6-4a3a-9d7a-c1bc96c12f67" providerId="ADAL" clId="{ED41F9C1-8274-4F08-8693-1523C4FF26CB}" dt="2022-08-10T22:40:12.349" v="216" actId="478"/>
          <ac:grpSpMkLst>
            <pc:docMk/>
            <pc:sldMk cId="3216256231" sldId="343"/>
            <ac:grpSpMk id="127" creationId="{00000000-0000-0000-0000-000000000000}"/>
          </ac:grpSpMkLst>
        </pc:grpChg>
        <pc:grpChg chg="add del mod">
          <ac:chgData name="Soheil Abbasloo" userId="d71572ce-aea6-4a3a-9d7a-c1bc96c12f67" providerId="ADAL" clId="{ED41F9C1-8274-4F08-8693-1523C4FF26CB}" dt="2022-08-10T22:40:19.572" v="220"/>
          <ac:grpSpMkLst>
            <pc:docMk/>
            <pc:sldMk cId="3216256231" sldId="343"/>
            <ac:grpSpMk id="143" creationId="{BFFAD316-BCF2-9E88-0CC4-F0F9DF2A99B8}"/>
          </ac:grpSpMkLst>
        </pc:grpChg>
        <pc:grpChg chg="add del mod">
          <ac:chgData name="Soheil Abbasloo" userId="d71572ce-aea6-4a3a-9d7a-c1bc96c12f67" providerId="ADAL" clId="{ED41F9C1-8274-4F08-8693-1523C4FF26CB}" dt="2022-08-10T22:40:19.572" v="220"/>
          <ac:grpSpMkLst>
            <pc:docMk/>
            <pc:sldMk cId="3216256231" sldId="343"/>
            <ac:grpSpMk id="153" creationId="{1797A8F6-69C1-3478-0314-9B2CA55A5B5A}"/>
          </ac:grpSpMkLst>
        </pc:grpChg>
        <pc:grpChg chg="add del mod">
          <ac:chgData name="Soheil Abbasloo" userId="d71572ce-aea6-4a3a-9d7a-c1bc96c12f67" providerId="ADAL" clId="{ED41F9C1-8274-4F08-8693-1523C4FF26CB}" dt="2022-08-10T22:40:19.572" v="220"/>
          <ac:grpSpMkLst>
            <pc:docMk/>
            <pc:sldMk cId="3216256231" sldId="343"/>
            <ac:grpSpMk id="163" creationId="{16D4E110-F891-1F88-B8CC-06C53E8A5937}"/>
          </ac:grpSpMkLst>
        </pc:grpChg>
        <pc:grpChg chg="add del mod">
          <ac:chgData name="Soheil Abbasloo" userId="d71572ce-aea6-4a3a-9d7a-c1bc96c12f67" providerId="ADAL" clId="{ED41F9C1-8274-4F08-8693-1523C4FF26CB}" dt="2022-08-10T22:40:19.572" v="220"/>
          <ac:grpSpMkLst>
            <pc:docMk/>
            <pc:sldMk cId="3216256231" sldId="343"/>
            <ac:grpSpMk id="176" creationId="{941D86A8-39D6-2A7D-AA5F-7DBAD8026B30}"/>
          </ac:grpSpMkLst>
        </pc:grpChg>
        <pc:grpChg chg="add del mod">
          <ac:chgData name="Soheil Abbasloo" userId="d71572ce-aea6-4a3a-9d7a-c1bc96c12f67" providerId="ADAL" clId="{ED41F9C1-8274-4F08-8693-1523C4FF26CB}" dt="2022-08-10T22:40:19.572" v="220"/>
          <ac:grpSpMkLst>
            <pc:docMk/>
            <pc:sldMk cId="3216256231" sldId="343"/>
            <ac:grpSpMk id="182" creationId="{882FA7D1-989E-DEE6-E6EE-F41B636DC116}"/>
          </ac:grpSpMkLst>
        </pc:grpChg>
        <pc:grpChg chg="add del mod">
          <ac:chgData name="Soheil Abbasloo" userId="d71572ce-aea6-4a3a-9d7a-c1bc96c12f67" providerId="ADAL" clId="{ED41F9C1-8274-4F08-8693-1523C4FF26CB}" dt="2022-08-10T22:40:19.572" v="220"/>
          <ac:grpSpMkLst>
            <pc:docMk/>
            <pc:sldMk cId="3216256231" sldId="343"/>
            <ac:grpSpMk id="188" creationId="{1ABB2AC3-C548-E834-070B-4F3948EE9592}"/>
          </ac:grpSpMkLst>
        </pc:grpChg>
        <pc:grpChg chg="add del mod">
          <ac:chgData name="Soheil Abbasloo" userId="d71572ce-aea6-4a3a-9d7a-c1bc96c12f67" providerId="ADAL" clId="{ED41F9C1-8274-4F08-8693-1523C4FF26CB}" dt="2022-08-10T22:40:19.572" v="220"/>
          <ac:grpSpMkLst>
            <pc:docMk/>
            <pc:sldMk cId="3216256231" sldId="343"/>
            <ac:grpSpMk id="197" creationId="{9A700EFE-085E-4A66-5007-4FFFF3E6ADDE}"/>
          </ac:grpSpMkLst>
        </pc:grpChg>
        <pc:grpChg chg="add del mod">
          <ac:chgData name="Soheil Abbasloo" userId="d71572ce-aea6-4a3a-9d7a-c1bc96c12f67" providerId="ADAL" clId="{ED41F9C1-8274-4F08-8693-1523C4FF26CB}" dt="2022-08-10T22:40:19.572" v="220"/>
          <ac:grpSpMkLst>
            <pc:docMk/>
            <pc:sldMk cId="3216256231" sldId="343"/>
            <ac:grpSpMk id="203" creationId="{20559ED1-F812-E422-45F5-369A3F2172B8}"/>
          </ac:grpSpMkLst>
        </pc:grpChg>
        <pc:grpChg chg="add del mod">
          <ac:chgData name="Soheil Abbasloo" userId="d71572ce-aea6-4a3a-9d7a-c1bc96c12f67" providerId="ADAL" clId="{ED41F9C1-8274-4F08-8693-1523C4FF26CB}" dt="2022-08-10T22:40:19.572" v="220"/>
          <ac:grpSpMkLst>
            <pc:docMk/>
            <pc:sldMk cId="3216256231" sldId="343"/>
            <ac:grpSpMk id="213" creationId="{C1528FB1-B1B6-CEC7-0DAE-6AE2BBFFC79D}"/>
          </ac:grpSpMkLst>
        </pc:grpChg>
        <pc:grpChg chg="add mod">
          <ac:chgData name="Soheil Abbasloo" userId="d71572ce-aea6-4a3a-9d7a-c1bc96c12f67" providerId="ADAL" clId="{ED41F9C1-8274-4F08-8693-1523C4FF26CB}" dt="2022-08-10T22:40:25.574" v="222" actId="1076"/>
          <ac:grpSpMkLst>
            <pc:docMk/>
            <pc:sldMk cId="3216256231" sldId="343"/>
            <ac:grpSpMk id="219" creationId="{8F2CE4A0-4CC9-AC1E-60E3-3A8134830D9B}"/>
          </ac:grpSpMkLst>
        </pc:grpChg>
        <pc:grpChg chg="add mod">
          <ac:chgData name="Soheil Abbasloo" userId="d71572ce-aea6-4a3a-9d7a-c1bc96c12f67" providerId="ADAL" clId="{ED41F9C1-8274-4F08-8693-1523C4FF26CB}" dt="2022-08-10T22:40:25.574" v="222" actId="1076"/>
          <ac:grpSpMkLst>
            <pc:docMk/>
            <pc:sldMk cId="3216256231" sldId="343"/>
            <ac:grpSpMk id="233" creationId="{35F6872B-63DC-9C83-5DDC-74F5ADC082B1}"/>
          </ac:grpSpMkLst>
        </pc:grpChg>
        <pc:grpChg chg="add mod">
          <ac:chgData name="Soheil Abbasloo" userId="d71572ce-aea6-4a3a-9d7a-c1bc96c12f67" providerId="ADAL" clId="{ED41F9C1-8274-4F08-8693-1523C4FF26CB}" dt="2022-08-10T22:40:25.574" v="222" actId="1076"/>
          <ac:grpSpMkLst>
            <pc:docMk/>
            <pc:sldMk cId="3216256231" sldId="343"/>
            <ac:grpSpMk id="243" creationId="{1D8014CF-BEE9-E813-CBED-CB4FA560F921}"/>
          </ac:grpSpMkLst>
        </pc:grpChg>
        <pc:grpChg chg="add mod">
          <ac:chgData name="Soheil Abbasloo" userId="d71572ce-aea6-4a3a-9d7a-c1bc96c12f67" providerId="ADAL" clId="{ED41F9C1-8274-4F08-8693-1523C4FF26CB}" dt="2022-08-10T22:40:25.574" v="222" actId="1076"/>
          <ac:grpSpMkLst>
            <pc:docMk/>
            <pc:sldMk cId="3216256231" sldId="343"/>
            <ac:grpSpMk id="253" creationId="{FCD5B7F0-2825-B846-D731-ED4D75604B86}"/>
          </ac:grpSpMkLst>
        </pc:grpChg>
        <pc:grpChg chg="add mod">
          <ac:chgData name="Soheil Abbasloo" userId="d71572ce-aea6-4a3a-9d7a-c1bc96c12f67" providerId="ADAL" clId="{ED41F9C1-8274-4F08-8693-1523C4FF26CB}" dt="2022-08-10T22:40:25.574" v="222" actId="1076"/>
          <ac:grpSpMkLst>
            <pc:docMk/>
            <pc:sldMk cId="3216256231" sldId="343"/>
            <ac:grpSpMk id="266" creationId="{DCAD8A91-65EE-C5C9-F800-B4EAE300EE64}"/>
          </ac:grpSpMkLst>
        </pc:grpChg>
        <pc:grpChg chg="add mod">
          <ac:chgData name="Soheil Abbasloo" userId="d71572ce-aea6-4a3a-9d7a-c1bc96c12f67" providerId="ADAL" clId="{ED41F9C1-8274-4F08-8693-1523C4FF26CB}" dt="2022-08-10T22:40:25.574" v="222" actId="1076"/>
          <ac:grpSpMkLst>
            <pc:docMk/>
            <pc:sldMk cId="3216256231" sldId="343"/>
            <ac:grpSpMk id="272" creationId="{CFEBB41E-0406-F3AD-AA4C-474977488C24}"/>
          </ac:grpSpMkLst>
        </pc:grpChg>
        <pc:grpChg chg="add mod">
          <ac:chgData name="Soheil Abbasloo" userId="d71572ce-aea6-4a3a-9d7a-c1bc96c12f67" providerId="ADAL" clId="{ED41F9C1-8274-4F08-8693-1523C4FF26CB}" dt="2022-08-10T22:40:25.574" v="222" actId="1076"/>
          <ac:grpSpMkLst>
            <pc:docMk/>
            <pc:sldMk cId="3216256231" sldId="343"/>
            <ac:grpSpMk id="278" creationId="{E31854BF-BEA3-A53A-151E-53E66E341AED}"/>
          </ac:grpSpMkLst>
        </pc:grpChg>
        <pc:grpChg chg="add mod">
          <ac:chgData name="Soheil Abbasloo" userId="d71572ce-aea6-4a3a-9d7a-c1bc96c12f67" providerId="ADAL" clId="{ED41F9C1-8274-4F08-8693-1523C4FF26CB}" dt="2022-08-10T22:40:25.574" v="222" actId="1076"/>
          <ac:grpSpMkLst>
            <pc:docMk/>
            <pc:sldMk cId="3216256231" sldId="343"/>
            <ac:grpSpMk id="287" creationId="{6853AC38-EF80-631E-D0BC-7A84288C7695}"/>
          </ac:grpSpMkLst>
        </pc:grpChg>
        <pc:grpChg chg="add mod">
          <ac:chgData name="Soheil Abbasloo" userId="d71572ce-aea6-4a3a-9d7a-c1bc96c12f67" providerId="ADAL" clId="{ED41F9C1-8274-4F08-8693-1523C4FF26CB}" dt="2022-08-10T22:40:25.574" v="222" actId="1076"/>
          <ac:grpSpMkLst>
            <pc:docMk/>
            <pc:sldMk cId="3216256231" sldId="343"/>
            <ac:grpSpMk id="293" creationId="{4705F176-F45F-3B8A-ADA7-B9682D2064A5}"/>
          </ac:grpSpMkLst>
        </pc:grpChg>
        <pc:grpChg chg="add mod">
          <ac:chgData name="Soheil Abbasloo" userId="d71572ce-aea6-4a3a-9d7a-c1bc96c12f67" providerId="ADAL" clId="{ED41F9C1-8274-4F08-8693-1523C4FF26CB}" dt="2022-08-10T22:40:25.574" v="222" actId="1076"/>
          <ac:grpSpMkLst>
            <pc:docMk/>
            <pc:sldMk cId="3216256231" sldId="343"/>
            <ac:grpSpMk id="303" creationId="{81549B1E-713D-FDB0-B5FC-C02489A826DA}"/>
          </ac:grpSpMkLst>
        </pc:grpChg>
        <pc:cxnChg chg="del mod">
          <ac:chgData name="Soheil Abbasloo" userId="d71572ce-aea6-4a3a-9d7a-c1bc96c12f67" providerId="ADAL" clId="{ED41F9C1-8274-4F08-8693-1523C4FF26CB}" dt="2022-08-10T22:40:12.349" v="216" actId="478"/>
          <ac:cxnSpMkLst>
            <pc:docMk/>
            <pc:sldMk cId="3216256231" sldId="343"/>
            <ac:cxnSpMk id="7" creationId="{00000000-0000-0000-0000-000000000000}"/>
          </ac:cxnSpMkLst>
        </pc:cxnChg>
        <pc:cxnChg chg="del">
          <ac:chgData name="Soheil Abbasloo" userId="d71572ce-aea6-4a3a-9d7a-c1bc96c12f67" providerId="ADAL" clId="{ED41F9C1-8274-4F08-8693-1523C4FF26CB}" dt="2022-08-10T22:40:12.349" v="216" actId="478"/>
          <ac:cxnSpMkLst>
            <pc:docMk/>
            <pc:sldMk cId="3216256231" sldId="343"/>
            <ac:cxnSpMk id="87" creationId="{00000000-0000-0000-0000-000000000000}"/>
          </ac:cxnSpMkLst>
        </pc:cxnChg>
        <pc:cxnChg chg="del mod">
          <ac:chgData name="Soheil Abbasloo" userId="d71572ce-aea6-4a3a-9d7a-c1bc96c12f67" providerId="ADAL" clId="{ED41F9C1-8274-4F08-8693-1523C4FF26CB}" dt="2022-08-10T22:40:12.349" v="216" actId="478"/>
          <ac:cxnSpMkLst>
            <pc:docMk/>
            <pc:sldMk cId="3216256231" sldId="343"/>
            <ac:cxnSpMk id="105" creationId="{00000000-0000-0000-0000-000000000000}"/>
          </ac:cxnSpMkLst>
        </pc:cxnChg>
        <pc:cxnChg chg="del mod">
          <ac:chgData name="Soheil Abbasloo" userId="d71572ce-aea6-4a3a-9d7a-c1bc96c12f67" providerId="ADAL" clId="{ED41F9C1-8274-4F08-8693-1523C4FF26CB}" dt="2022-08-10T22:40:12.349" v="216" actId="478"/>
          <ac:cxnSpMkLst>
            <pc:docMk/>
            <pc:sldMk cId="3216256231" sldId="343"/>
            <ac:cxnSpMk id="106" creationId="{00000000-0000-0000-0000-000000000000}"/>
          </ac:cxnSpMkLst>
        </pc:cxnChg>
        <pc:cxnChg chg="add del mod">
          <ac:chgData name="Soheil Abbasloo" userId="d71572ce-aea6-4a3a-9d7a-c1bc96c12f67" providerId="ADAL" clId="{ED41F9C1-8274-4F08-8693-1523C4FF26CB}" dt="2022-08-10T22:40:19.572" v="220"/>
          <ac:cxnSpMkLst>
            <pc:docMk/>
            <pc:sldMk cId="3216256231" sldId="343"/>
            <ac:cxnSpMk id="174" creationId="{3AEF5147-77D9-2D03-C362-76120076B7DE}"/>
          </ac:cxnSpMkLst>
        </pc:cxnChg>
        <pc:cxnChg chg="add del mod">
          <ac:chgData name="Soheil Abbasloo" userId="d71572ce-aea6-4a3a-9d7a-c1bc96c12f67" providerId="ADAL" clId="{ED41F9C1-8274-4F08-8693-1523C4FF26CB}" dt="2022-08-10T22:40:19.572" v="220"/>
          <ac:cxnSpMkLst>
            <pc:docMk/>
            <pc:sldMk cId="3216256231" sldId="343"/>
            <ac:cxnSpMk id="175" creationId="{AB5B94A6-9869-A750-A02E-1DA767EC0863}"/>
          </ac:cxnSpMkLst>
        </pc:cxnChg>
        <pc:cxnChg chg="add del mod">
          <ac:chgData name="Soheil Abbasloo" userId="d71572ce-aea6-4a3a-9d7a-c1bc96c12f67" providerId="ADAL" clId="{ED41F9C1-8274-4F08-8693-1523C4FF26CB}" dt="2022-08-10T22:40:19.572" v="220"/>
          <ac:cxnSpMkLst>
            <pc:docMk/>
            <pc:sldMk cId="3216256231" sldId="343"/>
            <ac:cxnSpMk id="195" creationId="{09E155B2-FB85-2238-878F-7020A69B4A05}"/>
          </ac:cxnSpMkLst>
        </pc:cxnChg>
        <pc:cxnChg chg="add del mod">
          <ac:chgData name="Soheil Abbasloo" userId="d71572ce-aea6-4a3a-9d7a-c1bc96c12f67" providerId="ADAL" clId="{ED41F9C1-8274-4F08-8693-1523C4FF26CB}" dt="2022-08-10T22:40:19.572" v="220"/>
          <ac:cxnSpMkLst>
            <pc:docMk/>
            <pc:sldMk cId="3216256231" sldId="343"/>
            <ac:cxnSpMk id="196" creationId="{9D91FE93-B0BE-CF2D-5DAE-B3639990992A}"/>
          </ac:cxnSpMkLst>
        </pc:cxnChg>
        <pc:cxnChg chg="add mod">
          <ac:chgData name="Soheil Abbasloo" userId="d71572ce-aea6-4a3a-9d7a-c1bc96c12f67" providerId="ADAL" clId="{ED41F9C1-8274-4F08-8693-1523C4FF26CB}" dt="2022-08-10T22:40:25.574" v="222" actId="1076"/>
          <ac:cxnSpMkLst>
            <pc:docMk/>
            <pc:sldMk cId="3216256231" sldId="343"/>
            <ac:cxnSpMk id="264" creationId="{CD3CD635-7759-95C4-BD20-497710C4AF13}"/>
          </ac:cxnSpMkLst>
        </pc:cxnChg>
        <pc:cxnChg chg="add mod">
          <ac:chgData name="Soheil Abbasloo" userId="d71572ce-aea6-4a3a-9d7a-c1bc96c12f67" providerId="ADAL" clId="{ED41F9C1-8274-4F08-8693-1523C4FF26CB}" dt="2022-08-10T22:40:25.574" v="222" actId="1076"/>
          <ac:cxnSpMkLst>
            <pc:docMk/>
            <pc:sldMk cId="3216256231" sldId="343"/>
            <ac:cxnSpMk id="265" creationId="{5BF8A764-570D-05E7-4BBC-59A11A4C5426}"/>
          </ac:cxnSpMkLst>
        </pc:cxnChg>
        <pc:cxnChg chg="add mod">
          <ac:chgData name="Soheil Abbasloo" userId="d71572ce-aea6-4a3a-9d7a-c1bc96c12f67" providerId="ADAL" clId="{ED41F9C1-8274-4F08-8693-1523C4FF26CB}" dt="2022-08-10T22:40:25.574" v="222" actId="1076"/>
          <ac:cxnSpMkLst>
            <pc:docMk/>
            <pc:sldMk cId="3216256231" sldId="343"/>
            <ac:cxnSpMk id="285" creationId="{278072B7-9BAD-9DF0-89F3-984882FDCBD7}"/>
          </ac:cxnSpMkLst>
        </pc:cxnChg>
        <pc:cxnChg chg="add mod">
          <ac:chgData name="Soheil Abbasloo" userId="d71572ce-aea6-4a3a-9d7a-c1bc96c12f67" providerId="ADAL" clId="{ED41F9C1-8274-4F08-8693-1523C4FF26CB}" dt="2022-08-10T22:40:25.574" v="222" actId="1076"/>
          <ac:cxnSpMkLst>
            <pc:docMk/>
            <pc:sldMk cId="3216256231" sldId="343"/>
            <ac:cxnSpMk id="286" creationId="{2195B2C7-CBBF-A866-2C81-0154D43F85D0}"/>
          </ac:cxnSpMkLst>
        </pc:cxnChg>
      </pc:sldChg>
      <pc:sldChg chg="modSp add del mod modClrScheme chgLayout">
        <pc:chgData name="Soheil Abbasloo" userId="d71572ce-aea6-4a3a-9d7a-c1bc96c12f67" providerId="ADAL" clId="{ED41F9C1-8274-4F08-8693-1523C4FF26CB}" dt="2022-08-17T16:10:26.218" v="6093" actId="2696"/>
        <pc:sldMkLst>
          <pc:docMk/>
          <pc:sldMk cId="380704521" sldId="349"/>
        </pc:sldMkLst>
        <pc:spChg chg="mod ord">
          <ac:chgData name="Soheil Abbasloo" userId="d71572ce-aea6-4a3a-9d7a-c1bc96c12f67" providerId="ADAL" clId="{ED41F9C1-8274-4F08-8693-1523C4FF26CB}" dt="2022-08-10T22:35:24.382" v="148" actId="700"/>
          <ac:spMkLst>
            <pc:docMk/>
            <pc:sldMk cId="380704521" sldId="349"/>
            <ac:spMk id="2" creationId="{00000000-0000-0000-0000-000000000000}"/>
          </ac:spMkLst>
        </pc:spChg>
        <pc:spChg chg="mod ord">
          <ac:chgData name="Soheil Abbasloo" userId="d71572ce-aea6-4a3a-9d7a-c1bc96c12f67" providerId="ADAL" clId="{ED41F9C1-8274-4F08-8693-1523C4FF26CB}" dt="2022-08-10T22:43:07.854" v="246" actId="2711"/>
          <ac:spMkLst>
            <pc:docMk/>
            <pc:sldMk cId="380704521" sldId="349"/>
            <ac:spMk id="3" creationId="{00000000-0000-0000-0000-000000000000}"/>
          </ac:spMkLst>
        </pc:spChg>
      </pc:sldChg>
      <pc:sldChg chg="modSp del mod modClrScheme chgLayout">
        <pc:chgData name="Soheil Abbasloo" userId="d71572ce-aea6-4a3a-9d7a-c1bc96c12f67" providerId="ADAL" clId="{ED41F9C1-8274-4F08-8693-1523C4FF26CB}" dt="2022-08-17T16:43:41.270" v="6464" actId="47"/>
        <pc:sldMkLst>
          <pc:docMk/>
          <pc:sldMk cId="2059357201" sldId="350"/>
        </pc:sldMkLst>
        <pc:spChg chg="mod ord">
          <ac:chgData name="Soheil Abbasloo" userId="d71572ce-aea6-4a3a-9d7a-c1bc96c12f67" providerId="ADAL" clId="{ED41F9C1-8274-4F08-8693-1523C4FF26CB}" dt="2022-08-17T16:42:06.506" v="6452" actId="255"/>
          <ac:spMkLst>
            <pc:docMk/>
            <pc:sldMk cId="2059357201" sldId="350"/>
            <ac:spMk id="408" creationId="{00000000-0000-0000-0000-000000000000}"/>
          </ac:spMkLst>
        </pc:spChg>
        <pc:spChg chg="mod ord">
          <ac:chgData name="Soheil Abbasloo" userId="d71572ce-aea6-4a3a-9d7a-c1bc96c12f67" providerId="ADAL" clId="{ED41F9C1-8274-4F08-8693-1523C4FF26CB}" dt="2022-08-17T16:41:44.730" v="6450" actId="700"/>
          <ac:spMkLst>
            <pc:docMk/>
            <pc:sldMk cId="2059357201" sldId="350"/>
            <ac:spMk id="409" creationId="{00000000-0000-0000-0000-000000000000}"/>
          </ac:spMkLst>
        </pc:spChg>
      </pc:sldChg>
      <pc:sldChg chg="modSp del mod modClrScheme chgLayout">
        <pc:chgData name="Soheil Abbasloo" userId="d71572ce-aea6-4a3a-9d7a-c1bc96c12f67" providerId="ADAL" clId="{ED41F9C1-8274-4F08-8693-1523C4FF26CB}" dt="2022-08-17T16:41:44.730" v="6450" actId="700"/>
        <pc:sldMkLst>
          <pc:docMk/>
          <pc:sldMk cId="2122622024" sldId="352"/>
        </pc:sldMkLst>
        <pc:spChg chg="mod ord">
          <ac:chgData name="Soheil Abbasloo" userId="d71572ce-aea6-4a3a-9d7a-c1bc96c12f67" providerId="ADAL" clId="{ED41F9C1-8274-4F08-8693-1523C4FF26CB}" dt="2022-08-17T16:41:44.730" v="6450" actId="700"/>
          <ac:spMkLst>
            <pc:docMk/>
            <pc:sldMk cId="2122622024" sldId="352"/>
            <ac:spMk id="2" creationId="{00000000-0000-0000-0000-000000000000}"/>
          </ac:spMkLst>
        </pc:spChg>
        <pc:spChg chg="mod ord">
          <ac:chgData name="Soheil Abbasloo" userId="d71572ce-aea6-4a3a-9d7a-c1bc96c12f67" providerId="ADAL" clId="{ED41F9C1-8274-4F08-8693-1523C4FF26CB}" dt="2022-08-17T16:41:44.730" v="6450" actId="700"/>
          <ac:spMkLst>
            <pc:docMk/>
            <pc:sldMk cId="2122622024" sldId="352"/>
            <ac:spMk id="3" creationId="{00000000-0000-0000-0000-000000000000}"/>
          </ac:spMkLst>
        </pc:spChg>
      </pc:sldChg>
      <pc:sldChg chg="modSp del mod modClrScheme modAnim chgLayout">
        <pc:chgData name="Soheil Abbasloo" userId="d71572ce-aea6-4a3a-9d7a-c1bc96c12f67" providerId="ADAL" clId="{ED41F9C1-8274-4F08-8693-1523C4FF26CB}" dt="2022-08-17T16:56:51.020" v="6809" actId="6549"/>
        <pc:sldMkLst>
          <pc:docMk/>
          <pc:sldMk cId="3631821255" sldId="353"/>
        </pc:sldMkLst>
        <pc:spChg chg="mod ord">
          <ac:chgData name="Soheil Abbasloo" userId="d71572ce-aea6-4a3a-9d7a-c1bc96c12f67" providerId="ADAL" clId="{ED41F9C1-8274-4F08-8693-1523C4FF26CB}" dt="2022-08-17T16:56:33.400" v="6804" actId="207"/>
          <ac:spMkLst>
            <pc:docMk/>
            <pc:sldMk cId="3631821255" sldId="353"/>
            <ac:spMk id="1193" creationId="{00000000-0000-0000-0000-000000000000}"/>
          </ac:spMkLst>
        </pc:spChg>
        <pc:spChg chg="mod ord">
          <ac:chgData name="Soheil Abbasloo" userId="d71572ce-aea6-4a3a-9d7a-c1bc96c12f67" providerId="ADAL" clId="{ED41F9C1-8274-4F08-8693-1523C4FF26CB}" dt="2022-08-17T16:56:51.020" v="6809" actId="6549"/>
          <ac:spMkLst>
            <pc:docMk/>
            <pc:sldMk cId="3631821255" sldId="353"/>
            <ac:spMk id="1194" creationId="{00000000-0000-0000-0000-000000000000}"/>
          </ac:spMkLst>
        </pc:spChg>
      </pc:sldChg>
      <pc:sldChg chg="modSp del mod modClrScheme chgLayout">
        <pc:chgData name="Soheil Abbasloo" userId="d71572ce-aea6-4a3a-9d7a-c1bc96c12f67" providerId="ADAL" clId="{ED41F9C1-8274-4F08-8693-1523C4FF26CB}" dt="2022-08-17T16:56:18.804" v="6803" actId="5793"/>
        <pc:sldMkLst>
          <pc:docMk/>
          <pc:sldMk cId="3013321256" sldId="354"/>
        </pc:sldMkLst>
        <pc:spChg chg="mod ord">
          <ac:chgData name="Soheil Abbasloo" userId="d71572ce-aea6-4a3a-9d7a-c1bc96c12f67" providerId="ADAL" clId="{ED41F9C1-8274-4F08-8693-1523C4FF26CB}" dt="2022-08-17T16:56:16.351" v="6802" actId="255"/>
          <ac:spMkLst>
            <pc:docMk/>
            <pc:sldMk cId="3013321256" sldId="354"/>
            <ac:spMk id="1193" creationId="{00000000-0000-0000-0000-000000000000}"/>
          </ac:spMkLst>
        </pc:spChg>
        <pc:spChg chg="mod ord">
          <ac:chgData name="Soheil Abbasloo" userId="d71572ce-aea6-4a3a-9d7a-c1bc96c12f67" providerId="ADAL" clId="{ED41F9C1-8274-4F08-8693-1523C4FF26CB}" dt="2022-08-17T16:56:18.804" v="6803" actId="5793"/>
          <ac:spMkLst>
            <pc:docMk/>
            <pc:sldMk cId="3013321256" sldId="354"/>
            <ac:spMk id="1194" creationId="{00000000-0000-0000-0000-000000000000}"/>
          </ac:spMkLst>
        </pc:spChg>
      </pc:sldChg>
      <pc:sldChg chg="modSp add del mod modClrScheme chgLayout modNotes">
        <pc:chgData name="Soheil Abbasloo" userId="d71572ce-aea6-4a3a-9d7a-c1bc96c12f67" providerId="ADAL" clId="{ED41F9C1-8274-4F08-8693-1523C4FF26CB}" dt="2022-08-17T16:10:26.218" v="6093" actId="2696"/>
        <pc:sldMkLst>
          <pc:docMk/>
          <pc:sldMk cId="3241441198" sldId="354"/>
        </pc:sldMkLst>
        <pc:spChg chg="mod ord">
          <ac:chgData name="Soheil Abbasloo" userId="d71572ce-aea6-4a3a-9d7a-c1bc96c12f67" providerId="ADAL" clId="{ED41F9C1-8274-4F08-8693-1523C4FF26CB}" dt="2022-08-10T22:35:24.551" v="156" actId="27636"/>
          <ac:spMkLst>
            <pc:docMk/>
            <pc:sldMk cId="3241441198" sldId="354"/>
            <ac:spMk id="2" creationId="{00000000-0000-0000-0000-000000000000}"/>
          </ac:spMkLst>
        </pc:spChg>
        <pc:spChg chg="mod ord">
          <ac:chgData name="Soheil Abbasloo" userId="d71572ce-aea6-4a3a-9d7a-c1bc96c12f67" providerId="ADAL" clId="{ED41F9C1-8274-4F08-8693-1523C4FF26CB}" dt="2022-08-10T22:35:24.382" v="148" actId="700"/>
          <ac:spMkLst>
            <pc:docMk/>
            <pc:sldMk cId="3241441198" sldId="354"/>
            <ac:spMk id="3" creationId="{00000000-0000-0000-0000-000000000000}"/>
          </ac:spMkLst>
        </pc:spChg>
      </pc:sldChg>
      <pc:sldChg chg="modSp del mod modClrScheme chgLayout">
        <pc:chgData name="Soheil Abbasloo" userId="d71572ce-aea6-4a3a-9d7a-c1bc96c12f67" providerId="ADAL" clId="{ED41F9C1-8274-4F08-8693-1523C4FF26CB}" dt="2022-08-17T16:41:44.730" v="6450" actId="700"/>
        <pc:sldMkLst>
          <pc:docMk/>
          <pc:sldMk cId="638976883" sldId="356"/>
        </pc:sldMkLst>
        <pc:spChg chg="mod ord">
          <ac:chgData name="Soheil Abbasloo" userId="d71572ce-aea6-4a3a-9d7a-c1bc96c12f67" providerId="ADAL" clId="{ED41F9C1-8274-4F08-8693-1523C4FF26CB}" dt="2022-08-17T16:41:44.730" v="6450" actId="700"/>
          <ac:spMkLst>
            <pc:docMk/>
            <pc:sldMk cId="638976883" sldId="356"/>
            <ac:spMk id="74754" creationId="{00000000-0000-0000-0000-000000000000}"/>
          </ac:spMkLst>
        </pc:spChg>
        <pc:spChg chg="mod ord">
          <ac:chgData name="Soheil Abbasloo" userId="d71572ce-aea6-4a3a-9d7a-c1bc96c12f67" providerId="ADAL" clId="{ED41F9C1-8274-4F08-8693-1523C4FF26CB}" dt="2022-08-17T16:41:44.730" v="6450" actId="700"/>
          <ac:spMkLst>
            <pc:docMk/>
            <pc:sldMk cId="638976883" sldId="356"/>
            <ac:spMk id="138244" creationId="{00000000-0000-0000-0000-000000000000}"/>
          </ac:spMkLst>
        </pc:spChg>
      </pc:sldChg>
      <pc:sldChg chg="modSp del mod modClrScheme chgLayout">
        <pc:chgData name="Soheil Abbasloo" userId="d71572ce-aea6-4a3a-9d7a-c1bc96c12f67" providerId="ADAL" clId="{ED41F9C1-8274-4F08-8693-1523C4FF26CB}" dt="2022-08-17T16:41:44.730" v="6450" actId="700"/>
        <pc:sldMkLst>
          <pc:docMk/>
          <pc:sldMk cId="1248167321" sldId="357"/>
        </pc:sldMkLst>
        <pc:spChg chg="mod ord">
          <ac:chgData name="Soheil Abbasloo" userId="d71572ce-aea6-4a3a-9d7a-c1bc96c12f67" providerId="ADAL" clId="{ED41F9C1-8274-4F08-8693-1523C4FF26CB}" dt="2022-08-17T16:41:44.730" v="6450" actId="700"/>
          <ac:spMkLst>
            <pc:docMk/>
            <pc:sldMk cId="1248167321" sldId="357"/>
            <ac:spMk id="76802" creationId="{00000000-0000-0000-0000-000000000000}"/>
          </ac:spMkLst>
        </pc:spChg>
        <pc:spChg chg="mod ord">
          <ac:chgData name="Soheil Abbasloo" userId="d71572ce-aea6-4a3a-9d7a-c1bc96c12f67" providerId="ADAL" clId="{ED41F9C1-8274-4F08-8693-1523C4FF26CB}" dt="2022-08-17T16:41:44.730" v="6450" actId="700"/>
          <ac:spMkLst>
            <pc:docMk/>
            <pc:sldMk cId="1248167321" sldId="357"/>
            <ac:spMk id="965635" creationId="{00000000-0000-0000-0000-000000000000}"/>
          </ac:spMkLst>
        </pc:spChg>
      </pc:sldChg>
      <pc:sldChg chg="modSp del mod modClrScheme modAnim chgLayout">
        <pc:chgData name="Soheil Abbasloo" userId="d71572ce-aea6-4a3a-9d7a-c1bc96c12f67" providerId="ADAL" clId="{ED41F9C1-8274-4F08-8693-1523C4FF26CB}" dt="2022-08-17T16:58:13.585" v="6812" actId="20577"/>
        <pc:sldMkLst>
          <pc:docMk/>
          <pc:sldMk cId="310972819" sldId="358"/>
        </pc:sldMkLst>
        <pc:spChg chg="mod ord">
          <ac:chgData name="Soheil Abbasloo" userId="d71572ce-aea6-4a3a-9d7a-c1bc96c12f67" providerId="ADAL" clId="{ED41F9C1-8274-4F08-8693-1523C4FF26CB}" dt="2022-08-17T16:58:03.107" v="6810" actId="207"/>
          <ac:spMkLst>
            <pc:docMk/>
            <pc:sldMk cId="310972819" sldId="358"/>
            <ac:spMk id="1193" creationId="{00000000-0000-0000-0000-000000000000}"/>
          </ac:spMkLst>
        </pc:spChg>
        <pc:spChg chg="mod ord">
          <ac:chgData name="Soheil Abbasloo" userId="d71572ce-aea6-4a3a-9d7a-c1bc96c12f67" providerId="ADAL" clId="{ED41F9C1-8274-4F08-8693-1523C4FF26CB}" dt="2022-08-17T16:58:13.585" v="6812" actId="20577"/>
          <ac:spMkLst>
            <pc:docMk/>
            <pc:sldMk cId="310972819" sldId="358"/>
            <ac:spMk id="1194" creationId="{00000000-0000-0000-0000-000000000000}"/>
          </ac:spMkLst>
        </pc:spChg>
      </pc:sldChg>
      <pc:sldChg chg="modSp add del mod modClrScheme chgLayout">
        <pc:chgData name="Soheil Abbasloo" userId="d71572ce-aea6-4a3a-9d7a-c1bc96c12f67" providerId="ADAL" clId="{ED41F9C1-8274-4F08-8693-1523C4FF26CB}" dt="2022-08-17T16:10:26.218" v="6093" actId="2696"/>
        <pc:sldMkLst>
          <pc:docMk/>
          <pc:sldMk cId="106320093" sldId="359"/>
        </pc:sldMkLst>
        <pc:spChg chg="mod ord">
          <ac:chgData name="Soheil Abbasloo" userId="d71572ce-aea6-4a3a-9d7a-c1bc96c12f67" providerId="ADAL" clId="{ED41F9C1-8274-4F08-8693-1523C4FF26CB}" dt="2022-08-10T22:35:24.382" v="148" actId="700"/>
          <ac:spMkLst>
            <pc:docMk/>
            <pc:sldMk cId="106320093" sldId="359"/>
            <ac:spMk id="3" creationId="{00000000-0000-0000-0000-000000000000}"/>
          </ac:spMkLst>
        </pc:spChg>
        <pc:spChg chg="mod ord">
          <ac:chgData name="Soheil Abbasloo" userId="d71572ce-aea6-4a3a-9d7a-c1bc96c12f67" providerId="ADAL" clId="{ED41F9C1-8274-4F08-8693-1523C4FF26CB}" dt="2022-08-10T22:35:24.382" v="148" actId="700"/>
          <ac:spMkLst>
            <pc:docMk/>
            <pc:sldMk cId="106320093" sldId="359"/>
            <ac:spMk id="141314" creationId="{00000000-0000-0000-0000-000000000000}"/>
          </ac:spMkLst>
        </pc:spChg>
      </pc:sldChg>
      <pc:sldChg chg="modSp del mod modClrScheme chgLayout">
        <pc:chgData name="Soheil Abbasloo" userId="d71572ce-aea6-4a3a-9d7a-c1bc96c12f67" providerId="ADAL" clId="{ED41F9C1-8274-4F08-8693-1523C4FF26CB}" dt="2022-08-17T16:41:44.730" v="6450" actId="700"/>
        <pc:sldMkLst>
          <pc:docMk/>
          <pc:sldMk cId="3522808721" sldId="359"/>
        </pc:sldMkLst>
        <pc:spChg chg="mod ord">
          <ac:chgData name="Soheil Abbasloo" userId="d71572ce-aea6-4a3a-9d7a-c1bc96c12f67" providerId="ADAL" clId="{ED41F9C1-8274-4F08-8693-1523C4FF26CB}" dt="2022-08-17T16:41:44.730" v="6450" actId="700"/>
          <ac:spMkLst>
            <pc:docMk/>
            <pc:sldMk cId="3522808721" sldId="359"/>
            <ac:spMk id="2" creationId="{00000000-0000-0000-0000-000000000000}"/>
          </ac:spMkLst>
        </pc:spChg>
        <pc:spChg chg="mod ord">
          <ac:chgData name="Soheil Abbasloo" userId="d71572ce-aea6-4a3a-9d7a-c1bc96c12f67" providerId="ADAL" clId="{ED41F9C1-8274-4F08-8693-1523C4FF26CB}" dt="2022-08-17T16:41:44.730" v="6450" actId="700"/>
          <ac:spMkLst>
            <pc:docMk/>
            <pc:sldMk cId="3522808721" sldId="359"/>
            <ac:spMk id="3" creationId="{00000000-0000-0000-0000-000000000000}"/>
          </ac:spMkLst>
        </pc:spChg>
      </pc:sldChg>
      <pc:sldChg chg="addSp delSp modSp del mod modClrScheme chgLayout">
        <pc:chgData name="Soheil Abbasloo" userId="d71572ce-aea6-4a3a-9d7a-c1bc96c12f67" providerId="ADAL" clId="{ED41F9C1-8274-4F08-8693-1523C4FF26CB}" dt="2022-08-17T16:59:20.992" v="6816" actId="478"/>
        <pc:sldMkLst>
          <pc:docMk/>
          <pc:sldMk cId="1934852775" sldId="360"/>
        </pc:sldMkLst>
        <pc:spChg chg="add del mod ord">
          <ac:chgData name="Soheil Abbasloo" userId="d71572ce-aea6-4a3a-9d7a-c1bc96c12f67" providerId="ADAL" clId="{ED41F9C1-8274-4F08-8693-1523C4FF26CB}" dt="2022-08-17T16:59:18.362" v="6815" actId="700"/>
          <ac:spMkLst>
            <pc:docMk/>
            <pc:sldMk cId="1934852775" sldId="360"/>
            <ac:spMk id="2" creationId="{94DA6E92-C919-E116-42F0-33A95C736A93}"/>
          </ac:spMkLst>
        </pc:spChg>
        <pc:spChg chg="add del mod ord">
          <ac:chgData name="Soheil Abbasloo" userId="d71572ce-aea6-4a3a-9d7a-c1bc96c12f67" providerId="ADAL" clId="{ED41F9C1-8274-4F08-8693-1523C4FF26CB}" dt="2022-08-17T16:59:20.992" v="6816" actId="478"/>
          <ac:spMkLst>
            <pc:docMk/>
            <pc:sldMk cId="1934852775" sldId="360"/>
            <ac:spMk id="3" creationId="{03FDB5EB-4264-A673-6D7C-C54EFE7A9613}"/>
          </ac:spMkLst>
        </pc:spChg>
        <pc:spChg chg="mod ord">
          <ac:chgData name="Soheil Abbasloo" userId="d71572ce-aea6-4a3a-9d7a-c1bc96c12f67" providerId="ADAL" clId="{ED41F9C1-8274-4F08-8693-1523C4FF26CB}" dt="2022-08-17T16:59:18.362" v="6815" actId="700"/>
          <ac:spMkLst>
            <pc:docMk/>
            <pc:sldMk cId="1934852775" sldId="360"/>
            <ac:spMk id="5" creationId="{00000000-0000-0000-0000-000000000000}"/>
          </ac:spMkLst>
        </pc:spChg>
        <pc:spChg chg="del mod ord">
          <ac:chgData name="Soheil Abbasloo" userId="d71572ce-aea6-4a3a-9d7a-c1bc96c12f67" providerId="ADAL" clId="{ED41F9C1-8274-4F08-8693-1523C4FF26CB}" dt="2022-08-17T16:41:44.730" v="6450" actId="700"/>
          <ac:spMkLst>
            <pc:docMk/>
            <pc:sldMk cId="1934852775" sldId="360"/>
            <ac:spMk id="6" creationId="{00000000-0000-0000-0000-000000000000}"/>
          </ac:spMkLst>
        </pc:spChg>
      </pc:sldChg>
      <pc:sldChg chg="addSp modSp del mod modClrScheme chgLayout">
        <pc:chgData name="Soheil Abbasloo" userId="d71572ce-aea6-4a3a-9d7a-c1bc96c12f67" providerId="ADAL" clId="{ED41F9C1-8274-4F08-8693-1523C4FF26CB}" dt="2022-08-17T16:41:44.730" v="6450" actId="700"/>
        <pc:sldMkLst>
          <pc:docMk/>
          <pc:sldMk cId="3923471849" sldId="361"/>
        </pc:sldMkLst>
        <pc:spChg chg="mod ord">
          <ac:chgData name="Soheil Abbasloo" userId="d71572ce-aea6-4a3a-9d7a-c1bc96c12f67" providerId="ADAL" clId="{ED41F9C1-8274-4F08-8693-1523C4FF26CB}" dt="2022-08-17T16:41:44.730" v="6450" actId="700"/>
          <ac:spMkLst>
            <pc:docMk/>
            <pc:sldMk cId="3923471849" sldId="361"/>
            <ac:spMk id="2" creationId="{00000000-0000-0000-0000-000000000000}"/>
          </ac:spMkLst>
        </pc:spChg>
        <pc:spChg chg="add mod ord">
          <ac:chgData name="Soheil Abbasloo" userId="d71572ce-aea6-4a3a-9d7a-c1bc96c12f67" providerId="ADAL" clId="{ED41F9C1-8274-4F08-8693-1523C4FF26CB}" dt="2022-08-17T16:41:44.730" v="6450" actId="700"/>
          <ac:spMkLst>
            <pc:docMk/>
            <pc:sldMk cId="3923471849" sldId="361"/>
            <ac:spMk id="3" creationId="{F010A22B-AA9D-0F3B-3F10-E2C34A42A906}"/>
          </ac:spMkLst>
        </pc:spChg>
      </pc:sldChg>
      <pc:sldChg chg="addSp delSp modSp add del mod modClrScheme modAnim chgLayout modNotes">
        <pc:chgData name="Soheil Abbasloo" userId="d71572ce-aea6-4a3a-9d7a-c1bc96c12f67" providerId="ADAL" clId="{ED41F9C1-8274-4F08-8693-1523C4FF26CB}" dt="2022-08-17T16:10:26.218" v="6093" actId="2696"/>
        <pc:sldMkLst>
          <pc:docMk/>
          <pc:sldMk cId="170034789" sldId="362"/>
        </pc:sldMkLst>
        <pc:spChg chg="add del mod">
          <ac:chgData name="Soheil Abbasloo" userId="d71572ce-aea6-4a3a-9d7a-c1bc96c12f67" providerId="ADAL" clId="{ED41F9C1-8274-4F08-8693-1523C4FF26CB}" dt="2022-08-10T22:50:54.502" v="405"/>
          <ac:spMkLst>
            <pc:docMk/>
            <pc:sldMk cId="170034789" sldId="362"/>
            <ac:spMk id="26" creationId="{7C32CD23-9801-C7E7-950B-E8D767ABA279}"/>
          </ac:spMkLst>
        </pc:spChg>
        <pc:spChg chg="add del mod">
          <ac:chgData name="Soheil Abbasloo" userId="d71572ce-aea6-4a3a-9d7a-c1bc96c12f67" providerId="ADAL" clId="{ED41F9C1-8274-4F08-8693-1523C4FF26CB}" dt="2022-08-10T22:50:54.502" v="405"/>
          <ac:spMkLst>
            <pc:docMk/>
            <pc:sldMk cId="170034789" sldId="362"/>
            <ac:spMk id="27" creationId="{822361B8-76D5-01ED-04ED-A64400F734B2}"/>
          </ac:spMkLst>
        </pc:spChg>
        <pc:spChg chg="add del mod">
          <ac:chgData name="Soheil Abbasloo" userId="d71572ce-aea6-4a3a-9d7a-c1bc96c12f67" providerId="ADAL" clId="{ED41F9C1-8274-4F08-8693-1523C4FF26CB}" dt="2022-08-10T22:50:54.502" v="405"/>
          <ac:spMkLst>
            <pc:docMk/>
            <pc:sldMk cId="170034789" sldId="362"/>
            <ac:spMk id="28" creationId="{29E4F474-842F-B39C-987C-4B9FA72293BA}"/>
          </ac:spMkLst>
        </pc:spChg>
        <pc:spChg chg="add del mod">
          <ac:chgData name="Soheil Abbasloo" userId="d71572ce-aea6-4a3a-9d7a-c1bc96c12f67" providerId="ADAL" clId="{ED41F9C1-8274-4F08-8693-1523C4FF26CB}" dt="2022-08-10T22:50:54.502" v="405"/>
          <ac:spMkLst>
            <pc:docMk/>
            <pc:sldMk cId="170034789" sldId="362"/>
            <ac:spMk id="29" creationId="{88C7C473-C8C2-E3C3-DC7A-9132A8010B84}"/>
          </ac:spMkLst>
        </pc:spChg>
        <pc:spChg chg="add del mod">
          <ac:chgData name="Soheil Abbasloo" userId="d71572ce-aea6-4a3a-9d7a-c1bc96c12f67" providerId="ADAL" clId="{ED41F9C1-8274-4F08-8693-1523C4FF26CB}" dt="2022-08-10T22:50:54.502" v="405"/>
          <ac:spMkLst>
            <pc:docMk/>
            <pc:sldMk cId="170034789" sldId="362"/>
            <ac:spMk id="30" creationId="{7AD5A669-6089-01C6-B636-143B432477F7}"/>
          </ac:spMkLst>
        </pc:spChg>
        <pc:spChg chg="add del mod">
          <ac:chgData name="Soheil Abbasloo" userId="d71572ce-aea6-4a3a-9d7a-c1bc96c12f67" providerId="ADAL" clId="{ED41F9C1-8274-4F08-8693-1523C4FF26CB}" dt="2022-08-10T22:50:54.502" v="405"/>
          <ac:spMkLst>
            <pc:docMk/>
            <pc:sldMk cId="170034789" sldId="362"/>
            <ac:spMk id="31" creationId="{9FC843E0-5FEA-03FD-7A8B-30515B26F5F2}"/>
          </ac:spMkLst>
        </pc:spChg>
        <pc:spChg chg="add del mod">
          <ac:chgData name="Soheil Abbasloo" userId="d71572ce-aea6-4a3a-9d7a-c1bc96c12f67" providerId="ADAL" clId="{ED41F9C1-8274-4F08-8693-1523C4FF26CB}" dt="2022-08-10T22:50:54.502" v="405"/>
          <ac:spMkLst>
            <pc:docMk/>
            <pc:sldMk cId="170034789" sldId="362"/>
            <ac:spMk id="32" creationId="{CD974F69-52F0-2648-0EA6-DF46335B9A70}"/>
          </ac:spMkLst>
        </pc:spChg>
        <pc:spChg chg="add del mod">
          <ac:chgData name="Soheil Abbasloo" userId="d71572ce-aea6-4a3a-9d7a-c1bc96c12f67" providerId="ADAL" clId="{ED41F9C1-8274-4F08-8693-1523C4FF26CB}" dt="2022-08-10T22:50:54.502" v="405"/>
          <ac:spMkLst>
            <pc:docMk/>
            <pc:sldMk cId="170034789" sldId="362"/>
            <ac:spMk id="33" creationId="{732A5CDE-B512-6A4F-39F9-7261F5310849}"/>
          </ac:spMkLst>
        </pc:spChg>
        <pc:spChg chg="add del mod">
          <ac:chgData name="Soheil Abbasloo" userId="d71572ce-aea6-4a3a-9d7a-c1bc96c12f67" providerId="ADAL" clId="{ED41F9C1-8274-4F08-8693-1523C4FF26CB}" dt="2022-08-10T22:50:54.502" v="405"/>
          <ac:spMkLst>
            <pc:docMk/>
            <pc:sldMk cId="170034789" sldId="362"/>
            <ac:spMk id="34" creationId="{C535CB58-2B68-7209-A9E8-858E47D64318}"/>
          </ac:spMkLst>
        </pc:spChg>
        <pc:spChg chg="add del mod">
          <ac:chgData name="Soheil Abbasloo" userId="d71572ce-aea6-4a3a-9d7a-c1bc96c12f67" providerId="ADAL" clId="{ED41F9C1-8274-4F08-8693-1523C4FF26CB}" dt="2022-08-10T22:50:54.502" v="405"/>
          <ac:spMkLst>
            <pc:docMk/>
            <pc:sldMk cId="170034789" sldId="362"/>
            <ac:spMk id="35" creationId="{E0497F01-28D7-2624-578A-48A6DE316289}"/>
          </ac:spMkLst>
        </pc:spChg>
        <pc:spChg chg="add del mod">
          <ac:chgData name="Soheil Abbasloo" userId="d71572ce-aea6-4a3a-9d7a-c1bc96c12f67" providerId="ADAL" clId="{ED41F9C1-8274-4F08-8693-1523C4FF26CB}" dt="2022-08-10T22:50:54.502" v="405"/>
          <ac:spMkLst>
            <pc:docMk/>
            <pc:sldMk cId="170034789" sldId="362"/>
            <ac:spMk id="36" creationId="{EE7086B6-7B59-54A4-DA9D-471F1C8F473B}"/>
          </ac:spMkLst>
        </pc:spChg>
        <pc:spChg chg="add del mod">
          <ac:chgData name="Soheil Abbasloo" userId="d71572ce-aea6-4a3a-9d7a-c1bc96c12f67" providerId="ADAL" clId="{ED41F9C1-8274-4F08-8693-1523C4FF26CB}" dt="2022-08-10T22:50:54.502" v="405"/>
          <ac:spMkLst>
            <pc:docMk/>
            <pc:sldMk cId="170034789" sldId="362"/>
            <ac:spMk id="37" creationId="{46F8DB6F-323B-A89D-BB12-87D7DE58F070}"/>
          </ac:spMkLst>
        </pc:spChg>
        <pc:spChg chg="add del mod">
          <ac:chgData name="Soheil Abbasloo" userId="d71572ce-aea6-4a3a-9d7a-c1bc96c12f67" providerId="ADAL" clId="{ED41F9C1-8274-4F08-8693-1523C4FF26CB}" dt="2022-08-10T22:50:54.502" v="405"/>
          <ac:spMkLst>
            <pc:docMk/>
            <pc:sldMk cId="170034789" sldId="362"/>
            <ac:spMk id="38" creationId="{DDEAEBC3-E043-220C-2300-B831EFE49D33}"/>
          </ac:spMkLst>
        </pc:spChg>
        <pc:spChg chg="add del mod">
          <ac:chgData name="Soheil Abbasloo" userId="d71572ce-aea6-4a3a-9d7a-c1bc96c12f67" providerId="ADAL" clId="{ED41F9C1-8274-4F08-8693-1523C4FF26CB}" dt="2022-08-10T22:50:54.502" v="405"/>
          <ac:spMkLst>
            <pc:docMk/>
            <pc:sldMk cId="170034789" sldId="362"/>
            <ac:spMk id="39" creationId="{B77B5555-86B0-2085-96F0-4F618933B3C9}"/>
          </ac:spMkLst>
        </pc:spChg>
        <pc:spChg chg="add del mod">
          <ac:chgData name="Soheil Abbasloo" userId="d71572ce-aea6-4a3a-9d7a-c1bc96c12f67" providerId="ADAL" clId="{ED41F9C1-8274-4F08-8693-1523C4FF26CB}" dt="2022-08-10T22:50:54.502" v="405"/>
          <ac:spMkLst>
            <pc:docMk/>
            <pc:sldMk cId="170034789" sldId="362"/>
            <ac:spMk id="40" creationId="{8353B3CC-A6FC-052A-BDE5-903783C8986B}"/>
          </ac:spMkLst>
        </pc:spChg>
        <pc:spChg chg="add del mod">
          <ac:chgData name="Soheil Abbasloo" userId="d71572ce-aea6-4a3a-9d7a-c1bc96c12f67" providerId="ADAL" clId="{ED41F9C1-8274-4F08-8693-1523C4FF26CB}" dt="2022-08-10T22:50:54.502" v="405"/>
          <ac:spMkLst>
            <pc:docMk/>
            <pc:sldMk cId="170034789" sldId="362"/>
            <ac:spMk id="41" creationId="{673D3820-CFCF-AE01-FDDA-A8F9D2B834F5}"/>
          </ac:spMkLst>
        </pc:spChg>
        <pc:spChg chg="add del mod">
          <ac:chgData name="Soheil Abbasloo" userId="d71572ce-aea6-4a3a-9d7a-c1bc96c12f67" providerId="ADAL" clId="{ED41F9C1-8274-4F08-8693-1523C4FF26CB}" dt="2022-08-10T22:50:54.502" v="405"/>
          <ac:spMkLst>
            <pc:docMk/>
            <pc:sldMk cId="170034789" sldId="362"/>
            <ac:spMk id="42" creationId="{B0EE6E65-01F6-82EC-5482-C7C7485CCC5F}"/>
          </ac:spMkLst>
        </pc:spChg>
        <pc:spChg chg="add del mod">
          <ac:chgData name="Soheil Abbasloo" userId="d71572ce-aea6-4a3a-9d7a-c1bc96c12f67" providerId="ADAL" clId="{ED41F9C1-8274-4F08-8693-1523C4FF26CB}" dt="2022-08-10T22:50:54.502" v="405"/>
          <ac:spMkLst>
            <pc:docMk/>
            <pc:sldMk cId="170034789" sldId="362"/>
            <ac:spMk id="43" creationId="{32D7C7FC-1F75-FBA9-DA9A-4F60FD2D55B0}"/>
          </ac:spMkLst>
        </pc:spChg>
        <pc:spChg chg="add del mod">
          <ac:chgData name="Soheil Abbasloo" userId="d71572ce-aea6-4a3a-9d7a-c1bc96c12f67" providerId="ADAL" clId="{ED41F9C1-8274-4F08-8693-1523C4FF26CB}" dt="2022-08-10T22:50:54.502" v="405"/>
          <ac:spMkLst>
            <pc:docMk/>
            <pc:sldMk cId="170034789" sldId="362"/>
            <ac:spMk id="44" creationId="{EA7E02AA-78BA-ACDF-CA76-FC07D1CF18AD}"/>
          </ac:spMkLst>
        </pc:spChg>
        <pc:spChg chg="add del mod">
          <ac:chgData name="Soheil Abbasloo" userId="d71572ce-aea6-4a3a-9d7a-c1bc96c12f67" providerId="ADAL" clId="{ED41F9C1-8274-4F08-8693-1523C4FF26CB}" dt="2022-08-10T22:50:54.502" v="405"/>
          <ac:spMkLst>
            <pc:docMk/>
            <pc:sldMk cId="170034789" sldId="362"/>
            <ac:spMk id="45" creationId="{E3BD9E26-0B09-5FAA-13AA-9CEE15C8B74C}"/>
          </ac:spMkLst>
        </pc:spChg>
        <pc:spChg chg="add del mod">
          <ac:chgData name="Soheil Abbasloo" userId="d71572ce-aea6-4a3a-9d7a-c1bc96c12f67" providerId="ADAL" clId="{ED41F9C1-8274-4F08-8693-1523C4FF26CB}" dt="2022-08-10T22:50:54.502" v="405"/>
          <ac:spMkLst>
            <pc:docMk/>
            <pc:sldMk cId="170034789" sldId="362"/>
            <ac:spMk id="46" creationId="{2F5EB8F9-422B-25B2-446A-6DD426FB36B5}"/>
          </ac:spMkLst>
        </pc:spChg>
        <pc:spChg chg="add del mod">
          <ac:chgData name="Soheil Abbasloo" userId="d71572ce-aea6-4a3a-9d7a-c1bc96c12f67" providerId="ADAL" clId="{ED41F9C1-8274-4F08-8693-1523C4FF26CB}" dt="2022-08-10T22:50:54.502" v="405"/>
          <ac:spMkLst>
            <pc:docMk/>
            <pc:sldMk cId="170034789" sldId="362"/>
            <ac:spMk id="47" creationId="{B7014654-E6F4-8EC0-3E34-18716D76A0CE}"/>
          </ac:spMkLst>
        </pc:spChg>
        <pc:spChg chg="add mod">
          <ac:chgData name="Soheil Abbasloo" userId="d71572ce-aea6-4a3a-9d7a-c1bc96c12f67" providerId="ADAL" clId="{ED41F9C1-8274-4F08-8693-1523C4FF26CB}" dt="2022-08-10T22:50:59.919" v="407" actId="1076"/>
          <ac:spMkLst>
            <pc:docMk/>
            <pc:sldMk cId="170034789" sldId="362"/>
            <ac:spMk id="48" creationId="{760684F9-9E87-E6AD-32A0-D443C046067F}"/>
          </ac:spMkLst>
        </pc:spChg>
        <pc:spChg chg="add mod">
          <ac:chgData name="Soheil Abbasloo" userId="d71572ce-aea6-4a3a-9d7a-c1bc96c12f67" providerId="ADAL" clId="{ED41F9C1-8274-4F08-8693-1523C4FF26CB}" dt="2022-08-10T22:50:59.919" v="407" actId="1076"/>
          <ac:spMkLst>
            <pc:docMk/>
            <pc:sldMk cId="170034789" sldId="362"/>
            <ac:spMk id="49" creationId="{28CB1AF5-CA9D-5159-C9BA-30CD63313253}"/>
          </ac:spMkLst>
        </pc:spChg>
        <pc:spChg chg="add mod">
          <ac:chgData name="Soheil Abbasloo" userId="d71572ce-aea6-4a3a-9d7a-c1bc96c12f67" providerId="ADAL" clId="{ED41F9C1-8274-4F08-8693-1523C4FF26CB}" dt="2022-08-10T22:50:59.919" v="407" actId="1076"/>
          <ac:spMkLst>
            <pc:docMk/>
            <pc:sldMk cId="170034789" sldId="362"/>
            <ac:spMk id="50" creationId="{41C1F774-771F-18D3-3B3E-C8BE1CB1A303}"/>
          </ac:spMkLst>
        </pc:spChg>
        <pc:spChg chg="add mod">
          <ac:chgData name="Soheil Abbasloo" userId="d71572ce-aea6-4a3a-9d7a-c1bc96c12f67" providerId="ADAL" clId="{ED41F9C1-8274-4F08-8693-1523C4FF26CB}" dt="2022-08-10T22:50:59.919" v="407" actId="1076"/>
          <ac:spMkLst>
            <pc:docMk/>
            <pc:sldMk cId="170034789" sldId="362"/>
            <ac:spMk id="51" creationId="{B9A97C83-FE33-77F5-9727-23CD1645BC10}"/>
          </ac:spMkLst>
        </pc:spChg>
        <pc:spChg chg="add mod">
          <ac:chgData name="Soheil Abbasloo" userId="d71572ce-aea6-4a3a-9d7a-c1bc96c12f67" providerId="ADAL" clId="{ED41F9C1-8274-4F08-8693-1523C4FF26CB}" dt="2022-08-10T22:50:59.919" v="407" actId="1076"/>
          <ac:spMkLst>
            <pc:docMk/>
            <pc:sldMk cId="170034789" sldId="362"/>
            <ac:spMk id="52" creationId="{EF60915F-5EDD-BAF8-D7EB-69B94B1D4A5B}"/>
          </ac:spMkLst>
        </pc:spChg>
        <pc:spChg chg="add mod">
          <ac:chgData name="Soheil Abbasloo" userId="d71572ce-aea6-4a3a-9d7a-c1bc96c12f67" providerId="ADAL" clId="{ED41F9C1-8274-4F08-8693-1523C4FF26CB}" dt="2022-08-10T22:50:59.919" v="407" actId="1076"/>
          <ac:spMkLst>
            <pc:docMk/>
            <pc:sldMk cId="170034789" sldId="362"/>
            <ac:spMk id="53" creationId="{B6B7E3B3-D8D8-E8E9-E5AD-27BF6A2E88A3}"/>
          </ac:spMkLst>
        </pc:spChg>
        <pc:spChg chg="add mod">
          <ac:chgData name="Soheil Abbasloo" userId="d71572ce-aea6-4a3a-9d7a-c1bc96c12f67" providerId="ADAL" clId="{ED41F9C1-8274-4F08-8693-1523C4FF26CB}" dt="2022-08-10T22:50:59.919" v="407" actId="1076"/>
          <ac:spMkLst>
            <pc:docMk/>
            <pc:sldMk cId="170034789" sldId="362"/>
            <ac:spMk id="54" creationId="{35493043-8F2A-B562-60A7-5826CC4BA62C}"/>
          </ac:spMkLst>
        </pc:spChg>
        <pc:spChg chg="add mod">
          <ac:chgData name="Soheil Abbasloo" userId="d71572ce-aea6-4a3a-9d7a-c1bc96c12f67" providerId="ADAL" clId="{ED41F9C1-8274-4F08-8693-1523C4FF26CB}" dt="2022-08-10T22:50:59.919" v="407" actId="1076"/>
          <ac:spMkLst>
            <pc:docMk/>
            <pc:sldMk cId="170034789" sldId="362"/>
            <ac:spMk id="55" creationId="{362E4ED9-36E4-5DF3-A089-4B12040DDA16}"/>
          </ac:spMkLst>
        </pc:spChg>
        <pc:spChg chg="add mod">
          <ac:chgData name="Soheil Abbasloo" userId="d71572ce-aea6-4a3a-9d7a-c1bc96c12f67" providerId="ADAL" clId="{ED41F9C1-8274-4F08-8693-1523C4FF26CB}" dt="2022-08-10T22:50:59.919" v="407" actId="1076"/>
          <ac:spMkLst>
            <pc:docMk/>
            <pc:sldMk cId="170034789" sldId="362"/>
            <ac:spMk id="56" creationId="{F114534B-0E68-657D-E9AC-00146264FE55}"/>
          </ac:spMkLst>
        </pc:spChg>
        <pc:spChg chg="add mod">
          <ac:chgData name="Soheil Abbasloo" userId="d71572ce-aea6-4a3a-9d7a-c1bc96c12f67" providerId="ADAL" clId="{ED41F9C1-8274-4F08-8693-1523C4FF26CB}" dt="2022-08-10T22:50:59.919" v="407" actId="1076"/>
          <ac:spMkLst>
            <pc:docMk/>
            <pc:sldMk cId="170034789" sldId="362"/>
            <ac:spMk id="57" creationId="{2ED8E06F-B141-A085-9F72-E20EFF998E7A}"/>
          </ac:spMkLst>
        </pc:spChg>
        <pc:spChg chg="add mod">
          <ac:chgData name="Soheil Abbasloo" userId="d71572ce-aea6-4a3a-9d7a-c1bc96c12f67" providerId="ADAL" clId="{ED41F9C1-8274-4F08-8693-1523C4FF26CB}" dt="2022-08-10T22:50:59.919" v="407" actId="1076"/>
          <ac:spMkLst>
            <pc:docMk/>
            <pc:sldMk cId="170034789" sldId="362"/>
            <ac:spMk id="58" creationId="{C815E731-308D-0C37-9953-8BD569DC696E}"/>
          </ac:spMkLst>
        </pc:spChg>
        <pc:spChg chg="add mod">
          <ac:chgData name="Soheil Abbasloo" userId="d71572ce-aea6-4a3a-9d7a-c1bc96c12f67" providerId="ADAL" clId="{ED41F9C1-8274-4F08-8693-1523C4FF26CB}" dt="2022-08-10T22:50:59.919" v="407" actId="1076"/>
          <ac:spMkLst>
            <pc:docMk/>
            <pc:sldMk cId="170034789" sldId="362"/>
            <ac:spMk id="59" creationId="{DE8B159E-734F-C02E-E335-CD7822AC4D60}"/>
          </ac:spMkLst>
        </pc:spChg>
        <pc:spChg chg="add mod">
          <ac:chgData name="Soheil Abbasloo" userId="d71572ce-aea6-4a3a-9d7a-c1bc96c12f67" providerId="ADAL" clId="{ED41F9C1-8274-4F08-8693-1523C4FF26CB}" dt="2022-08-10T22:50:59.919" v="407" actId="1076"/>
          <ac:spMkLst>
            <pc:docMk/>
            <pc:sldMk cId="170034789" sldId="362"/>
            <ac:spMk id="60" creationId="{BA26C484-785F-8163-7F51-50240D90A481}"/>
          </ac:spMkLst>
        </pc:spChg>
        <pc:spChg chg="add mod">
          <ac:chgData name="Soheil Abbasloo" userId="d71572ce-aea6-4a3a-9d7a-c1bc96c12f67" providerId="ADAL" clId="{ED41F9C1-8274-4F08-8693-1523C4FF26CB}" dt="2022-08-10T22:50:59.919" v="407" actId="1076"/>
          <ac:spMkLst>
            <pc:docMk/>
            <pc:sldMk cId="170034789" sldId="362"/>
            <ac:spMk id="61" creationId="{D6183861-DB4F-09F5-1C94-69410B9B8FB7}"/>
          </ac:spMkLst>
        </pc:spChg>
        <pc:spChg chg="add mod">
          <ac:chgData name="Soheil Abbasloo" userId="d71572ce-aea6-4a3a-9d7a-c1bc96c12f67" providerId="ADAL" clId="{ED41F9C1-8274-4F08-8693-1523C4FF26CB}" dt="2022-08-10T22:50:59.919" v="407" actId="1076"/>
          <ac:spMkLst>
            <pc:docMk/>
            <pc:sldMk cId="170034789" sldId="362"/>
            <ac:spMk id="62" creationId="{3F21D32B-0D37-67CF-7361-E8C2FF688068}"/>
          </ac:spMkLst>
        </pc:spChg>
        <pc:spChg chg="add mod">
          <ac:chgData name="Soheil Abbasloo" userId="d71572ce-aea6-4a3a-9d7a-c1bc96c12f67" providerId="ADAL" clId="{ED41F9C1-8274-4F08-8693-1523C4FF26CB}" dt="2022-08-10T22:50:59.919" v="407" actId="1076"/>
          <ac:spMkLst>
            <pc:docMk/>
            <pc:sldMk cId="170034789" sldId="362"/>
            <ac:spMk id="63" creationId="{87587D18-E7D1-9B61-1041-47857FC2DE81}"/>
          </ac:spMkLst>
        </pc:spChg>
        <pc:spChg chg="add mod">
          <ac:chgData name="Soheil Abbasloo" userId="d71572ce-aea6-4a3a-9d7a-c1bc96c12f67" providerId="ADAL" clId="{ED41F9C1-8274-4F08-8693-1523C4FF26CB}" dt="2022-08-10T22:50:59.919" v="407" actId="1076"/>
          <ac:spMkLst>
            <pc:docMk/>
            <pc:sldMk cId="170034789" sldId="362"/>
            <ac:spMk id="64" creationId="{0DEE5B5E-7256-BFDF-6019-E463A275CE7C}"/>
          </ac:spMkLst>
        </pc:spChg>
        <pc:spChg chg="add mod">
          <ac:chgData name="Soheil Abbasloo" userId="d71572ce-aea6-4a3a-9d7a-c1bc96c12f67" providerId="ADAL" clId="{ED41F9C1-8274-4F08-8693-1523C4FF26CB}" dt="2022-08-10T22:50:59.919" v="407" actId="1076"/>
          <ac:spMkLst>
            <pc:docMk/>
            <pc:sldMk cId="170034789" sldId="362"/>
            <ac:spMk id="65" creationId="{A82A2DD1-F24B-3802-A0A0-70E431722A57}"/>
          </ac:spMkLst>
        </pc:spChg>
        <pc:spChg chg="add mod">
          <ac:chgData name="Soheil Abbasloo" userId="d71572ce-aea6-4a3a-9d7a-c1bc96c12f67" providerId="ADAL" clId="{ED41F9C1-8274-4F08-8693-1523C4FF26CB}" dt="2022-08-10T22:50:59.919" v="407" actId="1076"/>
          <ac:spMkLst>
            <pc:docMk/>
            <pc:sldMk cId="170034789" sldId="362"/>
            <ac:spMk id="66" creationId="{70CCAE26-865A-77FD-6E77-BF605B61E7A8}"/>
          </ac:spMkLst>
        </pc:spChg>
        <pc:spChg chg="add mod">
          <ac:chgData name="Soheil Abbasloo" userId="d71572ce-aea6-4a3a-9d7a-c1bc96c12f67" providerId="ADAL" clId="{ED41F9C1-8274-4F08-8693-1523C4FF26CB}" dt="2022-08-10T22:50:59.919" v="407" actId="1076"/>
          <ac:spMkLst>
            <pc:docMk/>
            <pc:sldMk cId="170034789" sldId="362"/>
            <ac:spMk id="67" creationId="{DE320BFB-A3FB-60E5-A67D-FB8094FF5EDC}"/>
          </ac:spMkLst>
        </pc:spChg>
        <pc:spChg chg="add mod">
          <ac:chgData name="Soheil Abbasloo" userId="d71572ce-aea6-4a3a-9d7a-c1bc96c12f67" providerId="ADAL" clId="{ED41F9C1-8274-4F08-8693-1523C4FF26CB}" dt="2022-08-10T22:50:59.919" v="407" actId="1076"/>
          <ac:spMkLst>
            <pc:docMk/>
            <pc:sldMk cId="170034789" sldId="362"/>
            <ac:spMk id="68" creationId="{A5BD1B15-E938-C1EA-30A3-763A0E369A49}"/>
          </ac:spMkLst>
        </pc:spChg>
        <pc:spChg chg="add mod">
          <ac:chgData name="Soheil Abbasloo" userId="d71572ce-aea6-4a3a-9d7a-c1bc96c12f67" providerId="ADAL" clId="{ED41F9C1-8274-4F08-8693-1523C4FF26CB}" dt="2022-08-10T22:50:59.919" v="407" actId="1076"/>
          <ac:spMkLst>
            <pc:docMk/>
            <pc:sldMk cId="170034789" sldId="362"/>
            <ac:spMk id="69" creationId="{0EA181EE-CDB0-2296-44F3-ABFA70A3A17E}"/>
          </ac:spMkLst>
        </pc:spChg>
        <pc:spChg chg="mod ord">
          <ac:chgData name="Soheil Abbasloo" userId="d71572ce-aea6-4a3a-9d7a-c1bc96c12f67" providerId="ADAL" clId="{ED41F9C1-8274-4F08-8693-1523C4FF26CB}" dt="2022-08-10T22:52:40.196" v="433" actId="255"/>
          <ac:spMkLst>
            <pc:docMk/>
            <pc:sldMk cId="170034789" sldId="362"/>
            <ac:spMk id="80899" creationId="{00000000-0000-0000-0000-000000000000}"/>
          </ac:spMkLst>
        </pc:spChg>
        <pc:spChg chg="del">
          <ac:chgData name="Soheil Abbasloo" userId="d71572ce-aea6-4a3a-9d7a-c1bc96c12f67" providerId="ADAL" clId="{ED41F9C1-8274-4F08-8693-1523C4FF26CB}" dt="2022-08-10T22:50:40.417" v="401" actId="478"/>
          <ac:spMkLst>
            <pc:docMk/>
            <pc:sldMk cId="170034789" sldId="362"/>
            <ac:spMk id="80901" creationId="{00000000-0000-0000-0000-000000000000}"/>
          </ac:spMkLst>
        </pc:spChg>
        <pc:spChg chg="del">
          <ac:chgData name="Soheil Abbasloo" userId="d71572ce-aea6-4a3a-9d7a-c1bc96c12f67" providerId="ADAL" clId="{ED41F9C1-8274-4F08-8693-1523C4FF26CB}" dt="2022-08-10T22:50:40.417" v="401" actId="478"/>
          <ac:spMkLst>
            <pc:docMk/>
            <pc:sldMk cId="170034789" sldId="362"/>
            <ac:spMk id="80902" creationId="{00000000-0000-0000-0000-000000000000}"/>
          </ac:spMkLst>
        </pc:spChg>
        <pc:spChg chg="del">
          <ac:chgData name="Soheil Abbasloo" userId="d71572ce-aea6-4a3a-9d7a-c1bc96c12f67" providerId="ADAL" clId="{ED41F9C1-8274-4F08-8693-1523C4FF26CB}" dt="2022-08-10T22:50:40.417" v="401" actId="478"/>
          <ac:spMkLst>
            <pc:docMk/>
            <pc:sldMk cId="170034789" sldId="362"/>
            <ac:spMk id="80903" creationId="{00000000-0000-0000-0000-000000000000}"/>
          </ac:spMkLst>
        </pc:spChg>
        <pc:spChg chg="del">
          <ac:chgData name="Soheil Abbasloo" userId="d71572ce-aea6-4a3a-9d7a-c1bc96c12f67" providerId="ADAL" clId="{ED41F9C1-8274-4F08-8693-1523C4FF26CB}" dt="2022-08-10T22:50:40.417" v="401" actId="478"/>
          <ac:spMkLst>
            <pc:docMk/>
            <pc:sldMk cId="170034789" sldId="362"/>
            <ac:spMk id="80904" creationId="{00000000-0000-0000-0000-000000000000}"/>
          </ac:spMkLst>
        </pc:spChg>
        <pc:spChg chg="del">
          <ac:chgData name="Soheil Abbasloo" userId="d71572ce-aea6-4a3a-9d7a-c1bc96c12f67" providerId="ADAL" clId="{ED41F9C1-8274-4F08-8693-1523C4FF26CB}" dt="2022-08-10T22:50:40.417" v="401" actId="478"/>
          <ac:spMkLst>
            <pc:docMk/>
            <pc:sldMk cId="170034789" sldId="362"/>
            <ac:spMk id="80905" creationId="{00000000-0000-0000-0000-000000000000}"/>
          </ac:spMkLst>
        </pc:spChg>
        <pc:spChg chg="del">
          <ac:chgData name="Soheil Abbasloo" userId="d71572ce-aea6-4a3a-9d7a-c1bc96c12f67" providerId="ADAL" clId="{ED41F9C1-8274-4F08-8693-1523C4FF26CB}" dt="2022-08-10T22:50:40.417" v="401" actId="478"/>
          <ac:spMkLst>
            <pc:docMk/>
            <pc:sldMk cId="170034789" sldId="362"/>
            <ac:spMk id="80906" creationId="{00000000-0000-0000-0000-000000000000}"/>
          </ac:spMkLst>
        </pc:spChg>
        <pc:spChg chg="del">
          <ac:chgData name="Soheil Abbasloo" userId="d71572ce-aea6-4a3a-9d7a-c1bc96c12f67" providerId="ADAL" clId="{ED41F9C1-8274-4F08-8693-1523C4FF26CB}" dt="2022-08-10T22:50:40.417" v="401" actId="478"/>
          <ac:spMkLst>
            <pc:docMk/>
            <pc:sldMk cId="170034789" sldId="362"/>
            <ac:spMk id="80907" creationId="{00000000-0000-0000-0000-000000000000}"/>
          </ac:spMkLst>
        </pc:spChg>
        <pc:spChg chg="del">
          <ac:chgData name="Soheil Abbasloo" userId="d71572ce-aea6-4a3a-9d7a-c1bc96c12f67" providerId="ADAL" clId="{ED41F9C1-8274-4F08-8693-1523C4FF26CB}" dt="2022-08-10T22:50:40.417" v="401" actId="478"/>
          <ac:spMkLst>
            <pc:docMk/>
            <pc:sldMk cId="170034789" sldId="362"/>
            <ac:spMk id="80908" creationId="{00000000-0000-0000-0000-000000000000}"/>
          </ac:spMkLst>
        </pc:spChg>
        <pc:spChg chg="del">
          <ac:chgData name="Soheil Abbasloo" userId="d71572ce-aea6-4a3a-9d7a-c1bc96c12f67" providerId="ADAL" clId="{ED41F9C1-8274-4F08-8693-1523C4FF26CB}" dt="2022-08-10T22:50:40.417" v="401" actId="478"/>
          <ac:spMkLst>
            <pc:docMk/>
            <pc:sldMk cId="170034789" sldId="362"/>
            <ac:spMk id="80909" creationId="{00000000-0000-0000-0000-000000000000}"/>
          </ac:spMkLst>
        </pc:spChg>
        <pc:spChg chg="del">
          <ac:chgData name="Soheil Abbasloo" userId="d71572ce-aea6-4a3a-9d7a-c1bc96c12f67" providerId="ADAL" clId="{ED41F9C1-8274-4F08-8693-1523C4FF26CB}" dt="2022-08-10T22:50:40.417" v="401" actId="478"/>
          <ac:spMkLst>
            <pc:docMk/>
            <pc:sldMk cId="170034789" sldId="362"/>
            <ac:spMk id="80910" creationId="{00000000-0000-0000-0000-000000000000}"/>
          </ac:spMkLst>
        </pc:spChg>
        <pc:spChg chg="del">
          <ac:chgData name="Soheil Abbasloo" userId="d71572ce-aea6-4a3a-9d7a-c1bc96c12f67" providerId="ADAL" clId="{ED41F9C1-8274-4F08-8693-1523C4FF26CB}" dt="2022-08-10T22:50:40.417" v="401" actId="478"/>
          <ac:spMkLst>
            <pc:docMk/>
            <pc:sldMk cId="170034789" sldId="362"/>
            <ac:spMk id="80911" creationId="{00000000-0000-0000-0000-000000000000}"/>
          </ac:spMkLst>
        </pc:spChg>
        <pc:spChg chg="del">
          <ac:chgData name="Soheil Abbasloo" userId="d71572ce-aea6-4a3a-9d7a-c1bc96c12f67" providerId="ADAL" clId="{ED41F9C1-8274-4F08-8693-1523C4FF26CB}" dt="2022-08-10T22:50:40.417" v="401" actId="478"/>
          <ac:spMkLst>
            <pc:docMk/>
            <pc:sldMk cId="170034789" sldId="362"/>
            <ac:spMk id="80912" creationId="{00000000-0000-0000-0000-000000000000}"/>
          </ac:spMkLst>
        </pc:spChg>
        <pc:spChg chg="del">
          <ac:chgData name="Soheil Abbasloo" userId="d71572ce-aea6-4a3a-9d7a-c1bc96c12f67" providerId="ADAL" clId="{ED41F9C1-8274-4F08-8693-1523C4FF26CB}" dt="2022-08-10T22:50:40.417" v="401" actId="478"/>
          <ac:spMkLst>
            <pc:docMk/>
            <pc:sldMk cId="170034789" sldId="362"/>
            <ac:spMk id="80913" creationId="{00000000-0000-0000-0000-000000000000}"/>
          </ac:spMkLst>
        </pc:spChg>
        <pc:spChg chg="del">
          <ac:chgData name="Soheil Abbasloo" userId="d71572ce-aea6-4a3a-9d7a-c1bc96c12f67" providerId="ADAL" clId="{ED41F9C1-8274-4F08-8693-1523C4FF26CB}" dt="2022-08-10T22:50:40.417" v="401" actId="478"/>
          <ac:spMkLst>
            <pc:docMk/>
            <pc:sldMk cId="170034789" sldId="362"/>
            <ac:spMk id="80914" creationId="{00000000-0000-0000-0000-000000000000}"/>
          </ac:spMkLst>
        </pc:spChg>
        <pc:spChg chg="del">
          <ac:chgData name="Soheil Abbasloo" userId="d71572ce-aea6-4a3a-9d7a-c1bc96c12f67" providerId="ADAL" clId="{ED41F9C1-8274-4F08-8693-1523C4FF26CB}" dt="2022-08-10T22:50:40.417" v="401" actId="478"/>
          <ac:spMkLst>
            <pc:docMk/>
            <pc:sldMk cId="170034789" sldId="362"/>
            <ac:spMk id="80915" creationId="{00000000-0000-0000-0000-000000000000}"/>
          </ac:spMkLst>
        </pc:spChg>
        <pc:spChg chg="del">
          <ac:chgData name="Soheil Abbasloo" userId="d71572ce-aea6-4a3a-9d7a-c1bc96c12f67" providerId="ADAL" clId="{ED41F9C1-8274-4F08-8693-1523C4FF26CB}" dt="2022-08-10T22:50:40.417" v="401" actId="478"/>
          <ac:spMkLst>
            <pc:docMk/>
            <pc:sldMk cId="170034789" sldId="362"/>
            <ac:spMk id="80916" creationId="{00000000-0000-0000-0000-000000000000}"/>
          </ac:spMkLst>
        </pc:spChg>
        <pc:spChg chg="del">
          <ac:chgData name="Soheil Abbasloo" userId="d71572ce-aea6-4a3a-9d7a-c1bc96c12f67" providerId="ADAL" clId="{ED41F9C1-8274-4F08-8693-1523C4FF26CB}" dt="2022-08-10T22:50:40.417" v="401" actId="478"/>
          <ac:spMkLst>
            <pc:docMk/>
            <pc:sldMk cId="170034789" sldId="362"/>
            <ac:spMk id="80917" creationId="{00000000-0000-0000-0000-000000000000}"/>
          </ac:spMkLst>
        </pc:spChg>
        <pc:spChg chg="del">
          <ac:chgData name="Soheil Abbasloo" userId="d71572ce-aea6-4a3a-9d7a-c1bc96c12f67" providerId="ADAL" clId="{ED41F9C1-8274-4F08-8693-1523C4FF26CB}" dt="2022-08-10T22:50:40.417" v="401" actId="478"/>
          <ac:spMkLst>
            <pc:docMk/>
            <pc:sldMk cId="170034789" sldId="362"/>
            <ac:spMk id="80918" creationId="{00000000-0000-0000-0000-000000000000}"/>
          </ac:spMkLst>
        </pc:spChg>
        <pc:spChg chg="del">
          <ac:chgData name="Soheil Abbasloo" userId="d71572ce-aea6-4a3a-9d7a-c1bc96c12f67" providerId="ADAL" clId="{ED41F9C1-8274-4F08-8693-1523C4FF26CB}" dt="2022-08-10T22:50:40.417" v="401" actId="478"/>
          <ac:spMkLst>
            <pc:docMk/>
            <pc:sldMk cId="170034789" sldId="362"/>
            <ac:spMk id="80919" creationId="{00000000-0000-0000-0000-000000000000}"/>
          </ac:spMkLst>
        </pc:spChg>
        <pc:spChg chg="del">
          <ac:chgData name="Soheil Abbasloo" userId="d71572ce-aea6-4a3a-9d7a-c1bc96c12f67" providerId="ADAL" clId="{ED41F9C1-8274-4F08-8693-1523C4FF26CB}" dt="2022-08-10T22:50:40.417" v="401" actId="478"/>
          <ac:spMkLst>
            <pc:docMk/>
            <pc:sldMk cId="170034789" sldId="362"/>
            <ac:spMk id="80920" creationId="{00000000-0000-0000-0000-000000000000}"/>
          </ac:spMkLst>
        </pc:spChg>
        <pc:spChg chg="del">
          <ac:chgData name="Soheil Abbasloo" userId="d71572ce-aea6-4a3a-9d7a-c1bc96c12f67" providerId="ADAL" clId="{ED41F9C1-8274-4F08-8693-1523C4FF26CB}" dt="2022-08-10T22:50:40.417" v="401" actId="478"/>
          <ac:spMkLst>
            <pc:docMk/>
            <pc:sldMk cId="170034789" sldId="362"/>
            <ac:spMk id="80921" creationId="{00000000-0000-0000-0000-000000000000}"/>
          </ac:spMkLst>
        </pc:spChg>
        <pc:spChg chg="del">
          <ac:chgData name="Soheil Abbasloo" userId="d71572ce-aea6-4a3a-9d7a-c1bc96c12f67" providerId="ADAL" clId="{ED41F9C1-8274-4F08-8693-1523C4FF26CB}" dt="2022-08-10T22:50:40.417" v="401" actId="478"/>
          <ac:spMkLst>
            <pc:docMk/>
            <pc:sldMk cId="170034789" sldId="362"/>
            <ac:spMk id="80922" creationId="{00000000-0000-0000-0000-000000000000}"/>
          </ac:spMkLst>
        </pc:spChg>
        <pc:spChg chg="mod ord">
          <ac:chgData name="Soheil Abbasloo" userId="d71572ce-aea6-4a3a-9d7a-c1bc96c12f67" providerId="ADAL" clId="{ED41F9C1-8274-4F08-8693-1523C4FF26CB}" dt="2022-08-10T22:51:15.160" v="410" actId="27636"/>
          <ac:spMkLst>
            <pc:docMk/>
            <pc:sldMk cId="170034789" sldId="362"/>
            <ac:spMk id="996355" creationId="{00000000-0000-0000-0000-000000000000}"/>
          </ac:spMkLst>
        </pc:spChg>
      </pc:sldChg>
      <pc:sldChg chg="addSp delSp modSp del mod modClrScheme chgLayout">
        <pc:chgData name="Soheil Abbasloo" userId="d71572ce-aea6-4a3a-9d7a-c1bc96c12f67" providerId="ADAL" clId="{ED41F9C1-8274-4F08-8693-1523C4FF26CB}" dt="2022-08-17T17:02:58.982" v="6818" actId="700"/>
        <pc:sldMkLst>
          <pc:docMk/>
          <pc:sldMk cId="4241321036" sldId="362"/>
        </pc:sldMkLst>
        <pc:spChg chg="add del mod ord">
          <ac:chgData name="Soheil Abbasloo" userId="d71572ce-aea6-4a3a-9d7a-c1bc96c12f67" providerId="ADAL" clId="{ED41F9C1-8274-4F08-8693-1523C4FF26CB}" dt="2022-08-17T17:02:53.195" v="6817" actId="700"/>
          <ac:spMkLst>
            <pc:docMk/>
            <pc:sldMk cId="4241321036" sldId="362"/>
            <ac:spMk id="2" creationId="{07EAFD1C-FA6F-067D-1CEE-2323F80871C9}"/>
          </ac:spMkLst>
        </pc:spChg>
        <pc:spChg chg="add del mod ord">
          <ac:chgData name="Soheil Abbasloo" userId="d71572ce-aea6-4a3a-9d7a-c1bc96c12f67" providerId="ADAL" clId="{ED41F9C1-8274-4F08-8693-1523C4FF26CB}" dt="2022-08-17T17:02:53.195" v="6817" actId="700"/>
          <ac:spMkLst>
            <pc:docMk/>
            <pc:sldMk cId="4241321036" sldId="362"/>
            <ac:spMk id="3" creationId="{BE9F7F0B-3A7F-2188-943A-F66183192511}"/>
          </ac:spMkLst>
        </pc:spChg>
        <pc:spChg chg="add del mod ord">
          <ac:chgData name="Soheil Abbasloo" userId="d71572ce-aea6-4a3a-9d7a-c1bc96c12f67" providerId="ADAL" clId="{ED41F9C1-8274-4F08-8693-1523C4FF26CB}" dt="2022-08-17T17:02:58.982" v="6818" actId="700"/>
          <ac:spMkLst>
            <pc:docMk/>
            <pc:sldMk cId="4241321036" sldId="362"/>
            <ac:spMk id="4" creationId="{717C0479-C80B-69D9-3B01-B1BA903C742E}"/>
          </ac:spMkLst>
        </pc:spChg>
        <pc:spChg chg="mod ord">
          <ac:chgData name="Soheil Abbasloo" userId="d71572ce-aea6-4a3a-9d7a-c1bc96c12f67" providerId="ADAL" clId="{ED41F9C1-8274-4F08-8693-1523C4FF26CB}" dt="2022-08-17T17:02:58.982" v="6818" actId="700"/>
          <ac:spMkLst>
            <pc:docMk/>
            <pc:sldMk cId="4241321036" sldId="362"/>
            <ac:spMk id="1214" creationId="{00000000-0000-0000-0000-000000000000}"/>
          </ac:spMkLst>
        </pc:spChg>
      </pc:sldChg>
      <pc:sldChg chg="addSp delSp modSp add del mod modClrScheme modAnim chgLayout modNotes">
        <pc:chgData name="Soheil Abbasloo" userId="d71572ce-aea6-4a3a-9d7a-c1bc96c12f67" providerId="ADAL" clId="{ED41F9C1-8274-4F08-8693-1523C4FF26CB}" dt="2022-08-17T16:10:26.218" v="6093" actId="2696"/>
        <pc:sldMkLst>
          <pc:docMk/>
          <pc:sldMk cId="2542666118" sldId="363"/>
        </pc:sldMkLst>
        <pc:spChg chg="add del mod">
          <ac:chgData name="Soheil Abbasloo" userId="d71572ce-aea6-4a3a-9d7a-c1bc96c12f67" providerId="ADAL" clId="{ED41F9C1-8274-4F08-8693-1523C4FF26CB}" dt="2022-08-10T22:51:47.317" v="414" actId="478"/>
          <ac:spMkLst>
            <pc:docMk/>
            <pc:sldMk cId="2542666118" sldId="363"/>
            <ac:spMk id="26" creationId="{E3FD9C0B-FE7E-DE86-D6FF-51061CF21925}"/>
          </ac:spMkLst>
        </pc:spChg>
        <pc:spChg chg="add del mod">
          <ac:chgData name="Soheil Abbasloo" userId="d71572ce-aea6-4a3a-9d7a-c1bc96c12f67" providerId="ADAL" clId="{ED41F9C1-8274-4F08-8693-1523C4FF26CB}" dt="2022-08-10T22:51:47.317" v="414" actId="478"/>
          <ac:spMkLst>
            <pc:docMk/>
            <pc:sldMk cId="2542666118" sldId="363"/>
            <ac:spMk id="27" creationId="{F7DC7706-A365-B82F-EF2F-EA1ABFB39FF7}"/>
          </ac:spMkLst>
        </pc:spChg>
        <pc:spChg chg="add del mod">
          <ac:chgData name="Soheil Abbasloo" userId="d71572ce-aea6-4a3a-9d7a-c1bc96c12f67" providerId="ADAL" clId="{ED41F9C1-8274-4F08-8693-1523C4FF26CB}" dt="2022-08-10T22:51:47.317" v="414" actId="478"/>
          <ac:spMkLst>
            <pc:docMk/>
            <pc:sldMk cId="2542666118" sldId="363"/>
            <ac:spMk id="28" creationId="{FC29E051-626D-5C82-024E-0EFFC05B739B}"/>
          </ac:spMkLst>
        </pc:spChg>
        <pc:spChg chg="add del mod">
          <ac:chgData name="Soheil Abbasloo" userId="d71572ce-aea6-4a3a-9d7a-c1bc96c12f67" providerId="ADAL" clId="{ED41F9C1-8274-4F08-8693-1523C4FF26CB}" dt="2022-08-10T22:51:47.317" v="414" actId="478"/>
          <ac:spMkLst>
            <pc:docMk/>
            <pc:sldMk cId="2542666118" sldId="363"/>
            <ac:spMk id="29" creationId="{B4E2EB69-6690-2F5D-E965-C720199BFE1B}"/>
          </ac:spMkLst>
        </pc:spChg>
        <pc:spChg chg="add del mod">
          <ac:chgData name="Soheil Abbasloo" userId="d71572ce-aea6-4a3a-9d7a-c1bc96c12f67" providerId="ADAL" clId="{ED41F9C1-8274-4F08-8693-1523C4FF26CB}" dt="2022-08-10T22:51:47.317" v="414" actId="478"/>
          <ac:spMkLst>
            <pc:docMk/>
            <pc:sldMk cId="2542666118" sldId="363"/>
            <ac:spMk id="30" creationId="{9E48E25B-EA6D-07EE-8C8E-7875F125E56B}"/>
          </ac:spMkLst>
        </pc:spChg>
        <pc:spChg chg="add del mod">
          <ac:chgData name="Soheil Abbasloo" userId="d71572ce-aea6-4a3a-9d7a-c1bc96c12f67" providerId="ADAL" clId="{ED41F9C1-8274-4F08-8693-1523C4FF26CB}" dt="2022-08-10T22:51:47.317" v="414" actId="478"/>
          <ac:spMkLst>
            <pc:docMk/>
            <pc:sldMk cId="2542666118" sldId="363"/>
            <ac:spMk id="31" creationId="{93A6AFAE-51CE-3DA6-2F61-F060C9D11F8D}"/>
          </ac:spMkLst>
        </pc:spChg>
        <pc:spChg chg="add del mod">
          <ac:chgData name="Soheil Abbasloo" userId="d71572ce-aea6-4a3a-9d7a-c1bc96c12f67" providerId="ADAL" clId="{ED41F9C1-8274-4F08-8693-1523C4FF26CB}" dt="2022-08-10T22:51:47.317" v="414" actId="478"/>
          <ac:spMkLst>
            <pc:docMk/>
            <pc:sldMk cId="2542666118" sldId="363"/>
            <ac:spMk id="32" creationId="{CE87A191-AD69-92D3-307A-05A41CF805EB}"/>
          </ac:spMkLst>
        </pc:spChg>
        <pc:spChg chg="add del mod">
          <ac:chgData name="Soheil Abbasloo" userId="d71572ce-aea6-4a3a-9d7a-c1bc96c12f67" providerId="ADAL" clId="{ED41F9C1-8274-4F08-8693-1523C4FF26CB}" dt="2022-08-10T22:51:47.317" v="414" actId="478"/>
          <ac:spMkLst>
            <pc:docMk/>
            <pc:sldMk cId="2542666118" sldId="363"/>
            <ac:spMk id="33" creationId="{D89968CB-3526-6EBC-32C7-16D27CF4777F}"/>
          </ac:spMkLst>
        </pc:spChg>
        <pc:spChg chg="add del mod">
          <ac:chgData name="Soheil Abbasloo" userId="d71572ce-aea6-4a3a-9d7a-c1bc96c12f67" providerId="ADAL" clId="{ED41F9C1-8274-4F08-8693-1523C4FF26CB}" dt="2022-08-10T22:51:47.317" v="414" actId="478"/>
          <ac:spMkLst>
            <pc:docMk/>
            <pc:sldMk cId="2542666118" sldId="363"/>
            <ac:spMk id="34" creationId="{EE433394-F117-13B7-6891-C9C531101745}"/>
          </ac:spMkLst>
        </pc:spChg>
        <pc:spChg chg="add del mod">
          <ac:chgData name="Soheil Abbasloo" userId="d71572ce-aea6-4a3a-9d7a-c1bc96c12f67" providerId="ADAL" clId="{ED41F9C1-8274-4F08-8693-1523C4FF26CB}" dt="2022-08-10T22:51:47.317" v="414" actId="478"/>
          <ac:spMkLst>
            <pc:docMk/>
            <pc:sldMk cId="2542666118" sldId="363"/>
            <ac:spMk id="35" creationId="{18F4048E-7033-89F2-23A3-0C080BFC822E}"/>
          </ac:spMkLst>
        </pc:spChg>
        <pc:spChg chg="add del mod">
          <ac:chgData name="Soheil Abbasloo" userId="d71572ce-aea6-4a3a-9d7a-c1bc96c12f67" providerId="ADAL" clId="{ED41F9C1-8274-4F08-8693-1523C4FF26CB}" dt="2022-08-10T22:51:47.317" v="414" actId="478"/>
          <ac:spMkLst>
            <pc:docMk/>
            <pc:sldMk cId="2542666118" sldId="363"/>
            <ac:spMk id="36" creationId="{84C23278-DD25-D24C-8DFD-8D0BE54C6EA5}"/>
          </ac:spMkLst>
        </pc:spChg>
        <pc:spChg chg="add del mod">
          <ac:chgData name="Soheil Abbasloo" userId="d71572ce-aea6-4a3a-9d7a-c1bc96c12f67" providerId="ADAL" clId="{ED41F9C1-8274-4F08-8693-1523C4FF26CB}" dt="2022-08-10T22:51:47.317" v="414" actId="478"/>
          <ac:spMkLst>
            <pc:docMk/>
            <pc:sldMk cId="2542666118" sldId="363"/>
            <ac:spMk id="37" creationId="{02F5AABA-32A0-D610-EB8B-83C7322DD885}"/>
          </ac:spMkLst>
        </pc:spChg>
        <pc:spChg chg="add del mod">
          <ac:chgData name="Soheil Abbasloo" userId="d71572ce-aea6-4a3a-9d7a-c1bc96c12f67" providerId="ADAL" clId="{ED41F9C1-8274-4F08-8693-1523C4FF26CB}" dt="2022-08-10T22:51:47.317" v="414" actId="478"/>
          <ac:spMkLst>
            <pc:docMk/>
            <pc:sldMk cId="2542666118" sldId="363"/>
            <ac:spMk id="38" creationId="{0169348D-FCDA-A732-39B8-AAD4688A8055}"/>
          </ac:spMkLst>
        </pc:spChg>
        <pc:spChg chg="add del mod">
          <ac:chgData name="Soheil Abbasloo" userId="d71572ce-aea6-4a3a-9d7a-c1bc96c12f67" providerId="ADAL" clId="{ED41F9C1-8274-4F08-8693-1523C4FF26CB}" dt="2022-08-10T22:51:47.317" v="414" actId="478"/>
          <ac:spMkLst>
            <pc:docMk/>
            <pc:sldMk cId="2542666118" sldId="363"/>
            <ac:spMk id="39" creationId="{30AEA318-9209-A4C3-6895-46A9C5243602}"/>
          </ac:spMkLst>
        </pc:spChg>
        <pc:spChg chg="add del mod">
          <ac:chgData name="Soheil Abbasloo" userId="d71572ce-aea6-4a3a-9d7a-c1bc96c12f67" providerId="ADAL" clId="{ED41F9C1-8274-4F08-8693-1523C4FF26CB}" dt="2022-08-10T22:51:47.317" v="414" actId="478"/>
          <ac:spMkLst>
            <pc:docMk/>
            <pc:sldMk cId="2542666118" sldId="363"/>
            <ac:spMk id="40" creationId="{61CFDCF2-ABE7-8DAE-6914-71DF31C9E9FF}"/>
          </ac:spMkLst>
        </pc:spChg>
        <pc:spChg chg="add del mod">
          <ac:chgData name="Soheil Abbasloo" userId="d71572ce-aea6-4a3a-9d7a-c1bc96c12f67" providerId="ADAL" clId="{ED41F9C1-8274-4F08-8693-1523C4FF26CB}" dt="2022-08-10T22:51:47.317" v="414" actId="478"/>
          <ac:spMkLst>
            <pc:docMk/>
            <pc:sldMk cId="2542666118" sldId="363"/>
            <ac:spMk id="41" creationId="{39870691-0BCF-D1A5-BFB7-D11CCBCD0117}"/>
          </ac:spMkLst>
        </pc:spChg>
        <pc:spChg chg="add del mod">
          <ac:chgData name="Soheil Abbasloo" userId="d71572ce-aea6-4a3a-9d7a-c1bc96c12f67" providerId="ADAL" clId="{ED41F9C1-8274-4F08-8693-1523C4FF26CB}" dt="2022-08-10T22:51:47.317" v="414" actId="478"/>
          <ac:spMkLst>
            <pc:docMk/>
            <pc:sldMk cId="2542666118" sldId="363"/>
            <ac:spMk id="42" creationId="{4FEB60E9-83B4-126F-6791-4A3E1D089888}"/>
          </ac:spMkLst>
        </pc:spChg>
        <pc:spChg chg="add del mod">
          <ac:chgData name="Soheil Abbasloo" userId="d71572ce-aea6-4a3a-9d7a-c1bc96c12f67" providerId="ADAL" clId="{ED41F9C1-8274-4F08-8693-1523C4FF26CB}" dt="2022-08-10T22:51:47.317" v="414" actId="478"/>
          <ac:spMkLst>
            <pc:docMk/>
            <pc:sldMk cId="2542666118" sldId="363"/>
            <ac:spMk id="43" creationId="{729FC022-DD5B-DF28-E358-E922F9F90635}"/>
          </ac:spMkLst>
        </pc:spChg>
        <pc:spChg chg="add del mod">
          <ac:chgData name="Soheil Abbasloo" userId="d71572ce-aea6-4a3a-9d7a-c1bc96c12f67" providerId="ADAL" clId="{ED41F9C1-8274-4F08-8693-1523C4FF26CB}" dt="2022-08-10T22:51:47.317" v="414" actId="478"/>
          <ac:spMkLst>
            <pc:docMk/>
            <pc:sldMk cId="2542666118" sldId="363"/>
            <ac:spMk id="44" creationId="{64E32F64-B1D4-7CBB-51BD-AABE16AB0AB5}"/>
          </ac:spMkLst>
        </pc:spChg>
        <pc:spChg chg="add del mod">
          <ac:chgData name="Soheil Abbasloo" userId="d71572ce-aea6-4a3a-9d7a-c1bc96c12f67" providerId="ADAL" clId="{ED41F9C1-8274-4F08-8693-1523C4FF26CB}" dt="2022-08-10T22:51:47.317" v="414" actId="478"/>
          <ac:spMkLst>
            <pc:docMk/>
            <pc:sldMk cId="2542666118" sldId="363"/>
            <ac:spMk id="45" creationId="{AA46DB11-0A37-D235-7303-EAEE3833EC89}"/>
          </ac:spMkLst>
        </pc:spChg>
        <pc:spChg chg="add del mod">
          <ac:chgData name="Soheil Abbasloo" userId="d71572ce-aea6-4a3a-9d7a-c1bc96c12f67" providerId="ADAL" clId="{ED41F9C1-8274-4F08-8693-1523C4FF26CB}" dt="2022-08-10T22:51:47.317" v="414" actId="478"/>
          <ac:spMkLst>
            <pc:docMk/>
            <pc:sldMk cId="2542666118" sldId="363"/>
            <ac:spMk id="46" creationId="{46F9D587-A483-DC8C-0E8C-0E37EEFC5B1E}"/>
          </ac:spMkLst>
        </pc:spChg>
        <pc:spChg chg="add del mod">
          <ac:chgData name="Soheil Abbasloo" userId="d71572ce-aea6-4a3a-9d7a-c1bc96c12f67" providerId="ADAL" clId="{ED41F9C1-8274-4F08-8693-1523C4FF26CB}" dt="2022-08-10T22:51:47.317" v="414" actId="478"/>
          <ac:spMkLst>
            <pc:docMk/>
            <pc:sldMk cId="2542666118" sldId="363"/>
            <ac:spMk id="47" creationId="{9FB11CA3-21E6-5042-983D-2E9C21E6E29D}"/>
          </ac:spMkLst>
        </pc:spChg>
        <pc:spChg chg="add del mod">
          <ac:chgData name="Soheil Abbasloo" userId="d71572ce-aea6-4a3a-9d7a-c1bc96c12f67" providerId="ADAL" clId="{ED41F9C1-8274-4F08-8693-1523C4FF26CB}" dt="2022-08-10T22:51:49.858" v="418"/>
          <ac:spMkLst>
            <pc:docMk/>
            <pc:sldMk cId="2542666118" sldId="363"/>
            <ac:spMk id="48" creationId="{CDB7CCE0-D458-BAA7-1A42-5E9B8A12FD60}"/>
          </ac:spMkLst>
        </pc:spChg>
        <pc:spChg chg="add del mod">
          <ac:chgData name="Soheil Abbasloo" userId="d71572ce-aea6-4a3a-9d7a-c1bc96c12f67" providerId="ADAL" clId="{ED41F9C1-8274-4F08-8693-1523C4FF26CB}" dt="2022-08-10T22:51:49.858" v="418"/>
          <ac:spMkLst>
            <pc:docMk/>
            <pc:sldMk cId="2542666118" sldId="363"/>
            <ac:spMk id="49" creationId="{7327477F-34EB-3DEE-ACE2-FBE5590568C1}"/>
          </ac:spMkLst>
        </pc:spChg>
        <pc:spChg chg="add del mod">
          <ac:chgData name="Soheil Abbasloo" userId="d71572ce-aea6-4a3a-9d7a-c1bc96c12f67" providerId="ADAL" clId="{ED41F9C1-8274-4F08-8693-1523C4FF26CB}" dt="2022-08-10T22:51:49.858" v="418"/>
          <ac:spMkLst>
            <pc:docMk/>
            <pc:sldMk cId="2542666118" sldId="363"/>
            <ac:spMk id="50" creationId="{FF66DA8C-3D88-0948-97C2-8960284B09F1}"/>
          </ac:spMkLst>
        </pc:spChg>
        <pc:spChg chg="add del mod">
          <ac:chgData name="Soheil Abbasloo" userId="d71572ce-aea6-4a3a-9d7a-c1bc96c12f67" providerId="ADAL" clId="{ED41F9C1-8274-4F08-8693-1523C4FF26CB}" dt="2022-08-10T22:51:49.858" v="418"/>
          <ac:spMkLst>
            <pc:docMk/>
            <pc:sldMk cId="2542666118" sldId="363"/>
            <ac:spMk id="51" creationId="{B4435959-9CB7-1CE3-27D9-C14C6A2C1F5C}"/>
          </ac:spMkLst>
        </pc:spChg>
        <pc:spChg chg="add del mod">
          <ac:chgData name="Soheil Abbasloo" userId="d71572ce-aea6-4a3a-9d7a-c1bc96c12f67" providerId="ADAL" clId="{ED41F9C1-8274-4F08-8693-1523C4FF26CB}" dt="2022-08-10T22:51:49.858" v="418"/>
          <ac:spMkLst>
            <pc:docMk/>
            <pc:sldMk cId="2542666118" sldId="363"/>
            <ac:spMk id="52" creationId="{48216D10-4BA7-BDBC-AB79-5C4DE90DF890}"/>
          </ac:spMkLst>
        </pc:spChg>
        <pc:spChg chg="add del mod">
          <ac:chgData name="Soheil Abbasloo" userId="d71572ce-aea6-4a3a-9d7a-c1bc96c12f67" providerId="ADAL" clId="{ED41F9C1-8274-4F08-8693-1523C4FF26CB}" dt="2022-08-10T22:51:49.858" v="418"/>
          <ac:spMkLst>
            <pc:docMk/>
            <pc:sldMk cId="2542666118" sldId="363"/>
            <ac:spMk id="53" creationId="{B23792B7-C96D-FF15-31DB-1E518DB4F3BD}"/>
          </ac:spMkLst>
        </pc:spChg>
        <pc:spChg chg="add del mod">
          <ac:chgData name="Soheil Abbasloo" userId="d71572ce-aea6-4a3a-9d7a-c1bc96c12f67" providerId="ADAL" clId="{ED41F9C1-8274-4F08-8693-1523C4FF26CB}" dt="2022-08-10T22:51:49.858" v="418"/>
          <ac:spMkLst>
            <pc:docMk/>
            <pc:sldMk cId="2542666118" sldId="363"/>
            <ac:spMk id="54" creationId="{7437F8EB-D649-6667-C315-866FA0A96F97}"/>
          </ac:spMkLst>
        </pc:spChg>
        <pc:spChg chg="add del mod">
          <ac:chgData name="Soheil Abbasloo" userId="d71572ce-aea6-4a3a-9d7a-c1bc96c12f67" providerId="ADAL" clId="{ED41F9C1-8274-4F08-8693-1523C4FF26CB}" dt="2022-08-10T22:51:49.858" v="418"/>
          <ac:spMkLst>
            <pc:docMk/>
            <pc:sldMk cId="2542666118" sldId="363"/>
            <ac:spMk id="55" creationId="{816C0288-CE3E-4B8B-DD34-54A60337465B}"/>
          </ac:spMkLst>
        </pc:spChg>
        <pc:spChg chg="add del mod">
          <ac:chgData name="Soheil Abbasloo" userId="d71572ce-aea6-4a3a-9d7a-c1bc96c12f67" providerId="ADAL" clId="{ED41F9C1-8274-4F08-8693-1523C4FF26CB}" dt="2022-08-10T22:51:49.858" v="418"/>
          <ac:spMkLst>
            <pc:docMk/>
            <pc:sldMk cId="2542666118" sldId="363"/>
            <ac:spMk id="56" creationId="{20E890BE-9370-BFEA-4B74-15B28A515F33}"/>
          </ac:spMkLst>
        </pc:spChg>
        <pc:spChg chg="add del mod">
          <ac:chgData name="Soheil Abbasloo" userId="d71572ce-aea6-4a3a-9d7a-c1bc96c12f67" providerId="ADAL" clId="{ED41F9C1-8274-4F08-8693-1523C4FF26CB}" dt="2022-08-10T22:51:49.858" v="418"/>
          <ac:spMkLst>
            <pc:docMk/>
            <pc:sldMk cId="2542666118" sldId="363"/>
            <ac:spMk id="57" creationId="{CEC35A73-530C-4D1C-69BE-087F4923D61B}"/>
          </ac:spMkLst>
        </pc:spChg>
        <pc:spChg chg="add del mod">
          <ac:chgData name="Soheil Abbasloo" userId="d71572ce-aea6-4a3a-9d7a-c1bc96c12f67" providerId="ADAL" clId="{ED41F9C1-8274-4F08-8693-1523C4FF26CB}" dt="2022-08-10T22:51:49.858" v="418"/>
          <ac:spMkLst>
            <pc:docMk/>
            <pc:sldMk cId="2542666118" sldId="363"/>
            <ac:spMk id="58" creationId="{6693C179-95EB-7B73-8AFB-6F6F3C9A5C64}"/>
          </ac:spMkLst>
        </pc:spChg>
        <pc:spChg chg="add del mod">
          <ac:chgData name="Soheil Abbasloo" userId="d71572ce-aea6-4a3a-9d7a-c1bc96c12f67" providerId="ADAL" clId="{ED41F9C1-8274-4F08-8693-1523C4FF26CB}" dt="2022-08-10T22:51:49.858" v="418"/>
          <ac:spMkLst>
            <pc:docMk/>
            <pc:sldMk cId="2542666118" sldId="363"/>
            <ac:spMk id="59" creationId="{D5F4335D-E128-15D9-B841-7C0F4BFEA131}"/>
          </ac:spMkLst>
        </pc:spChg>
        <pc:spChg chg="add del mod">
          <ac:chgData name="Soheil Abbasloo" userId="d71572ce-aea6-4a3a-9d7a-c1bc96c12f67" providerId="ADAL" clId="{ED41F9C1-8274-4F08-8693-1523C4FF26CB}" dt="2022-08-10T22:51:49.858" v="418"/>
          <ac:spMkLst>
            <pc:docMk/>
            <pc:sldMk cId="2542666118" sldId="363"/>
            <ac:spMk id="60" creationId="{A9B59272-DD6D-42BA-1C72-077DF46917A5}"/>
          </ac:spMkLst>
        </pc:spChg>
        <pc:spChg chg="add del mod">
          <ac:chgData name="Soheil Abbasloo" userId="d71572ce-aea6-4a3a-9d7a-c1bc96c12f67" providerId="ADAL" clId="{ED41F9C1-8274-4F08-8693-1523C4FF26CB}" dt="2022-08-10T22:51:49.858" v="418"/>
          <ac:spMkLst>
            <pc:docMk/>
            <pc:sldMk cId="2542666118" sldId="363"/>
            <ac:spMk id="61" creationId="{C48C1F1C-5A83-EABD-856D-7DCF7F612202}"/>
          </ac:spMkLst>
        </pc:spChg>
        <pc:spChg chg="add del mod">
          <ac:chgData name="Soheil Abbasloo" userId="d71572ce-aea6-4a3a-9d7a-c1bc96c12f67" providerId="ADAL" clId="{ED41F9C1-8274-4F08-8693-1523C4FF26CB}" dt="2022-08-10T22:51:49.858" v="418"/>
          <ac:spMkLst>
            <pc:docMk/>
            <pc:sldMk cId="2542666118" sldId="363"/>
            <ac:spMk id="62" creationId="{A9D8DA6B-3503-2504-D2FA-ED8B04C08D7A}"/>
          </ac:spMkLst>
        </pc:spChg>
        <pc:spChg chg="add del mod">
          <ac:chgData name="Soheil Abbasloo" userId="d71572ce-aea6-4a3a-9d7a-c1bc96c12f67" providerId="ADAL" clId="{ED41F9C1-8274-4F08-8693-1523C4FF26CB}" dt="2022-08-10T22:51:49.858" v="418"/>
          <ac:spMkLst>
            <pc:docMk/>
            <pc:sldMk cId="2542666118" sldId="363"/>
            <ac:spMk id="63" creationId="{73C5E718-86D8-F201-1905-C4D0BB5E7DFA}"/>
          </ac:spMkLst>
        </pc:spChg>
        <pc:spChg chg="add del mod">
          <ac:chgData name="Soheil Abbasloo" userId="d71572ce-aea6-4a3a-9d7a-c1bc96c12f67" providerId="ADAL" clId="{ED41F9C1-8274-4F08-8693-1523C4FF26CB}" dt="2022-08-10T22:51:49.858" v="418"/>
          <ac:spMkLst>
            <pc:docMk/>
            <pc:sldMk cId="2542666118" sldId="363"/>
            <ac:spMk id="64" creationId="{A433AF46-2406-2541-49B2-18862D24F59A}"/>
          </ac:spMkLst>
        </pc:spChg>
        <pc:spChg chg="add del mod">
          <ac:chgData name="Soheil Abbasloo" userId="d71572ce-aea6-4a3a-9d7a-c1bc96c12f67" providerId="ADAL" clId="{ED41F9C1-8274-4F08-8693-1523C4FF26CB}" dt="2022-08-10T22:51:49.858" v="418"/>
          <ac:spMkLst>
            <pc:docMk/>
            <pc:sldMk cId="2542666118" sldId="363"/>
            <ac:spMk id="65" creationId="{939BC8CC-B6AE-7FC1-8DB9-7B03EF9CC62F}"/>
          </ac:spMkLst>
        </pc:spChg>
        <pc:spChg chg="add del mod">
          <ac:chgData name="Soheil Abbasloo" userId="d71572ce-aea6-4a3a-9d7a-c1bc96c12f67" providerId="ADAL" clId="{ED41F9C1-8274-4F08-8693-1523C4FF26CB}" dt="2022-08-10T22:51:49.858" v="418"/>
          <ac:spMkLst>
            <pc:docMk/>
            <pc:sldMk cId="2542666118" sldId="363"/>
            <ac:spMk id="66" creationId="{4D8FEF43-63D5-3D94-A1FC-0E539C7E6337}"/>
          </ac:spMkLst>
        </pc:spChg>
        <pc:spChg chg="add del mod">
          <ac:chgData name="Soheil Abbasloo" userId="d71572ce-aea6-4a3a-9d7a-c1bc96c12f67" providerId="ADAL" clId="{ED41F9C1-8274-4F08-8693-1523C4FF26CB}" dt="2022-08-10T22:51:49.858" v="418"/>
          <ac:spMkLst>
            <pc:docMk/>
            <pc:sldMk cId="2542666118" sldId="363"/>
            <ac:spMk id="67" creationId="{5097B2C7-5149-B5A9-5505-8F84133D6DB3}"/>
          </ac:spMkLst>
        </pc:spChg>
        <pc:spChg chg="add del mod">
          <ac:chgData name="Soheil Abbasloo" userId="d71572ce-aea6-4a3a-9d7a-c1bc96c12f67" providerId="ADAL" clId="{ED41F9C1-8274-4F08-8693-1523C4FF26CB}" dt="2022-08-10T22:51:49.858" v="418"/>
          <ac:spMkLst>
            <pc:docMk/>
            <pc:sldMk cId="2542666118" sldId="363"/>
            <ac:spMk id="68" creationId="{2CF27AD3-1873-92F2-6857-7897D54E196D}"/>
          </ac:spMkLst>
        </pc:spChg>
        <pc:spChg chg="add del mod">
          <ac:chgData name="Soheil Abbasloo" userId="d71572ce-aea6-4a3a-9d7a-c1bc96c12f67" providerId="ADAL" clId="{ED41F9C1-8274-4F08-8693-1523C4FF26CB}" dt="2022-08-10T22:51:49.858" v="418"/>
          <ac:spMkLst>
            <pc:docMk/>
            <pc:sldMk cId="2542666118" sldId="363"/>
            <ac:spMk id="69" creationId="{B0A0455D-B6B4-6BB4-F0D2-B41FFDB44EE7}"/>
          </ac:spMkLst>
        </pc:spChg>
        <pc:spChg chg="add mod">
          <ac:chgData name="Soheil Abbasloo" userId="d71572ce-aea6-4a3a-9d7a-c1bc96c12f67" providerId="ADAL" clId="{ED41F9C1-8274-4F08-8693-1523C4FF26CB}" dt="2022-08-10T22:51:52.678" v="420" actId="1076"/>
          <ac:spMkLst>
            <pc:docMk/>
            <pc:sldMk cId="2542666118" sldId="363"/>
            <ac:spMk id="70" creationId="{DD37B8B2-77F0-68D9-5C6C-EED4C848EE0C}"/>
          </ac:spMkLst>
        </pc:spChg>
        <pc:spChg chg="add mod">
          <ac:chgData name="Soheil Abbasloo" userId="d71572ce-aea6-4a3a-9d7a-c1bc96c12f67" providerId="ADAL" clId="{ED41F9C1-8274-4F08-8693-1523C4FF26CB}" dt="2022-08-10T22:51:52.678" v="420" actId="1076"/>
          <ac:spMkLst>
            <pc:docMk/>
            <pc:sldMk cId="2542666118" sldId="363"/>
            <ac:spMk id="71" creationId="{6175F6CD-6266-6311-2CFF-11494ED82B84}"/>
          </ac:spMkLst>
        </pc:spChg>
        <pc:spChg chg="add mod">
          <ac:chgData name="Soheil Abbasloo" userId="d71572ce-aea6-4a3a-9d7a-c1bc96c12f67" providerId="ADAL" clId="{ED41F9C1-8274-4F08-8693-1523C4FF26CB}" dt="2022-08-10T22:51:52.678" v="420" actId="1076"/>
          <ac:spMkLst>
            <pc:docMk/>
            <pc:sldMk cId="2542666118" sldId="363"/>
            <ac:spMk id="72" creationId="{F1A54A23-F1B3-AE9A-045B-80836D375A9B}"/>
          </ac:spMkLst>
        </pc:spChg>
        <pc:spChg chg="add mod">
          <ac:chgData name="Soheil Abbasloo" userId="d71572ce-aea6-4a3a-9d7a-c1bc96c12f67" providerId="ADAL" clId="{ED41F9C1-8274-4F08-8693-1523C4FF26CB}" dt="2022-08-10T22:51:52.678" v="420" actId="1076"/>
          <ac:spMkLst>
            <pc:docMk/>
            <pc:sldMk cId="2542666118" sldId="363"/>
            <ac:spMk id="73" creationId="{32621CCB-405D-EB9B-D44E-D94CF00C1ADB}"/>
          </ac:spMkLst>
        </pc:spChg>
        <pc:spChg chg="add mod">
          <ac:chgData name="Soheil Abbasloo" userId="d71572ce-aea6-4a3a-9d7a-c1bc96c12f67" providerId="ADAL" clId="{ED41F9C1-8274-4F08-8693-1523C4FF26CB}" dt="2022-08-10T22:51:52.678" v="420" actId="1076"/>
          <ac:spMkLst>
            <pc:docMk/>
            <pc:sldMk cId="2542666118" sldId="363"/>
            <ac:spMk id="74" creationId="{1BE90EE6-FEEF-6E8E-B82A-83BF5E220B86}"/>
          </ac:spMkLst>
        </pc:spChg>
        <pc:spChg chg="add mod">
          <ac:chgData name="Soheil Abbasloo" userId="d71572ce-aea6-4a3a-9d7a-c1bc96c12f67" providerId="ADAL" clId="{ED41F9C1-8274-4F08-8693-1523C4FF26CB}" dt="2022-08-10T22:51:52.678" v="420" actId="1076"/>
          <ac:spMkLst>
            <pc:docMk/>
            <pc:sldMk cId="2542666118" sldId="363"/>
            <ac:spMk id="75" creationId="{093D6942-2B39-EE96-2FF2-2C1DC732E16A}"/>
          </ac:spMkLst>
        </pc:spChg>
        <pc:spChg chg="add mod">
          <ac:chgData name="Soheil Abbasloo" userId="d71572ce-aea6-4a3a-9d7a-c1bc96c12f67" providerId="ADAL" clId="{ED41F9C1-8274-4F08-8693-1523C4FF26CB}" dt="2022-08-10T22:51:52.678" v="420" actId="1076"/>
          <ac:spMkLst>
            <pc:docMk/>
            <pc:sldMk cId="2542666118" sldId="363"/>
            <ac:spMk id="76" creationId="{7465CB30-0ECB-3C54-F164-3C46CA3AD7D5}"/>
          </ac:spMkLst>
        </pc:spChg>
        <pc:spChg chg="add mod">
          <ac:chgData name="Soheil Abbasloo" userId="d71572ce-aea6-4a3a-9d7a-c1bc96c12f67" providerId="ADAL" clId="{ED41F9C1-8274-4F08-8693-1523C4FF26CB}" dt="2022-08-10T22:51:52.678" v="420" actId="1076"/>
          <ac:spMkLst>
            <pc:docMk/>
            <pc:sldMk cId="2542666118" sldId="363"/>
            <ac:spMk id="77" creationId="{B37E38C1-75D8-D13C-A578-C417B473A622}"/>
          </ac:spMkLst>
        </pc:spChg>
        <pc:spChg chg="add mod">
          <ac:chgData name="Soheil Abbasloo" userId="d71572ce-aea6-4a3a-9d7a-c1bc96c12f67" providerId="ADAL" clId="{ED41F9C1-8274-4F08-8693-1523C4FF26CB}" dt="2022-08-10T22:51:52.678" v="420" actId="1076"/>
          <ac:spMkLst>
            <pc:docMk/>
            <pc:sldMk cId="2542666118" sldId="363"/>
            <ac:spMk id="78" creationId="{64B7AA47-B43D-229A-35A8-75A9FEB1E800}"/>
          </ac:spMkLst>
        </pc:spChg>
        <pc:spChg chg="add mod">
          <ac:chgData name="Soheil Abbasloo" userId="d71572ce-aea6-4a3a-9d7a-c1bc96c12f67" providerId="ADAL" clId="{ED41F9C1-8274-4F08-8693-1523C4FF26CB}" dt="2022-08-10T22:51:52.678" v="420" actId="1076"/>
          <ac:spMkLst>
            <pc:docMk/>
            <pc:sldMk cId="2542666118" sldId="363"/>
            <ac:spMk id="79" creationId="{C8485CE2-C176-4C51-7C49-E3E9B64AF282}"/>
          </ac:spMkLst>
        </pc:spChg>
        <pc:spChg chg="add mod">
          <ac:chgData name="Soheil Abbasloo" userId="d71572ce-aea6-4a3a-9d7a-c1bc96c12f67" providerId="ADAL" clId="{ED41F9C1-8274-4F08-8693-1523C4FF26CB}" dt="2022-08-10T22:51:52.678" v="420" actId="1076"/>
          <ac:spMkLst>
            <pc:docMk/>
            <pc:sldMk cId="2542666118" sldId="363"/>
            <ac:spMk id="80" creationId="{3CF2CE32-674D-F0E4-9685-840211432627}"/>
          </ac:spMkLst>
        </pc:spChg>
        <pc:spChg chg="add mod">
          <ac:chgData name="Soheil Abbasloo" userId="d71572ce-aea6-4a3a-9d7a-c1bc96c12f67" providerId="ADAL" clId="{ED41F9C1-8274-4F08-8693-1523C4FF26CB}" dt="2022-08-10T22:51:52.678" v="420" actId="1076"/>
          <ac:spMkLst>
            <pc:docMk/>
            <pc:sldMk cId="2542666118" sldId="363"/>
            <ac:spMk id="81" creationId="{CE9FC838-A3E4-B3BE-EFA7-CEDE110C0917}"/>
          </ac:spMkLst>
        </pc:spChg>
        <pc:spChg chg="add mod">
          <ac:chgData name="Soheil Abbasloo" userId="d71572ce-aea6-4a3a-9d7a-c1bc96c12f67" providerId="ADAL" clId="{ED41F9C1-8274-4F08-8693-1523C4FF26CB}" dt="2022-08-10T22:51:52.678" v="420" actId="1076"/>
          <ac:spMkLst>
            <pc:docMk/>
            <pc:sldMk cId="2542666118" sldId="363"/>
            <ac:spMk id="82" creationId="{81E55821-0A08-7EB8-E93B-9C6187A61866}"/>
          </ac:spMkLst>
        </pc:spChg>
        <pc:spChg chg="add mod">
          <ac:chgData name="Soheil Abbasloo" userId="d71572ce-aea6-4a3a-9d7a-c1bc96c12f67" providerId="ADAL" clId="{ED41F9C1-8274-4F08-8693-1523C4FF26CB}" dt="2022-08-10T22:51:52.678" v="420" actId="1076"/>
          <ac:spMkLst>
            <pc:docMk/>
            <pc:sldMk cId="2542666118" sldId="363"/>
            <ac:spMk id="83" creationId="{29C0CFA5-8F2B-BFDE-3834-1FD002438FE1}"/>
          </ac:spMkLst>
        </pc:spChg>
        <pc:spChg chg="add mod">
          <ac:chgData name="Soheil Abbasloo" userId="d71572ce-aea6-4a3a-9d7a-c1bc96c12f67" providerId="ADAL" clId="{ED41F9C1-8274-4F08-8693-1523C4FF26CB}" dt="2022-08-10T22:51:52.678" v="420" actId="1076"/>
          <ac:spMkLst>
            <pc:docMk/>
            <pc:sldMk cId="2542666118" sldId="363"/>
            <ac:spMk id="84" creationId="{24FA6D87-EBB5-CCC7-E046-FD31767C1CC1}"/>
          </ac:spMkLst>
        </pc:spChg>
        <pc:spChg chg="add mod">
          <ac:chgData name="Soheil Abbasloo" userId="d71572ce-aea6-4a3a-9d7a-c1bc96c12f67" providerId="ADAL" clId="{ED41F9C1-8274-4F08-8693-1523C4FF26CB}" dt="2022-08-10T22:51:52.678" v="420" actId="1076"/>
          <ac:spMkLst>
            <pc:docMk/>
            <pc:sldMk cId="2542666118" sldId="363"/>
            <ac:spMk id="85" creationId="{B9A50C49-78AD-B02A-CC95-F4AB9FC5ED1C}"/>
          </ac:spMkLst>
        </pc:spChg>
        <pc:spChg chg="add mod">
          <ac:chgData name="Soheil Abbasloo" userId="d71572ce-aea6-4a3a-9d7a-c1bc96c12f67" providerId="ADAL" clId="{ED41F9C1-8274-4F08-8693-1523C4FF26CB}" dt="2022-08-10T22:51:52.678" v="420" actId="1076"/>
          <ac:spMkLst>
            <pc:docMk/>
            <pc:sldMk cId="2542666118" sldId="363"/>
            <ac:spMk id="86" creationId="{B8945668-EF6E-F6C9-9E20-5CC01288F225}"/>
          </ac:spMkLst>
        </pc:spChg>
        <pc:spChg chg="add mod">
          <ac:chgData name="Soheil Abbasloo" userId="d71572ce-aea6-4a3a-9d7a-c1bc96c12f67" providerId="ADAL" clId="{ED41F9C1-8274-4F08-8693-1523C4FF26CB}" dt="2022-08-10T22:51:52.678" v="420" actId="1076"/>
          <ac:spMkLst>
            <pc:docMk/>
            <pc:sldMk cId="2542666118" sldId="363"/>
            <ac:spMk id="87" creationId="{49FAB00B-6018-10ED-F387-BCE62247CD36}"/>
          </ac:spMkLst>
        </pc:spChg>
        <pc:spChg chg="add mod">
          <ac:chgData name="Soheil Abbasloo" userId="d71572ce-aea6-4a3a-9d7a-c1bc96c12f67" providerId="ADAL" clId="{ED41F9C1-8274-4F08-8693-1523C4FF26CB}" dt="2022-08-10T22:51:52.678" v="420" actId="1076"/>
          <ac:spMkLst>
            <pc:docMk/>
            <pc:sldMk cId="2542666118" sldId="363"/>
            <ac:spMk id="88" creationId="{37D8D651-64F8-624F-22DC-B3582F39E6EE}"/>
          </ac:spMkLst>
        </pc:spChg>
        <pc:spChg chg="add mod">
          <ac:chgData name="Soheil Abbasloo" userId="d71572ce-aea6-4a3a-9d7a-c1bc96c12f67" providerId="ADAL" clId="{ED41F9C1-8274-4F08-8693-1523C4FF26CB}" dt="2022-08-10T22:51:52.678" v="420" actId="1076"/>
          <ac:spMkLst>
            <pc:docMk/>
            <pc:sldMk cId="2542666118" sldId="363"/>
            <ac:spMk id="89" creationId="{8F008555-1EA3-A623-0ABC-08500092BE35}"/>
          </ac:spMkLst>
        </pc:spChg>
        <pc:spChg chg="add mod">
          <ac:chgData name="Soheil Abbasloo" userId="d71572ce-aea6-4a3a-9d7a-c1bc96c12f67" providerId="ADAL" clId="{ED41F9C1-8274-4F08-8693-1523C4FF26CB}" dt="2022-08-10T22:51:52.678" v="420" actId="1076"/>
          <ac:spMkLst>
            <pc:docMk/>
            <pc:sldMk cId="2542666118" sldId="363"/>
            <ac:spMk id="90" creationId="{2464CC37-4E57-98DC-A0F5-BADC7D166B05}"/>
          </ac:spMkLst>
        </pc:spChg>
        <pc:spChg chg="add mod">
          <ac:chgData name="Soheil Abbasloo" userId="d71572ce-aea6-4a3a-9d7a-c1bc96c12f67" providerId="ADAL" clId="{ED41F9C1-8274-4F08-8693-1523C4FF26CB}" dt="2022-08-10T22:51:52.678" v="420" actId="1076"/>
          <ac:spMkLst>
            <pc:docMk/>
            <pc:sldMk cId="2542666118" sldId="363"/>
            <ac:spMk id="91" creationId="{E262BB0B-A14B-BD19-E108-26CEB57E3FC4}"/>
          </ac:spMkLst>
        </pc:spChg>
        <pc:spChg chg="mod ord">
          <ac:chgData name="Soheil Abbasloo" userId="d71572ce-aea6-4a3a-9d7a-c1bc96c12f67" providerId="ADAL" clId="{ED41F9C1-8274-4F08-8693-1523C4FF26CB}" dt="2022-08-10T22:52:49.318" v="437" actId="20577"/>
          <ac:spMkLst>
            <pc:docMk/>
            <pc:sldMk cId="2542666118" sldId="363"/>
            <ac:spMk id="82947" creationId="{00000000-0000-0000-0000-000000000000}"/>
          </ac:spMkLst>
        </pc:spChg>
        <pc:spChg chg="del">
          <ac:chgData name="Soheil Abbasloo" userId="d71572ce-aea6-4a3a-9d7a-c1bc96c12f67" providerId="ADAL" clId="{ED41F9C1-8274-4F08-8693-1523C4FF26CB}" dt="2022-08-10T22:51:42.573" v="411" actId="478"/>
          <ac:spMkLst>
            <pc:docMk/>
            <pc:sldMk cId="2542666118" sldId="363"/>
            <ac:spMk id="82949" creationId="{00000000-0000-0000-0000-000000000000}"/>
          </ac:spMkLst>
        </pc:spChg>
        <pc:spChg chg="del">
          <ac:chgData name="Soheil Abbasloo" userId="d71572ce-aea6-4a3a-9d7a-c1bc96c12f67" providerId="ADAL" clId="{ED41F9C1-8274-4F08-8693-1523C4FF26CB}" dt="2022-08-10T22:51:42.573" v="411" actId="478"/>
          <ac:spMkLst>
            <pc:docMk/>
            <pc:sldMk cId="2542666118" sldId="363"/>
            <ac:spMk id="82950" creationId="{00000000-0000-0000-0000-000000000000}"/>
          </ac:spMkLst>
        </pc:spChg>
        <pc:spChg chg="del">
          <ac:chgData name="Soheil Abbasloo" userId="d71572ce-aea6-4a3a-9d7a-c1bc96c12f67" providerId="ADAL" clId="{ED41F9C1-8274-4F08-8693-1523C4FF26CB}" dt="2022-08-10T22:51:42.573" v="411" actId="478"/>
          <ac:spMkLst>
            <pc:docMk/>
            <pc:sldMk cId="2542666118" sldId="363"/>
            <ac:spMk id="82951" creationId="{00000000-0000-0000-0000-000000000000}"/>
          </ac:spMkLst>
        </pc:spChg>
        <pc:spChg chg="del">
          <ac:chgData name="Soheil Abbasloo" userId="d71572ce-aea6-4a3a-9d7a-c1bc96c12f67" providerId="ADAL" clId="{ED41F9C1-8274-4F08-8693-1523C4FF26CB}" dt="2022-08-10T22:51:42.573" v="411" actId="478"/>
          <ac:spMkLst>
            <pc:docMk/>
            <pc:sldMk cId="2542666118" sldId="363"/>
            <ac:spMk id="82952" creationId="{00000000-0000-0000-0000-000000000000}"/>
          </ac:spMkLst>
        </pc:spChg>
        <pc:spChg chg="del">
          <ac:chgData name="Soheil Abbasloo" userId="d71572ce-aea6-4a3a-9d7a-c1bc96c12f67" providerId="ADAL" clId="{ED41F9C1-8274-4F08-8693-1523C4FF26CB}" dt="2022-08-10T22:51:42.573" v="411" actId="478"/>
          <ac:spMkLst>
            <pc:docMk/>
            <pc:sldMk cId="2542666118" sldId="363"/>
            <ac:spMk id="82953" creationId="{00000000-0000-0000-0000-000000000000}"/>
          </ac:spMkLst>
        </pc:spChg>
        <pc:spChg chg="del">
          <ac:chgData name="Soheil Abbasloo" userId="d71572ce-aea6-4a3a-9d7a-c1bc96c12f67" providerId="ADAL" clId="{ED41F9C1-8274-4F08-8693-1523C4FF26CB}" dt="2022-08-10T22:51:42.573" v="411" actId="478"/>
          <ac:spMkLst>
            <pc:docMk/>
            <pc:sldMk cId="2542666118" sldId="363"/>
            <ac:spMk id="82954" creationId="{00000000-0000-0000-0000-000000000000}"/>
          </ac:spMkLst>
        </pc:spChg>
        <pc:spChg chg="del">
          <ac:chgData name="Soheil Abbasloo" userId="d71572ce-aea6-4a3a-9d7a-c1bc96c12f67" providerId="ADAL" clId="{ED41F9C1-8274-4F08-8693-1523C4FF26CB}" dt="2022-08-10T22:51:42.573" v="411" actId="478"/>
          <ac:spMkLst>
            <pc:docMk/>
            <pc:sldMk cId="2542666118" sldId="363"/>
            <ac:spMk id="82955" creationId="{00000000-0000-0000-0000-000000000000}"/>
          </ac:spMkLst>
        </pc:spChg>
        <pc:spChg chg="del">
          <ac:chgData name="Soheil Abbasloo" userId="d71572ce-aea6-4a3a-9d7a-c1bc96c12f67" providerId="ADAL" clId="{ED41F9C1-8274-4F08-8693-1523C4FF26CB}" dt="2022-08-10T22:51:42.573" v="411" actId="478"/>
          <ac:spMkLst>
            <pc:docMk/>
            <pc:sldMk cId="2542666118" sldId="363"/>
            <ac:spMk id="82956" creationId="{00000000-0000-0000-0000-000000000000}"/>
          </ac:spMkLst>
        </pc:spChg>
        <pc:spChg chg="del">
          <ac:chgData name="Soheil Abbasloo" userId="d71572ce-aea6-4a3a-9d7a-c1bc96c12f67" providerId="ADAL" clId="{ED41F9C1-8274-4F08-8693-1523C4FF26CB}" dt="2022-08-10T22:51:42.573" v="411" actId="478"/>
          <ac:spMkLst>
            <pc:docMk/>
            <pc:sldMk cId="2542666118" sldId="363"/>
            <ac:spMk id="82957" creationId="{00000000-0000-0000-0000-000000000000}"/>
          </ac:spMkLst>
        </pc:spChg>
        <pc:spChg chg="del">
          <ac:chgData name="Soheil Abbasloo" userId="d71572ce-aea6-4a3a-9d7a-c1bc96c12f67" providerId="ADAL" clId="{ED41F9C1-8274-4F08-8693-1523C4FF26CB}" dt="2022-08-10T22:51:42.573" v="411" actId="478"/>
          <ac:spMkLst>
            <pc:docMk/>
            <pc:sldMk cId="2542666118" sldId="363"/>
            <ac:spMk id="82958" creationId="{00000000-0000-0000-0000-000000000000}"/>
          </ac:spMkLst>
        </pc:spChg>
        <pc:spChg chg="del">
          <ac:chgData name="Soheil Abbasloo" userId="d71572ce-aea6-4a3a-9d7a-c1bc96c12f67" providerId="ADAL" clId="{ED41F9C1-8274-4F08-8693-1523C4FF26CB}" dt="2022-08-10T22:51:42.573" v="411" actId="478"/>
          <ac:spMkLst>
            <pc:docMk/>
            <pc:sldMk cId="2542666118" sldId="363"/>
            <ac:spMk id="82959" creationId="{00000000-0000-0000-0000-000000000000}"/>
          </ac:spMkLst>
        </pc:spChg>
        <pc:spChg chg="del">
          <ac:chgData name="Soheil Abbasloo" userId="d71572ce-aea6-4a3a-9d7a-c1bc96c12f67" providerId="ADAL" clId="{ED41F9C1-8274-4F08-8693-1523C4FF26CB}" dt="2022-08-10T22:51:42.573" v="411" actId="478"/>
          <ac:spMkLst>
            <pc:docMk/>
            <pc:sldMk cId="2542666118" sldId="363"/>
            <ac:spMk id="82960" creationId="{00000000-0000-0000-0000-000000000000}"/>
          </ac:spMkLst>
        </pc:spChg>
        <pc:spChg chg="del">
          <ac:chgData name="Soheil Abbasloo" userId="d71572ce-aea6-4a3a-9d7a-c1bc96c12f67" providerId="ADAL" clId="{ED41F9C1-8274-4F08-8693-1523C4FF26CB}" dt="2022-08-10T22:51:42.573" v="411" actId="478"/>
          <ac:spMkLst>
            <pc:docMk/>
            <pc:sldMk cId="2542666118" sldId="363"/>
            <ac:spMk id="82961" creationId="{00000000-0000-0000-0000-000000000000}"/>
          </ac:spMkLst>
        </pc:spChg>
        <pc:spChg chg="del">
          <ac:chgData name="Soheil Abbasloo" userId="d71572ce-aea6-4a3a-9d7a-c1bc96c12f67" providerId="ADAL" clId="{ED41F9C1-8274-4F08-8693-1523C4FF26CB}" dt="2022-08-10T22:51:42.573" v="411" actId="478"/>
          <ac:spMkLst>
            <pc:docMk/>
            <pc:sldMk cId="2542666118" sldId="363"/>
            <ac:spMk id="82962" creationId="{00000000-0000-0000-0000-000000000000}"/>
          </ac:spMkLst>
        </pc:spChg>
        <pc:spChg chg="del">
          <ac:chgData name="Soheil Abbasloo" userId="d71572ce-aea6-4a3a-9d7a-c1bc96c12f67" providerId="ADAL" clId="{ED41F9C1-8274-4F08-8693-1523C4FF26CB}" dt="2022-08-10T22:51:42.573" v="411" actId="478"/>
          <ac:spMkLst>
            <pc:docMk/>
            <pc:sldMk cId="2542666118" sldId="363"/>
            <ac:spMk id="82963" creationId="{00000000-0000-0000-0000-000000000000}"/>
          </ac:spMkLst>
        </pc:spChg>
        <pc:spChg chg="del">
          <ac:chgData name="Soheil Abbasloo" userId="d71572ce-aea6-4a3a-9d7a-c1bc96c12f67" providerId="ADAL" clId="{ED41F9C1-8274-4F08-8693-1523C4FF26CB}" dt="2022-08-10T22:51:42.573" v="411" actId="478"/>
          <ac:spMkLst>
            <pc:docMk/>
            <pc:sldMk cId="2542666118" sldId="363"/>
            <ac:spMk id="82964" creationId="{00000000-0000-0000-0000-000000000000}"/>
          </ac:spMkLst>
        </pc:spChg>
        <pc:spChg chg="del">
          <ac:chgData name="Soheil Abbasloo" userId="d71572ce-aea6-4a3a-9d7a-c1bc96c12f67" providerId="ADAL" clId="{ED41F9C1-8274-4F08-8693-1523C4FF26CB}" dt="2022-08-10T22:51:42.573" v="411" actId="478"/>
          <ac:spMkLst>
            <pc:docMk/>
            <pc:sldMk cId="2542666118" sldId="363"/>
            <ac:spMk id="82965" creationId="{00000000-0000-0000-0000-000000000000}"/>
          </ac:spMkLst>
        </pc:spChg>
        <pc:spChg chg="del">
          <ac:chgData name="Soheil Abbasloo" userId="d71572ce-aea6-4a3a-9d7a-c1bc96c12f67" providerId="ADAL" clId="{ED41F9C1-8274-4F08-8693-1523C4FF26CB}" dt="2022-08-10T22:51:42.573" v="411" actId="478"/>
          <ac:spMkLst>
            <pc:docMk/>
            <pc:sldMk cId="2542666118" sldId="363"/>
            <ac:spMk id="82966" creationId="{00000000-0000-0000-0000-000000000000}"/>
          </ac:spMkLst>
        </pc:spChg>
        <pc:spChg chg="del">
          <ac:chgData name="Soheil Abbasloo" userId="d71572ce-aea6-4a3a-9d7a-c1bc96c12f67" providerId="ADAL" clId="{ED41F9C1-8274-4F08-8693-1523C4FF26CB}" dt="2022-08-10T22:51:42.573" v="411" actId="478"/>
          <ac:spMkLst>
            <pc:docMk/>
            <pc:sldMk cId="2542666118" sldId="363"/>
            <ac:spMk id="82967" creationId="{00000000-0000-0000-0000-000000000000}"/>
          </ac:spMkLst>
        </pc:spChg>
        <pc:spChg chg="del">
          <ac:chgData name="Soheil Abbasloo" userId="d71572ce-aea6-4a3a-9d7a-c1bc96c12f67" providerId="ADAL" clId="{ED41F9C1-8274-4F08-8693-1523C4FF26CB}" dt="2022-08-10T22:51:42.573" v="411" actId="478"/>
          <ac:spMkLst>
            <pc:docMk/>
            <pc:sldMk cId="2542666118" sldId="363"/>
            <ac:spMk id="82968" creationId="{00000000-0000-0000-0000-000000000000}"/>
          </ac:spMkLst>
        </pc:spChg>
        <pc:spChg chg="del">
          <ac:chgData name="Soheil Abbasloo" userId="d71572ce-aea6-4a3a-9d7a-c1bc96c12f67" providerId="ADAL" clId="{ED41F9C1-8274-4F08-8693-1523C4FF26CB}" dt="2022-08-10T22:51:42.573" v="411" actId="478"/>
          <ac:spMkLst>
            <pc:docMk/>
            <pc:sldMk cId="2542666118" sldId="363"/>
            <ac:spMk id="82969" creationId="{00000000-0000-0000-0000-000000000000}"/>
          </ac:spMkLst>
        </pc:spChg>
        <pc:spChg chg="del">
          <ac:chgData name="Soheil Abbasloo" userId="d71572ce-aea6-4a3a-9d7a-c1bc96c12f67" providerId="ADAL" clId="{ED41F9C1-8274-4F08-8693-1523C4FF26CB}" dt="2022-08-10T22:51:42.573" v="411" actId="478"/>
          <ac:spMkLst>
            <pc:docMk/>
            <pc:sldMk cId="2542666118" sldId="363"/>
            <ac:spMk id="82970" creationId="{00000000-0000-0000-0000-000000000000}"/>
          </ac:spMkLst>
        </pc:spChg>
        <pc:spChg chg="mod ord">
          <ac:chgData name="Soheil Abbasloo" userId="d71572ce-aea6-4a3a-9d7a-c1bc96c12f67" providerId="ADAL" clId="{ED41F9C1-8274-4F08-8693-1523C4FF26CB}" dt="2022-08-10T22:52:11.591" v="429" actId="404"/>
          <ac:spMkLst>
            <pc:docMk/>
            <pc:sldMk cId="2542666118" sldId="363"/>
            <ac:spMk id="998403" creationId="{00000000-0000-0000-0000-000000000000}"/>
          </ac:spMkLst>
        </pc:spChg>
      </pc:sldChg>
      <pc:sldChg chg="addSp modSp del mod modClrScheme chgLayout">
        <pc:chgData name="Soheil Abbasloo" userId="d71572ce-aea6-4a3a-9d7a-c1bc96c12f67" providerId="ADAL" clId="{ED41F9C1-8274-4F08-8693-1523C4FF26CB}" dt="2022-08-17T16:41:44.730" v="6450" actId="700"/>
        <pc:sldMkLst>
          <pc:docMk/>
          <pc:sldMk cId="3578205445" sldId="363"/>
        </pc:sldMkLst>
        <pc:spChg chg="add mod ord">
          <ac:chgData name="Soheil Abbasloo" userId="d71572ce-aea6-4a3a-9d7a-c1bc96c12f67" providerId="ADAL" clId="{ED41F9C1-8274-4F08-8693-1523C4FF26CB}" dt="2022-08-17T16:41:44.730" v="6450" actId="700"/>
          <ac:spMkLst>
            <pc:docMk/>
            <pc:sldMk cId="3578205445" sldId="363"/>
            <ac:spMk id="2" creationId="{0A212309-57C3-8F0A-B23F-7D13422FA6E1}"/>
          </ac:spMkLst>
        </pc:spChg>
        <pc:spChg chg="add mod ord">
          <ac:chgData name="Soheil Abbasloo" userId="d71572ce-aea6-4a3a-9d7a-c1bc96c12f67" providerId="ADAL" clId="{ED41F9C1-8274-4F08-8693-1523C4FF26CB}" dt="2022-08-17T16:41:44.730" v="6450" actId="700"/>
          <ac:spMkLst>
            <pc:docMk/>
            <pc:sldMk cId="3578205445" sldId="363"/>
            <ac:spMk id="3" creationId="{51490EC6-72DB-063F-1BD6-B6C87BCA93FE}"/>
          </ac:spMkLst>
        </pc:spChg>
        <pc:spChg chg="mod ord">
          <ac:chgData name="Soheil Abbasloo" userId="d71572ce-aea6-4a3a-9d7a-c1bc96c12f67" providerId="ADAL" clId="{ED41F9C1-8274-4F08-8693-1523C4FF26CB}" dt="2022-08-17T16:41:44.730" v="6450" actId="700"/>
          <ac:spMkLst>
            <pc:docMk/>
            <pc:sldMk cId="3578205445" sldId="363"/>
            <ac:spMk id="1290" creationId="{00000000-0000-0000-0000-000000000000}"/>
          </ac:spMkLst>
        </pc:spChg>
      </pc:sldChg>
      <pc:sldChg chg="modSp del mod modClrScheme chgLayout">
        <pc:chgData name="Soheil Abbasloo" userId="d71572ce-aea6-4a3a-9d7a-c1bc96c12f67" providerId="ADAL" clId="{ED41F9C1-8274-4F08-8693-1523C4FF26CB}" dt="2022-08-17T17:06:46.716" v="6828" actId="207"/>
        <pc:sldMkLst>
          <pc:docMk/>
          <pc:sldMk cId="533121811" sldId="364"/>
        </pc:sldMkLst>
        <pc:spChg chg="mod ord">
          <ac:chgData name="Soheil Abbasloo" userId="d71572ce-aea6-4a3a-9d7a-c1bc96c12f67" providerId="ADAL" clId="{ED41F9C1-8274-4F08-8693-1523C4FF26CB}" dt="2022-08-17T17:06:40.285" v="6826" actId="255"/>
          <ac:spMkLst>
            <pc:docMk/>
            <pc:sldMk cId="533121811" sldId="364"/>
            <ac:spMk id="2342" creationId="{00000000-0000-0000-0000-000000000000}"/>
          </ac:spMkLst>
        </pc:spChg>
        <pc:spChg chg="mod ord">
          <ac:chgData name="Soheil Abbasloo" userId="d71572ce-aea6-4a3a-9d7a-c1bc96c12f67" providerId="ADAL" clId="{ED41F9C1-8274-4F08-8693-1523C4FF26CB}" dt="2022-08-17T17:06:46.716" v="6828" actId="207"/>
          <ac:spMkLst>
            <pc:docMk/>
            <pc:sldMk cId="533121811" sldId="364"/>
            <ac:spMk id="2343" creationId="{00000000-0000-0000-0000-000000000000}"/>
          </ac:spMkLst>
        </pc:spChg>
        <pc:spChg chg="mod ord">
          <ac:chgData name="Soheil Abbasloo" userId="d71572ce-aea6-4a3a-9d7a-c1bc96c12f67" providerId="ADAL" clId="{ED41F9C1-8274-4F08-8693-1523C4FF26CB}" dt="2022-08-17T16:41:44.730" v="6450" actId="700"/>
          <ac:spMkLst>
            <pc:docMk/>
            <pc:sldMk cId="533121811" sldId="364"/>
            <ac:spMk id="2344" creationId="{00000000-0000-0000-0000-000000000000}"/>
          </ac:spMkLst>
        </pc:spChg>
      </pc:sldChg>
      <pc:sldChg chg="addSp delSp modSp del mod modClrScheme modAnim chgLayout">
        <pc:chgData name="Soheil Abbasloo" userId="d71572ce-aea6-4a3a-9d7a-c1bc96c12f67" providerId="ADAL" clId="{ED41F9C1-8274-4F08-8693-1523C4FF26CB}" dt="2022-08-17T17:07:13.269" v="6835" actId="20577"/>
        <pc:sldMkLst>
          <pc:docMk/>
          <pc:sldMk cId="647128351" sldId="365"/>
        </pc:sldMkLst>
        <pc:spChg chg="add del mod ord">
          <ac:chgData name="Soheil Abbasloo" userId="d71572ce-aea6-4a3a-9d7a-c1bc96c12f67" providerId="ADAL" clId="{ED41F9C1-8274-4F08-8693-1523C4FF26CB}" dt="2022-08-17T17:06:09.184" v="6819" actId="700"/>
          <ac:spMkLst>
            <pc:docMk/>
            <pc:sldMk cId="647128351" sldId="365"/>
            <ac:spMk id="2" creationId="{1C410ABD-A38F-EB20-5F68-5EF474E9D0FF}"/>
          </ac:spMkLst>
        </pc:spChg>
        <pc:spChg chg="add mod ord">
          <ac:chgData name="Soheil Abbasloo" userId="d71572ce-aea6-4a3a-9d7a-c1bc96c12f67" providerId="ADAL" clId="{ED41F9C1-8274-4F08-8693-1523C4FF26CB}" dt="2022-08-17T17:06:15.685" v="6823" actId="20577"/>
          <ac:spMkLst>
            <pc:docMk/>
            <pc:sldMk cId="647128351" sldId="365"/>
            <ac:spMk id="3" creationId="{7B435A5A-3144-A6C5-DCBC-E06903A5C2D2}"/>
          </ac:spMkLst>
        </pc:spChg>
        <pc:spChg chg="mod ord">
          <ac:chgData name="Soheil Abbasloo" userId="d71572ce-aea6-4a3a-9d7a-c1bc96c12f67" providerId="ADAL" clId="{ED41F9C1-8274-4F08-8693-1523C4FF26CB}" dt="2022-08-17T17:07:13.269" v="6835" actId="20577"/>
          <ac:spMkLst>
            <pc:docMk/>
            <pc:sldMk cId="647128351" sldId="365"/>
            <ac:spMk id="2348" creationId="{00000000-0000-0000-0000-000000000000}"/>
          </ac:spMkLst>
        </pc:spChg>
        <pc:spChg chg="mod ord">
          <ac:chgData name="Soheil Abbasloo" userId="d71572ce-aea6-4a3a-9d7a-c1bc96c12f67" providerId="ADAL" clId="{ED41F9C1-8274-4F08-8693-1523C4FF26CB}" dt="2022-08-17T17:06:09.184" v="6819" actId="700"/>
          <ac:spMkLst>
            <pc:docMk/>
            <pc:sldMk cId="647128351" sldId="365"/>
            <ac:spMk id="2349" creationId="{00000000-0000-0000-0000-000000000000}"/>
          </ac:spMkLst>
        </pc:spChg>
        <pc:spChg chg="del mod">
          <ac:chgData name="Soheil Abbasloo" userId="d71572ce-aea6-4a3a-9d7a-c1bc96c12f67" providerId="ADAL" clId="{ED41F9C1-8274-4F08-8693-1523C4FF26CB}" dt="2022-08-17T17:06:13.370" v="6821" actId="478"/>
          <ac:spMkLst>
            <pc:docMk/>
            <pc:sldMk cId="647128351" sldId="365"/>
            <ac:spMk id="2350" creationId="{00000000-0000-0000-0000-000000000000}"/>
          </ac:spMkLst>
        </pc:spChg>
      </pc:sldChg>
      <pc:sldChg chg="modSp add del mod modClrScheme chgLayout modNotes">
        <pc:chgData name="Soheil Abbasloo" userId="d71572ce-aea6-4a3a-9d7a-c1bc96c12f67" providerId="ADAL" clId="{ED41F9C1-8274-4F08-8693-1523C4FF26CB}" dt="2022-08-17T16:10:26.218" v="6093" actId="2696"/>
        <pc:sldMkLst>
          <pc:docMk/>
          <pc:sldMk cId="2226641972" sldId="365"/>
        </pc:sldMkLst>
        <pc:spChg chg="mod ord">
          <ac:chgData name="Soheil Abbasloo" userId="d71572ce-aea6-4a3a-9d7a-c1bc96c12f67" providerId="ADAL" clId="{ED41F9C1-8274-4F08-8693-1523C4FF26CB}" dt="2022-08-10T22:35:24.382" v="148" actId="700"/>
          <ac:spMkLst>
            <pc:docMk/>
            <pc:sldMk cId="2226641972" sldId="365"/>
            <ac:spMk id="82947" creationId="{00000000-0000-0000-0000-000000000000}"/>
          </ac:spMkLst>
        </pc:spChg>
        <pc:spChg chg="mod ord">
          <ac:chgData name="Soheil Abbasloo" userId="d71572ce-aea6-4a3a-9d7a-c1bc96c12f67" providerId="ADAL" clId="{ED41F9C1-8274-4F08-8693-1523C4FF26CB}" dt="2022-08-10T22:35:24.382" v="148" actId="700"/>
          <ac:spMkLst>
            <pc:docMk/>
            <pc:sldMk cId="2226641972" sldId="365"/>
            <ac:spMk id="998403" creationId="{00000000-0000-0000-0000-000000000000}"/>
          </ac:spMkLst>
        </pc:spChg>
      </pc:sldChg>
      <pc:sldChg chg="modSp del mod modClrScheme modAnim chgLayout">
        <pc:chgData name="Soheil Abbasloo" userId="d71572ce-aea6-4a3a-9d7a-c1bc96c12f67" providerId="ADAL" clId="{ED41F9C1-8274-4F08-8693-1523C4FF26CB}" dt="2022-08-17T17:18:23.865" v="6837" actId="255"/>
        <pc:sldMkLst>
          <pc:docMk/>
          <pc:sldMk cId="1439337337" sldId="366"/>
        </pc:sldMkLst>
        <pc:spChg chg="mod ord">
          <ac:chgData name="Soheil Abbasloo" userId="d71572ce-aea6-4a3a-9d7a-c1bc96c12f67" providerId="ADAL" clId="{ED41F9C1-8274-4F08-8693-1523C4FF26CB}" dt="2022-08-17T17:18:23.865" v="6837" actId="255"/>
          <ac:spMkLst>
            <pc:docMk/>
            <pc:sldMk cId="1439337337" sldId="366"/>
            <ac:spMk id="2354" creationId="{00000000-0000-0000-0000-000000000000}"/>
          </ac:spMkLst>
        </pc:spChg>
        <pc:spChg chg="mod ord">
          <ac:chgData name="Soheil Abbasloo" userId="d71572ce-aea6-4a3a-9d7a-c1bc96c12f67" providerId="ADAL" clId="{ED41F9C1-8274-4F08-8693-1523C4FF26CB}" dt="2022-08-17T17:07:10.268" v="6834" actId="5793"/>
          <ac:spMkLst>
            <pc:docMk/>
            <pc:sldMk cId="1439337337" sldId="366"/>
            <ac:spMk id="2355" creationId="{00000000-0000-0000-0000-000000000000}"/>
          </ac:spMkLst>
        </pc:spChg>
        <pc:spChg chg="mod ord">
          <ac:chgData name="Soheil Abbasloo" userId="d71572ce-aea6-4a3a-9d7a-c1bc96c12f67" providerId="ADAL" clId="{ED41F9C1-8274-4F08-8693-1523C4FF26CB}" dt="2022-08-17T16:41:44.730" v="6450" actId="700"/>
          <ac:spMkLst>
            <pc:docMk/>
            <pc:sldMk cId="1439337337" sldId="366"/>
            <ac:spMk id="2356" creationId="{00000000-0000-0000-0000-000000000000}"/>
          </ac:spMkLst>
        </pc:spChg>
      </pc:sldChg>
      <pc:sldChg chg="modSp del mod modClrScheme chgLayout">
        <pc:chgData name="Soheil Abbasloo" userId="d71572ce-aea6-4a3a-9d7a-c1bc96c12f67" providerId="ADAL" clId="{ED41F9C1-8274-4F08-8693-1523C4FF26CB}" dt="2022-08-17T17:23:47.480" v="6887" actId="5793"/>
        <pc:sldMkLst>
          <pc:docMk/>
          <pc:sldMk cId="898918817" sldId="367"/>
        </pc:sldMkLst>
        <pc:spChg chg="mod ord">
          <ac:chgData name="Soheil Abbasloo" userId="d71572ce-aea6-4a3a-9d7a-c1bc96c12f67" providerId="ADAL" clId="{ED41F9C1-8274-4F08-8693-1523C4FF26CB}" dt="2022-08-17T16:41:44.730" v="6450" actId="700"/>
          <ac:spMkLst>
            <pc:docMk/>
            <pc:sldMk cId="898918817" sldId="367"/>
            <ac:spMk id="4" creationId="{00000000-0000-0000-0000-000000000000}"/>
          </ac:spMkLst>
        </pc:spChg>
        <pc:spChg chg="mod ord">
          <ac:chgData name="Soheil Abbasloo" userId="d71572ce-aea6-4a3a-9d7a-c1bc96c12f67" providerId="ADAL" clId="{ED41F9C1-8274-4F08-8693-1523C4FF26CB}" dt="2022-08-17T17:23:47.480" v="6887" actId="5793"/>
          <ac:spMkLst>
            <pc:docMk/>
            <pc:sldMk cId="898918817" sldId="367"/>
            <ac:spMk id="5" creationId="{00000000-0000-0000-0000-000000000000}"/>
          </ac:spMkLst>
        </pc:spChg>
      </pc:sldChg>
      <pc:sldChg chg="modSp del mod modClrScheme chgLayout">
        <pc:chgData name="Soheil Abbasloo" userId="d71572ce-aea6-4a3a-9d7a-c1bc96c12f67" providerId="ADAL" clId="{ED41F9C1-8274-4F08-8693-1523C4FF26CB}" dt="2022-08-17T17:25:58.223" v="6889" actId="20577"/>
        <pc:sldMkLst>
          <pc:docMk/>
          <pc:sldMk cId="3141722987" sldId="368"/>
        </pc:sldMkLst>
        <pc:spChg chg="mod ord">
          <ac:chgData name="Soheil Abbasloo" userId="d71572ce-aea6-4a3a-9d7a-c1bc96c12f67" providerId="ADAL" clId="{ED41F9C1-8274-4F08-8693-1523C4FF26CB}" dt="2022-08-17T16:41:44.730" v="6450" actId="700"/>
          <ac:spMkLst>
            <pc:docMk/>
            <pc:sldMk cId="3141722987" sldId="368"/>
            <ac:spMk id="4" creationId="{00000000-0000-0000-0000-000000000000}"/>
          </ac:spMkLst>
        </pc:spChg>
        <pc:spChg chg="mod ord">
          <ac:chgData name="Soheil Abbasloo" userId="d71572ce-aea6-4a3a-9d7a-c1bc96c12f67" providerId="ADAL" clId="{ED41F9C1-8274-4F08-8693-1523C4FF26CB}" dt="2022-08-17T17:25:58.223" v="6889" actId="20577"/>
          <ac:spMkLst>
            <pc:docMk/>
            <pc:sldMk cId="3141722987" sldId="368"/>
            <ac:spMk id="5" creationId="{00000000-0000-0000-0000-000000000000}"/>
          </ac:spMkLst>
        </pc:spChg>
      </pc:sldChg>
      <pc:sldChg chg="addSp delSp modSp del mod modClrScheme modAnim chgLayout">
        <pc:chgData name="Soheil Abbasloo" userId="d71572ce-aea6-4a3a-9d7a-c1bc96c12f67" providerId="ADAL" clId="{ED41F9C1-8274-4F08-8693-1523C4FF26CB}" dt="2022-08-17T18:45:36.490" v="7068"/>
        <pc:sldMkLst>
          <pc:docMk/>
          <pc:sldMk cId="913803961" sldId="369"/>
        </pc:sldMkLst>
        <pc:spChg chg="mod ord">
          <ac:chgData name="Soheil Abbasloo" userId="d71572ce-aea6-4a3a-9d7a-c1bc96c12f67" providerId="ADAL" clId="{ED41F9C1-8274-4F08-8693-1523C4FF26CB}" dt="2022-08-17T18:44:09.763" v="7054" actId="26606"/>
          <ac:spMkLst>
            <pc:docMk/>
            <pc:sldMk cId="913803961" sldId="369"/>
            <ac:spMk id="1193" creationId="{00000000-0000-0000-0000-000000000000}"/>
          </ac:spMkLst>
        </pc:spChg>
        <pc:spChg chg="mod ord">
          <ac:chgData name="Soheil Abbasloo" userId="d71572ce-aea6-4a3a-9d7a-c1bc96c12f67" providerId="ADAL" clId="{ED41F9C1-8274-4F08-8693-1523C4FF26CB}" dt="2022-08-17T18:44:09.763" v="7054" actId="26606"/>
          <ac:spMkLst>
            <pc:docMk/>
            <pc:sldMk cId="913803961" sldId="369"/>
            <ac:spMk id="1194" creationId="{00000000-0000-0000-0000-000000000000}"/>
          </ac:spMkLst>
        </pc:spChg>
        <pc:spChg chg="add del mod">
          <ac:chgData name="Soheil Abbasloo" userId="d71572ce-aea6-4a3a-9d7a-c1bc96c12f67" providerId="ADAL" clId="{ED41F9C1-8274-4F08-8693-1523C4FF26CB}" dt="2022-08-17T18:44:09.763" v="7054" actId="26606"/>
          <ac:spMkLst>
            <pc:docMk/>
            <pc:sldMk cId="913803961" sldId="369"/>
            <ac:spMk id="1199" creationId="{527E492B-2AAC-6BB4-CADE-6305B98044CD}"/>
          </ac:spMkLst>
        </pc:spChg>
      </pc:sldChg>
      <pc:sldChg chg="addSp delSp modSp del mod modClrScheme addAnim delAnim chgLayout">
        <pc:chgData name="Soheil Abbasloo" userId="d71572ce-aea6-4a3a-9d7a-c1bc96c12f67" providerId="ADAL" clId="{ED41F9C1-8274-4F08-8693-1523C4FF26CB}" dt="2022-08-17T18:31:11.312" v="7049" actId="1076"/>
        <pc:sldMkLst>
          <pc:docMk/>
          <pc:sldMk cId="2919462127" sldId="370"/>
        </pc:sldMkLst>
        <pc:spChg chg="mod ord">
          <ac:chgData name="Soheil Abbasloo" userId="d71572ce-aea6-4a3a-9d7a-c1bc96c12f67" providerId="ADAL" clId="{ED41F9C1-8274-4F08-8693-1523C4FF26CB}" dt="2022-08-17T17:26:58.103" v="6896" actId="255"/>
          <ac:spMkLst>
            <pc:docMk/>
            <pc:sldMk cId="2919462127" sldId="370"/>
            <ac:spMk id="2" creationId="{00000000-0000-0000-0000-000000000000}"/>
          </ac:spMkLst>
        </pc:spChg>
        <pc:spChg chg="add del mod ord">
          <ac:chgData name="Soheil Abbasloo" userId="d71572ce-aea6-4a3a-9d7a-c1bc96c12f67" providerId="ADAL" clId="{ED41F9C1-8274-4F08-8693-1523C4FF26CB}" dt="2022-08-17T17:34:34.757" v="7025" actId="478"/>
          <ac:spMkLst>
            <pc:docMk/>
            <pc:sldMk cId="2919462127" sldId="370"/>
            <ac:spMk id="3" creationId="{2C857F78-DC6D-A87E-545A-CB1A995AA36F}"/>
          </ac:spMkLst>
        </pc:spChg>
        <pc:spChg chg="mod">
          <ac:chgData name="Soheil Abbasloo" userId="d71572ce-aea6-4a3a-9d7a-c1bc96c12f67" providerId="ADAL" clId="{ED41F9C1-8274-4F08-8693-1523C4FF26CB}" dt="2022-08-17T17:34:31.682" v="7024" actId="1076"/>
          <ac:spMkLst>
            <pc:docMk/>
            <pc:sldMk cId="2919462127" sldId="370"/>
            <ac:spMk id="7" creationId="{00000000-0000-0000-0000-000000000000}"/>
          </ac:spMkLst>
        </pc:spChg>
        <pc:spChg chg="del">
          <ac:chgData name="Soheil Abbasloo" userId="d71572ce-aea6-4a3a-9d7a-c1bc96c12f67" providerId="ADAL" clId="{ED41F9C1-8274-4F08-8693-1523C4FF26CB}" dt="2022-08-17T17:32:20.149" v="6925" actId="478"/>
          <ac:spMkLst>
            <pc:docMk/>
            <pc:sldMk cId="2919462127" sldId="370"/>
            <ac:spMk id="8" creationId="{00000000-0000-0000-0000-000000000000}"/>
          </ac:spMkLst>
        </pc:spChg>
        <pc:spChg chg="del">
          <ac:chgData name="Soheil Abbasloo" userId="d71572ce-aea6-4a3a-9d7a-c1bc96c12f67" providerId="ADAL" clId="{ED41F9C1-8274-4F08-8693-1523C4FF26CB}" dt="2022-08-17T17:32:23.372" v="6928" actId="478"/>
          <ac:spMkLst>
            <pc:docMk/>
            <pc:sldMk cId="2919462127" sldId="370"/>
            <ac:spMk id="9" creationId="{00000000-0000-0000-0000-000000000000}"/>
          </ac:spMkLst>
        </pc:spChg>
        <pc:spChg chg="del">
          <ac:chgData name="Soheil Abbasloo" userId="d71572ce-aea6-4a3a-9d7a-c1bc96c12f67" providerId="ADAL" clId="{ED41F9C1-8274-4F08-8693-1523C4FF26CB}" dt="2022-08-17T17:32:39.070" v="6966" actId="478"/>
          <ac:spMkLst>
            <pc:docMk/>
            <pc:sldMk cId="2919462127" sldId="370"/>
            <ac:spMk id="10" creationId="{00000000-0000-0000-0000-000000000000}"/>
          </ac:spMkLst>
        </pc:spChg>
        <pc:spChg chg="del">
          <ac:chgData name="Soheil Abbasloo" userId="d71572ce-aea6-4a3a-9d7a-c1bc96c12f67" providerId="ADAL" clId="{ED41F9C1-8274-4F08-8693-1523C4FF26CB}" dt="2022-08-17T17:32:21.287" v="6926" actId="478"/>
          <ac:spMkLst>
            <pc:docMk/>
            <pc:sldMk cId="2919462127" sldId="370"/>
            <ac:spMk id="11" creationId="{00000000-0000-0000-0000-000000000000}"/>
          </ac:spMkLst>
        </pc:spChg>
        <pc:spChg chg="del">
          <ac:chgData name="Soheil Abbasloo" userId="d71572ce-aea6-4a3a-9d7a-c1bc96c12f67" providerId="ADAL" clId="{ED41F9C1-8274-4F08-8693-1523C4FF26CB}" dt="2022-08-17T17:32:22.114" v="6927" actId="478"/>
          <ac:spMkLst>
            <pc:docMk/>
            <pc:sldMk cId="2919462127" sldId="370"/>
            <ac:spMk id="12" creationId="{00000000-0000-0000-0000-000000000000}"/>
          </ac:spMkLst>
        </pc:spChg>
        <pc:spChg chg="mod">
          <ac:chgData name="Soheil Abbasloo" userId="d71572ce-aea6-4a3a-9d7a-c1bc96c12f67" providerId="ADAL" clId="{ED41F9C1-8274-4F08-8693-1523C4FF26CB}" dt="2022-08-17T17:34:31.682" v="7024" actId="1076"/>
          <ac:spMkLst>
            <pc:docMk/>
            <pc:sldMk cId="2919462127" sldId="370"/>
            <ac:spMk id="13" creationId="{00000000-0000-0000-0000-000000000000}"/>
          </ac:spMkLst>
        </pc:spChg>
        <pc:spChg chg="mod">
          <ac:chgData name="Soheil Abbasloo" userId="d71572ce-aea6-4a3a-9d7a-c1bc96c12f67" providerId="ADAL" clId="{ED41F9C1-8274-4F08-8693-1523C4FF26CB}" dt="2022-08-17T17:34:31.682" v="7024" actId="1076"/>
          <ac:spMkLst>
            <pc:docMk/>
            <pc:sldMk cId="2919462127" sldId="370"/>
            <ac:spMk id="14" creationId="{00000000-0000-0000-0000-000000000000}"/>
          </ac:spMkLst>
        </pc:spChg>
        <pc:spChg chg="mod">
          <ac:chgData name="Soheil Abbasloo" userId="d71572ce-aea6-4a3a-9d7a-c1bc96c12f67" providerId="ADAL" clId="{ED41F9C1-8274-4F08-8693-1523C4FF26CB}" dt="2022-08-17T17:34:31.682" v="7024" actId="1076"/>
          <ac:spMkLst>
            <pc:docMk/>
            <pc:sldMk cId="2919462127" sldId="370"/>
            <ac:spMk id="19" creationId="{00000000-0000-0000-0000-000000000000}"/>
          </ac:spMkLst>
        </pc:spChg>
        <pc:spChg chg="del">
          <ac:chgData name="Soheil Abbasloo" userId="d71572ce-aea6-4a3a-9d7a-c1bc96c12f67" providerId="ADAL" clId="{ED41F9C1-8274-4F08-8693-1523C4FF26CB}" dt="2022-08-17T17:31:55.191" v="6912" actId="478"/>
          <ac:spMkLst>
            <pc:docMk/>
            <pc:sldMk cId="2919462127" sldId="370"/>
            <ac:spMk id="23" creationId="{00000000-0000-0000-0000-000000000000}"/>
          </ac:spMkLst>
        </pc:spChg>
        <pc:spChg chg="mod">
          <ac:chgData name="Soheil Abbasloo" userId="d71572ce-aea6-4a3a-9d7a-c1bc96c12f67" providerId="ADAL" clId="{ED41F9C1-8274-4F08-8693-1523C4FF26CB}" dt="2022-08-17T17:34:31.682" v="7024" actId="1076"/>
          <ac:spMkLst>
            <pc:docMk/>
            <pc:sldMk cId="2919462127" sldId="370"/>
            <ac:spMk id="24" creationId="{00000000-0000-0000-0000-000000000000}"/>
          </ac:spMkLst>
        </pc:spChg>
        <pc:spChg chg="mod">
          <ac:chgData name="Soheil Abbasloo" userId="d71572ce-aea6-4a3a-9d7a-c1bc96c12f67" providerId="ADAL" clId="{ED41F9C1-8274-4F08-8693-1523C4FF26CB}" dt="2022-08-17T17:34:31.682" v="7024" actId="1076"/>
          <ac:spMkLst>
            <pc:docMk/>
            <pc:sldMk cId="2919462127" sldId="370"/>
            <ac:spMk id="25" creationId="{00000000-0000-0000-0000-000000000000}"/>
          </ac:spMkLst>
        </pc:spChg>
        <pc:spChg chg="del">
          <ac:chgData name="Soheil Abbasloo" userId="d71572ce-aea6-4a3a-9d7a-c1bc96c12f67" providerId="ADAL" clId="{ED41F9C1-8274-4F08-8693-1523C4FF26CB}" dt="2022-08-17T17:31:54.433" v="6911" actId="478"/>
          <ac:spMkLst>
            <pc:docMk/>
            <pc:sldMk cId="2919462127" sldId="370"/>
            <ac:spMk id="26" creationId="{00000000-0000-0000-0000-000000000000}"/>
          </ac:spMkLst>
        </pc:spChg>
        <pc:spChg chg="del">
          <ac:chgData name="Soheil Abbasloo" userId="d71572ce-aea6-4a3a-9d7a-c1bc96c12f67" providerId="ADAL" clId="{ED41F9C1-8274-4F08-8693-1523C4FF26CB}" dt="2022-08-17T17:31:52.879" v="6910" actId="478"/>
          <ac:spMkLst>
            <pc:docMk/>
            <pc:sldMk cId="2919462127" sldId="370"/>
            <ac:spMk id="27" creationId="{00000000-0000-0000-0000-000000000000}"/>
          </ac:spMkLst>
        </pc:spChg>
        <pc:spChg chg="del">
          <ac:chgData name="Soheil Abbasloo" userId="d71572ce-aea6-4a3a-9d7a-c1bc96c12f67" providerId="ADAL" clId="{ED41F9C1-8274-4F08-8693-1523C4FF26CB}" dt="2022-08-17T17:31:52.169" v="6909" actId="478"/>
          <ac:spMkLst>
            <pc:docMk/>
            <pc:sldMk cId="2919462127" sldId="370"/>
            <ac:spMk id="29" creationId="{00000000-0000-0000-0000-000000000000}"/>
          </ac:spMkLst>
        </pc:spChg>
        <pc:spChg chg="mod">
          <ac:chgData name="Soheil Abbasloo" userId="d71572ce-aea6-4a3a-9d7a-c1bc96c12f67" providerId="ADAL" clId="{ED41F9C1-8274-4F08-8693-1523C4FF26CB}" dt="2022-08-17T18:30:57.993" v="7046" actId="1076"/>
          <ac:spMkLst>
            <pc:docMk/>
            <pc:sldMk cId="2919462127" sldId="370"/>
            <ac:spMk id="30" creationId="{00000000-0000-0000-0000-000000000000}"/>
          </ac:spMkLst>
        </pc:spChg>
        <pc:spChg chg="del">
          <ac:chgData name="Soheil Abbasloo" userId="d71572ce-aea6-4a3a-9d7a-c1bc96c12f67" providerId="ADAL" clId="{ED41F9C1-8274-4F08-8693-1523C4FF26CB}" dt="2022-08-17T17:32:15.674" v="6921" actId="478"/>
          <ac:spMkLst>
            <pc:docMk/>
            <pc:sldMk cId="2919462127" sldId="370"/>
            <ac:spMk id="31" creationId="{00000000-0000-0000-0000-000000000000}"/>
          </ac:spMkLst>
        </pc:spChg>
        <pc:spChg chg="del">
          <ac:chgData name="Soheil Abbasloo" userId="d71572ce-aea6-4a3a-9d7a-c1bc96c12f67" providerId="ADAL" clId="{ED41F9C1-8274-4F08-8693-1523C4FF26CB}" dt="2022-08-17T17:32:17.954" v="6923" actId="478"/>
          <ac:spMkLst>
            <pc:docMk/>
            <pc:sldMk cId="2919462127" sldId="370"/>
            <ac:spMk id="32" creationId="{00000000-0000-0000-0000-000000000000}"/>
          </ac:spMkLst>
        </pc:spChg>
        <pc:spChg chg="del">
          <ac:chgData name="Soheil Abbasloo" userId="d71572ce-aea6-4a3a-9d7a-c1bc96c12f67" providerId="ADAL" clId="{ED41F9C1-8274-4F08-8693-1523C4FF26CB}" dt="2022-08-17T17:32:14.809" v="6920" actId="478"/>
          <ac:spMkLst>
            <pc:docMk/>
            <pc:sldMk cId="2919462127" sldId="370"/>
            <ac:spMk id="33" creationId="{00000000-0000-0000-0000-000000000000}"/>
          </ac:spMkLst>
        </pc:spChg>
        <pc:spChg chg="del">
          <ac:chgData name="Soheil Abbasloo" userId="d71572ce-aea6-4a3a-9d7a-c1bc96c12f67" providerId="ADAL" clId="{ED41F9C1-8274-4F08-8693-1523C4FF26CB}" dt="2022-08-17T17:32:08.597" v="6915" actId="478"/>
          <ac:spMkLst>
            <pc:docMk/>
            <pc:sldMk cId="2919462127" sldId="370"/>
            <ac:spMk id="34" creationId="{00000000-0000-0000-0000-000000000000}"/>
          </ac:spMkLst>
        </pc:spChg>
        <pc:spChg chg="del">
          <ac:chgData name="Soheil Abbasloo" userId="d71572ce-aea6-4a3a-9d7a-c1bc96c12f67" providerId="ADAL" clId="{ED41F9C1-8274-4F08-8693-1523C4FF26CB}" dt="2022-08-17T17:32:07.901" v="6914" actId="478"/>
          <ac:spMkLst>
            <pc:docMk/>
            <pc:sldMk cId="2919462127" sldId="370"/>
            <ac:spMk id="35" creationId="{00000000-0000-0000-0000-000000000000}"/>
          </ac:spMkLst>
        </pc:spChg>
        <pc:spChg chg="add del">
          <ac:chgData name="Soheil Abbasloo" userId="d71572ce-aea6-4a3a-9d7a-c1bc96c12f67" providerId="ADAL" clId="{ED41F9C1-8274-4F08-8693-1523C4FF26CB}" dt="2022-08-17T17:32:16.688" v="6922" actId="478"/>
          <ac:spMkLst>
            <pc:docMk/>
            <pc:sldMk cId="2919462127" sldId="370"/>
            <ac:spMk id="37" creationId="{00000000-0000-0000-0000-000000000000}"/>
          </ac:spMkLst>
        </pc:spChg>
        <pc:spChg chg="add del mod">
          <ac:chgData name="Soheil Abbasloo" userId="d71572ce-aea6-4a3a-9d7a-c1bc96c12f67" providerId="ADAL" clId="{ED41F9C1-8274-4F08-8693-1523C4FF26CB}" dt="2022-08-17T18:31:11.312" v="7049" actId="1076"/>
          <ac:spMkLst>
            <pc:docMk/>
            <pc:sldMk cId="2919462127" sldId="370"/>
            <ac:spMk id="38" creationId="{00000000-0000-0000-0000-000000000000}"/>
          </ac:spMkLst>
        </pc:spChg>
        <pc:spChg chg="del">
          <ac:chgData name="Soheil Abbasloo" userId="d71572ce-aea6-4a3a-9d7a-c1bc96c12f67" providerId="ADAL" clId="{ED41F9C1-8274-4F08-8693-1523C4FF26CB}" dt="2022-08-17T17:32:19.386" v="6924" actId="478"/>
          <ac:spMkLst>
            <pc:docMk/>
            <pc:sldMk cId="2919462127" sldId="370"/>
            <ac:spMk id="39" creationId="{00000000-0000-0000-0000-000000000000}"/>
          </ac:spMkLst>
        </pc:spChg>
        <pc:spChg chg="mod">
          <ac:chgData name="Soheil Abbasloo" userId="d71572ce-aea6-4a3a-9d7a-c1bc96c12f67" providerId="ADAL" clId="{ED41F9C1-8274-4F08-8693-1523C4FF26CB}" dt="2022-08-17T18:31:07.223" v="7048" actId="1076"/>
          <ac:spMkLst>
            <pc:docMk/>
            <pc:sldMk cId="2919462127" sldId="370"/>
            <ac:spMk id="40" creationId="{00000000-0000-0000-0000-000000000000}"/>
          </ac:spMkLst>
        </pc:spChg>
        <pc:spChg chg="add del">
          <ac:chgData name="Soheil Abbasloo" userId="d71572ce-aea6-4a3a-9d7a-c1bc96c12f67" providerId="ADAL" clId="{ED41F9C1-8274-4F08-8693-1523C4FF26CB}" dt="2022-08-17T17:31:27.845" v="6899" actId="478"/>
          <ac:spMkLst>
            <pc:docMk/>
            <pc:sldMk cId="2919462127" sldId="370"/>
            <ac:spMk id="41" creationId="{00000000-0000-0000-0000-000000000000}"/>
          </ac:spMkLst>
        </pc:spChg>
        <pc:spChg chg="del">
          <ac:chgData name="Soheil Abbasloo" userId="d71572ce-aea6-4a3a-9d7a-c1bc96c12f67" providerId="ADAL" clId="{ED41F9C1-8274-4F08-8693-1523C4FF26CB}" dt="2022-08-17T17:31:42.545" v="6906" actId="478"/>
          <ac:spMkLst>
            <pc:docMk/>
            <pc:sldMk cId="2919462127" sldId="370"/>
            <ac:spMk id="42" creationId="{00000000-0000-0000-0000-000000000000}"/>
          </ac:spMkLst>
        </pc:spChg>
        <pc:spChg chg="del">
          <ac:chgData name="Soheil Abbasloo" userId="d71572ce-aea6-4a3a-9d7a-c1bc96c12f67" providerId="ADAL" clId="{ED41F9C1-8274-4F08-8693-1523C4FF26CB}" dt="2022-08-17T17:31:41.457" v="6905" actId="478"/>
          <ac:spMkLst>
            <pc:docMk/>
            <pc:sldMk cId="2919462127" sldId="370"/>
            <ac:spMk id="43" creationId="{00000000-0000-0000-0000-000000000000}"/>
          </ac:spMkLst>
        </pc:spChg>
        <pc:spChg chg="del">
          <ac:chgData name="Soheil Abbasloo" userId="d71572ce-aea6-4a3a-9d7a-c1bc96c12f67" providerId="ADAL" clId="{ED41F9C1-8274-4F08-8693-1523C4FF26CB}" dt="2022-08-17T17:31:30.863" v="6901" actId="478"/>
          <ac:spMkLst>
            <pc:docMk/>
            <pc:sldMk cId="2919462127" sldId="370"/>
            <ac:spMk id="44" creationId="{00000000-0000-0000-0000-000000000000}"/>
          </ac:spMkLst>
        </pc:spChg>
        <pc:spChg chg="del">
          <ac:chgData name="Soheil Abbasloo" userId="d71572ce-aea6-4a3a-9d7a-c1bc96c12f67" providerId="ADAL" clId="{ED41F9C1-8274-4F08-8693-1523C4FF26CB}" dt="2022-08-17T17:31:29.685" v="6900" actId="478"/>
          <ac:spMkLst>
            <pc:docMk/>
            <pc:sldMk cId="2919462127" sldId="370"/>
            <ac:spMk id="45" creationId="{00000000-0000-0000-0000-000000000000}"/>
          </ac:spMkLst>
        </pc:spChg>
        <pc:spChg chg="del">
          <ac:chgData name="Soheil Abbasloo" userId="d71572ce-aea6-4a3a-9d7a-c1bc96c12f67" providerId="ADAL" clId="{ED41F9C1-8274-4F08-8693-1523C4FF26CB}" dt="2022-08-17T17:31:33.694" v="6902" actId="478"/>
          <ac:spMkLst>
            <pc:docMk/>
            <pc:sldMk cId="2919462127" sldId="370"/>
            <ac:spMk id="46" creationId="{00000000-0000-0000-0000-000000000000}"/>
          </ac:spMkLst>
        </pc:spChg>
        <pc:spChg chg="mod">
          <ac:chgData name="Soheil Abbasloo" userId="d71572ce-aea6-4a3a-9d7a-c1bc96c12f67" providerId="ADAL" clId="{ED41F9C1-8274-4F08-8693-1523C4FF26CB}" dt="2022-08-17T18:31:03.989" v="7047" actId="1076"/>
          <ac:spMkLst>
            <pc:docMk/>
            <pc:sldMk cId="2919462127" sldId="370"/>
            <ac:spMk id="47" creationId="{00000000-0000-0000-0000-000000000000}"/>
          </ac:spMkLst>
        </pc:spChg>
        <pc:spChg chg="mod">
          <ac:chgData name="Soheil Abbasloo" userId="d71572ce-aea6-4a3a-9d7a-c1bc96c12f67" providerId="ADAL" clId="{ED41F9C1-8274-4F08-8693-1523C4FF26CB}" dt="2022-08-17T17:34:31.682" v="7024" actId="1076"/>
          <ac:spMkLst>
            <pc:docMk/>
            <pc:sldMk cId="2919462127" sldId="370"/>
            <ac:spMk id="49" creationId="{00000000-0000-0000-0000-000000000000}"/>
          </ac:spMkLst>
        </pc:spChg>
        <pc:spChg chg="mod">
          <ac:chgData name="Soheil Abbasloo" userId="d71572ce-aea6-4a3a-9d7a-c1bc96c12f67" providerId="ADAL" clId="{ED41F9C1-8274-4F08-8693-1523C4FF26CB}" dt="2022-08-17T17:34:31.682" v="7024" actId="1076"/>
          <ac:spMkLst>
            <pc:docMk/>
            <pc:sldMk cId="2919462127" sldId="370"/>
            <ac:spMk id="50" creationId="{00000000-0000-0000-0000-000000000000}"/>
          </ac:spMkLst>
        </pc:spChg>
        <pc:spChg chg="mod">
          <ac:chgData name="Soheil Abbasloo" userId="d71572ce-aea6-4a3a-9d7a-c1bc96c12f67" providerId="ADAL" clId="{ED41F9C1-8274-4F08-8693-1523C4FF26CB}" dt="2022-08-17T17:34:31.682" v="7024" actId="1076"/>
          <ac:spMkLst>
            <pc:docMk/>
            <pc:sldMk cId="2919462127" sldId="370"/>
            <ac:spMk id="51" creationId="{00000000-0000-0000-0000-000000000000}"/>
          </ac:spMkLst>
        </pc:spChg>
        <pc:spChg chg="mod">
          <ac:chgData name="Soheil Abbasloo" userId="d71572ce-aea6-4a3a-9d7a-c1bc96c12f67" providerId="ADAL" clId="{ED41F9C1-8274-4F08-8693-1523C4FF26CB}" dt="2022-08-17T17:34:31.682" v="7024" actId="1076"/>
          <ac:spMkLst>
            <pc:docMk/>
            <pc:sldMk cId="2919462127" sldId="370"/>
            <ac:spMk id="52" creationId="{00000000-0000-0000-0000-000000000000}"/>
          </ac:spMkLst>
        </pc:spChg>
        <pc:spChg chg="mod">
          <ac:chgData name="Soheil Abbasloo" userId="d71572ce-aea6-4a3a-9d7a-c1bc96c12f67" providerId="ADAL" clId="{ED41F9C1-8274-4F08-8693-1523C4FF26CB}" dt="2022-08-17T17:34:31.682" v="7024" actId="1076"/>
          <ac:spMkLst>
            <pc:docMk/>
            <pc:sldMk cId="2919462127" sldId="370"/>
            <ac:spMk id="53" creationId="{00000000-0000-0000-0000-000000000000}"/>
          </ac:spMkLst>
        </pc:spChg>
        <pc:spChg chg="mod">
          <ac:chgData name="Soheil Abbasloo" userId="d71572ce-aea6-4a3a-9d7a-c1bc96c12f67" providerId="ADAL" clId="{ED41F9C1-8274-4F08-8693-1523C4FF26CB}" dt="2022-08-17T17:34:31.682" v="7024" actId="1076"/>
          <ac:spMkLst>
            <pc:docMk/>
            <pc:sldMk cId="2919462127" sldId="370"/>
            <ac:spMk id="54" creationId="{00000000-0000-0000-0000-000000000000}"/>
          </ac:spMkLst>
        </pc:spChg>
        <pc:spChg chg="add del mod">
          <ac:chgData name="Soheil Abbasloo" userId="d71572ce-aea6-4a3a-9d7a-c1bc96c12f67" providerId="ADAL" clId="{ED41F9C1-8274-4F08-8693-1523C4FF26CB}" dt="2022-08-17T17:34:31.682" v="7024" actId="1076"/>
          <ac:spMkLst>
            <pc:docMk/>
            <pc:sldMk cId="2919462127" sldId="370"/>
            <ac:spMk id="55" creationId="{00000000-0000-0000-0000-000000000000}"/>
          </ac:spMkLst>
        </pc:spChg>
        <pc:spChg chg="mod">
          <ac:chgData name="Soheil Abbasloo" userId="d71572ce-aea6-4a3a-9d7a-c1bc96c12f67" providerId="ADAL" clId="{ED41F9C1-8274-4F08-8693-1523C4FF26CB}" dt="2022-08-17T17:34:31.682" v="7024" actId="1076"/>
          <ac:spMkLst>
            <pc:docMk/>
            <pc:sldMk cId="2919462127" sldId="370"/>
            <ac:spMk id="56" creationId="{00000000-0000-0000-0000-000000000000}"/>
          </ac:spMkLst>
        </pc:spChg>
        <pc:spChg chg="mod">
          <ac:chgData name="Soheil Abbasloo" userId="d71572ce-aea6-4a3a-9d7a-c1bc96c12f67" providerId="ADAL" clId="{ED41F9C1-8274-4F08-8693-1523C4FF26CB}" dt="2022-08-17T17:34:31.682" v="7024" actId="1076"/>
          <ac:spMkLst>
            <pc:docMk/>
            <pc:sldMk cId="2919462127" sldId="370"/>
            <ac:spMk id="57" creationId="{00000000-0000-0000-0000-000000000000}"/>
          </ac:spMkLst>
        </pc:spChg>
        <pc:spChg chg="mod">
          <ac:chgData name="Soheil Abbasloo" userId="d71572ce-aea6-4a3a-9d7a-c1bc96c12f67" providerId="ADAL" clId="{ED41F9C1-8274-4F08-8693-1523C4FF26CB}" dt="2022-08-17T17:34:31.682" v="7024" actId="1076"/>
          <ac:spMkLst>
            <pc:docMk/>
            <pc:sldMk cId="2919462127" sldId="370"/>
            <ac:spMk id="58" creationId="{00000000-0000-0000-0000-000000000000}"/>
          </ac:spMkLst>
        </pc:spChg>
        <pc:spChg chg="mod">
          <ac:chgData name="Soheil Abbasloo" userId="d71572ce-aea6-4a3a-9d7a-c1bc96c12f67" providerId="ADAL" clId="{ED41F9C1-8274-4F08-8693-1523C4FF26CB}" dt="2022-08-17T17:34:31.682" v="7024" actId="1076"/>
          <ac:spMkLst>
            <pc:docMk/>
            <pc:sldMk cId="2919462127" sldId="370"/>
            <ac:spMk id="59" creationId="{00000000-0000-0000-0000-000000000000}"/>
          </ac:spMkLst>
        </pc:spChg>
        <pc:spChg chg="mod">
          <ac:chgData name="Soheil Abbasloo" userId="d71572ce-aea6-4a3a-9d7a-c1bc96c12f67" providerId="ADAL" clId="{ED41F9C1-8274-4F08-8693-1523C4FF26CB}" dt="2022-08-17T17:34:31.682" v="7024" actId="1076"/>
          <ac:spMkLst>
            <pc:docMk/>
            <pc:sldMk cId="2919462127" sldId="370"/>
            <ac:spMk id="60" creationId="{00000000-0000-0000-0000-000000000000}"/>
          </ac:spMkLst>
        </pc:spChg>
        <pc:spChg chg="mod">
          <ac:chgData name="Soheil Abbasloo" userId="d71572ce-aea6-4a3a-9d7a-c1bc96c12f67" providerId="ADAL" clId="{ED41F9C1-8274-4F08-8693-1523C4FF26CB}" dt="2022-08-17T17:34:31.682" v="7024" actId="1076"/>
          <ac:spMkLst>
            <pc:docMk/>
            <pc:sldMk cId="2919462127" sldId="370"/>
            <ac:spMk id="61" creationId="{00000000-0000-0000-0000-000000000000}"/>
          </ac:spMkLst>
        </pc:spChg>
        <pc:spChg chg="mod">
          <ac:chgData name="Soheil Abbasloo" userId="d71572ce-aea6-4a3a-9d7a-c1bc96c12f67" providerId="ADAL" clId="{ED41F9C1-8274-4F08-8693-1523C4FF26CB}" dt="2022-08-17T17:34:31.682" v="7024" actId="1076"/>
          <ac:spMkLst>
            <pc:docMk/>
            <pc:sldMk cId="2919462127" sldId="370"/>
            <ac:spMk id="62" creationId="{00000000-0000-0000-0000-000000000000}"/>
          </ac:spMkLst>
        </pc:spChg>
        <pc:spChg chg="mod">
          <ac:chgData name="Soheil Abbasloo" userId="d71572ce-aea6-4a3a-9d7a-c1bc96c12f67" providerId="ADAL" clId="{ED41F9C1-8274-4F08-8693-1523C4FF26CB}" dt="2022-08-17T17:34:31.682" v="7024" actId="1076"/>
          <ac:spMkLst>
            <pc:docMk/>
            <pc:sldMk cId="2919462127" sldId="370"/>
            <ac:spMk id="63" creationId="{00000000-0000-0000-0000-000000000000}"/>
          </ac:spMkLst>
        </pc:spChg>
        <pc:spChg chg="add del mod">
          <ac:chgData name="Soheil Abbasloo" userId="d71572ce-aea6-4a3a-9d7a-c1bc96c12f67" providerId="ADAL" clId="{ED41F9C1-8274-4F08-8693-1523C4FF26CB}" dt="2022-08-17T17:34:31.682" v="7024" actId="1076"/>
          <ac:spMkLst>
            <pc:docMk/>
            <pc:sldMk cId="2919462127" sldId="370"/>
            <ac:spMk id="64" creationId="{00000000-0000-0000-0000-000000000000}"/>
          </ac:spMkLst>
        </pc:spChg>
        <pc:spChg chg="mod">
          <ac:chgData name="Soheil Abbasloo" userId="d71572ce-aea6-4a3a-9d7a-c1bc96c12f67" providerId="ADAL" clId="{ED41F9C1-8274-4F08-8693-1523C4FF26CB}" dt="2022-08-17T17:34:31.682" v="7024" actId="1076"/>
          <ac:spMkLst>
            <pc:docMk/>
            <pc:sldMk cId="2919462127" sldId="370"/>
            <ac:spMk id="65" creationId="{00000000-0000-0000-0000-000000000000}"/>
          </ac:spMkLst>
        </pc:spChg>
        <pc:spChg chg="mod">
          <ac:chgData name="Soheil Abbasloo" userId="d71572ce-aea6-4a3a-9d7a-c1bc96c12f67" providerId="ADAL" clId="{ED41F9C1-8274-4F08-8693-1523C4FF26CB}" dt="2022-08-17T17:34:31.682" v="7024" actId="1076"/>
          <ac:spMkLst>
            <pc:docMk/>
            <pc:sldMk cId="2919462127" sldId="370"/>
            <ac:spMk id="66" creationId="{00000000-0000-0000-0000-000000000000}"/>
          </ac:spMkLst>
        </pc:spChg>
        <pc:spChg chg="mod">
          <ac:chgData name="Soheil Abbasloo" userId="d71572ce-aea6-4a3a-9d7a-c1bc96c12f67" providerId="ADAL" clId="{ED41F9C1-8274-4F08-8693-1523C4FF26CB}" dt="2022-08-17T17:34:31.682" v="7024" actId="1076"/>
          <ac:spMkLst>
            <pc:docMk/>
            <pc:sldMk cId="2919462127" sldId="370"/>
            <ac:spMk id="67" creationId="{00000000-0000-0000-0000-000000000000}"/>
          </ac:spMkLst>
        </pc:spChg>
        <pc:spChg chg="mod">
          <ac:chgData name="Soheil Abbasloo" userId="d71572ce-aea6-4a3a-9d7a-c1bc96c12f67" providerId="ADAL" clId="{ED41F9C1-8274-4F08-8693-1523C4FF26CB}" dt="2022-08-17T17:34:31.682" v="7024" actId="1076"/>
          <ac:spMkLst>
            <pc:docMk/>
            <pc:sldMk cId="2919462127" sldId="370"/>
            <ac:spMk id="69" creationId="{00000000-0000-0000-0000-000000000000}"/>
          </ac:spMkLst>
        </pc:spChg>
        <pc:spChg chg="mod">
          <ac:chgData name="Soheil Abbasloo" userId="d71572ce-aea6-4a3a-9d7a-c1bc96c12f67" providerId="ADAL" clId="{ED41F9C1-8274-4F08-8693-1523C4FF26CB}" dt="2022-08-17T17:34:31.682" v="7024" actId="1076"/>
          <ac:spMkLst>
            <pc:docMk/>
            <pc:sldMk cId="2919462127" sldId="370"/>
            <ac:spMk id="70" creationId="{00000000-0000-0000-0000-000000000000}"/>
          </ac:spMkLst>
        </pc:spChg>
        <pc:picChg chg="add mod">
          <ac:chgData name="Soheil Abbasloo" userId="d71572ce-aea6-4a3a-9d7a-c1bc96c12f67" providerId="ADAL" clId="{ED41F9C1-8274-4F08-8693-1523C4FF26CB}" dt="2022-08-17T17:34:31.682" v="7024" actId="1076"/>
          <ac:picMkLst>
            <pc:docMk/>
            <pc:sldMk cId="2919462127" sldId="370"/>
            <ac:picMk id="4" creationId="{D24452ED-C1FA-45C8-ABFC-C8B28D2A4A88}"/>
          </ac:picMkLst>
        </pc:picChg>
        <pc:picChg chg="add mod">
          <ac:chgData name="Soheil Abbasloo" userId="d71572ce-aea6-4a3a-9d7a-c1bc96c12f67" providerId="ADAL" clId="{ED41F9C1-8274-4F08-8693-1523C4FF26CB}" dt="2022-08-17T17:34:31.682" v="7024" actId="1076"/>
          <ac:picMkLst>
            <pc:docMk/>
            <pc:sldMk cId="2919462127" sldId="370"/>
            <ac:picMk id="5" creationId="{B32C4A50-02E2-39CE-2B49-DDC30B0A367E}"/>
          </ac:picMkLst>
        </pc:picChg>
        <pc:picChg chg="add mod">
          <ac:chgData name="Soheil Abbasloo" userId="d71572ce-aea6-4a3a-9d7a-c1bc96c12f67" providerId="ADAL" clId="{ED41F9C1-8274-4F08-8693-1523C4FF26CB}" dt="2022-08-17T17:34:31.682" v="7024" actId="1076"/>
          <ac:picMkLst>
            <pc:docMk/>
            <pc:sldMk cId="2919462127" sldId="370"/>
            <ac:picMk id="6" creationId="{4EBE2B44-8A54-4D16-745B-52475A9E6895}"/>
          </ac:picMkLst>
        </pc:picChg>
        <pc:picChg chg="add mod">
          <ac:chgData name="Soheil Abbasloo" userId="d71572ce-aea6-4a3a-9d7a-c1bc96c12f67" providerId="ADAL" clId="{ED41F9C1-8274-4F08-8693-1523C4FF26CB}" dt="2022-08-17T17:34:31.682" v="7024" actId="1076"/>
          <ac:picMkLst>
            <pc:docMk/>
            <pc:sldMk cId="2919462127" sldId="370"/>
            <ac:picMk id="15" creationId="{543EE61F-A08A-458A-073C-0934B97EA4E1}"/>
          </ac:picMkLst>
        </pc:picChg>
      </pc:sldChg>
      <pc:sldChg chg="modSp add del mod modClrScheme chgLayout">
        <pc:chgData name="Soheil Abbasloo" userId="d71572ce-aea6-4a3a-9d7a-c1bc96c12f67" providerId="ADAL" clId="{ED41F9C1-8274-4F08-8693-1523C4FF26CB}" dt="2022-08-17T16:10:26.218" v="6093" actId="2696"/>
        <pc:sldMkLst>
          <pc:docMk/>
          <pc:sldMk cId="3853269101" sldId="370"/>
        </pc:sldMkLst>
        <pc:spChg chg="mod ord">
          <ac:chgData name="Soheil Abbasloo" userId="d71572ce-aea6-4a3a-9d7a-c1bc96c12f67" providerId="ADAL" clId="{ED41F9C1-8274-4F08-8693-1523C4FF26CB}" dt="2022-08-10T22:35:24.382" v="148" actId="700"/>
          <ac:spMkLst>
            <pc:docMk/>
            <pc:sldMk cId="3853269101" sldId="370"/>
            <ac:spMk id="2" creationId="{00000000-0000-0000-0000-000000000000}"/>
          </ac:spMkLst>
        </pc:spChg>
        <pc:spChg chg="mod ord">
          <ac:chgData name="Soheil Abbasloo" userId="d71572ce-aea6-4a3a-9d7a-c1bc96c12f67" providerId="ADAL" clId="{ED41F9C1-8274-4F08-8693-1523C4FF26CB}" dt="2022-08-10T22:35:24.559" v="157" actId="27636"/>
          <ac:spMkLst>
            <pc:docMk/>
            <pc:sldMk cId="3853269101" sldId="370"/>
            <ac:spMk id="3" creationId="{00000000-0000-0000-0000-000000000000}"/>
          </ac:spMkLst>
        </pc:spChg>
      </pc:sldChg>
      <pc:sldChg chg="modSp add del mod modClrScheme chgLayout modNotes">
        <pc:chgData name="Soheil Abbasloo" userId="d71572ce-aea6-4a3a-9d7a-c1bc96c12f67" providerId="ADAL" clId="{ED41F9C1-8274-4F08-8693-1523C4FF26CB}" dt="2022-08-17T16:10:26.218" v="6093" actId="2696"/>
        <pc:sldMkLst>
          <pc:docMk/>
          <pc:sldMk cId="1892416411" sldId="371"/>
        </pc:sldMkLst>
        <pc:spChg chg="mod ord">
          <ac:chgData name="Soheil Abbasloo" userId="d71572ce-aea6-4a3a-9d7a-c1bc96c12f67" providerId="ADAL" clId="{ED41F9C1-8274-4F08-8693-1523C4FF26CB}" dt="2022-08-10T22:35:24.382" v="148" actId="700"/>
          <ac:spMkLst>
            <pc:docMk/>
            <pc:sldMk cId="1892416411" sldId="371"/>
            <ac:spMk id="76803" creationId="{00000000-0000-0000-0000-000000000000}"/>
          </ac:spMkLst>
        </pc:spChg>
        <pc:spChg chg="mod ord">
          <ac:chgData name="Soheil Abbasloo" userId="d71572ce-aea6-4a3a-9d7a-c1bc96c12f67" providerId="ADAL" clId="{ED41F9C1-8274-4F08-8693-1523C4FF26CB}" dt="2022-08-10T22:49:03.402" v="381" actId="20577"/>
          <ac:spMkLst>
            <pc:docMk/>
            <pc:sldMk cId="1892416411" sldId="371"/>
            <ac:spMk id="992259" creationId="{00000000-0000-0000-0000-000000000000}"/>
          </ac:spMkLst>
        </pc:spChg>
      </pc:sldChg>
      <pc:sldChg chg="modSp add del mod modClrScheme chgLayout">
        <pc:chgData name="Soheil Abbasloo" userId="d71572ce-aea6-4a3a-9d7a-c1bc96c12f67" providerId="ADAL" clId="{ED41F9C1-8274-4F08-8693-1523C4FF26CB}" dt="2022-08-17T16:10:26.218" v="6093" actId="2696"/>
        <pc:sldMkLst>
          <pc:docMk/>
          <pc:sldMk cId="1947809902" sldId="372"/>
        </pc:sldMkLst>
        <pc:spChg chg="mod ord">
          <ac:chgData name="Soheil Abbasloo" userId="d71572ce-aea6-4a3a-9d7a-c1bc96c12f67" providerId="ADAL" clId="{ED41F9C1-8274-4F08-8693-1523C4FF26CB}" dt="2022-08-10T22:35:24.382" v="148" actId="700"/>
          <ac:spMkLst>
            <pc:docMk/>
            <pc:sldMk cId="1947809902" sldId="372"/>
            <ac:spMk id="78851" creationId="{00000000-0000-0000-0000-000000000000}"/>
          </ac:spMkLst>
        </pc:spChg>
        <pc:spChg chg="mod ord">
          <ac:chgData name="Soheil Abbasloo" userId="d71572ce-aea6-4a3a-9d7a-c1bc96c12f67" providerId="ADAL" clId="{ED41F9C1-8274-4F08-8693-1523C4FF26CB}" dt="2022-08-10T22:35:24.382" v="148" actId="700"/>
          <ac:spMkLst>
            <pc:docMk/>
            <pc:sldMk cId="1947809902" sldId="372"/>
            <ac:spMk id="994307" creationId="{00000000-0000-0000-0000-000000000000}"/>
          </ac:spMkLst>
        </pc:spChg>
      </pc:sldChg>
      <pc:sldChg chg="modSp add del mod modClrScheme chgLayout modNotes">
        <pc:chgData name="Soheil Abbasloo" userId="d71572ce-aea6-4a3a-9d7a-c1bc96c12f67" providerId="ADAL" clId="{ED41F9C1-8274-4F08-8693-1523C4FF26CB}" dt="2022-08-17T16:10:26.218" v="6093" actId="2696"/>
        <pc:sldMkLst>
          <pc:docMk/>
          <pc:sldMk cId="2993966866" sldId="376"/>
        </pc:sldMkLst>
        <pc:spChg chg="mod ord">
          <ac:chgData name="Soheil Abbasloo" userId="d71572ce-aea6-4a3a-9d7a-c1bc96c12f67" providerId="ADAL" clId="{ED41F9C1-8274-4F08-8693-1523C4FF26CB}" dt="2022-08-10T22:35:24.382" v="148" actId="700"/>
          <ac:spMkLst>
            <pc:docMk/>
            <pc:sldMk cId="2993966866" sldId="376"/>
            <ac:spMk id="84995" creationId="{00000000-0000-0000-0000-000000000000}"/>
          </ac:spMkLst>
        </pc:spChg>
        <pc:spChg chg="mod ord">
          <ac:chgData name="Soheil Abbasloo" userId="d71572ce-aea6-4a3a-9d7a-c1bc96c12f67" providerId="ADAL" clId="{ED41F9C1-8274-4F08-8693-1523C4FF26CB}" dt="2022-08-10T22:53:13.020" v="439" actId="404"/>
          <ac:spMkLst>
            <pc:docMk/>
            <pc:sldMk cId="2993966866" sldId="376"/>
            <ac:spMk id="1000451" creationId="{00000000-0000-0000-0000-000000000000}"/>
          </ac:spMkLst>
        </pc:spChg>
      </pc:sldChg>
      <pc:sldChg chg="modSp add del mod modClrScheme chgLayout modNotes">
        <pc:chgData name="Soheil Abbasloo" userId="d71572ce-aea6-4a3a-9d7a-c1bc96c12f67" providerId="ADAL" clId="{ED41F9C1-8274-4F08-8693-1523C4FF26CB}" dt="2022-08-17T16:10:26.218" v="6093" actId="2696"/>
        <pc:sldMkLst>
          <pc:docMk/>
          <pc:sldMk cId="2191140520" sldId="377"/>
        </pc:sldMkLst>
        <pc:spChg chg="mod ord">
          <ac:chgData name="Soheil Abbasloo" userId="d71572ce-aea6-4a3a-9d7a-c1bc96c12f67" providerId="ADAL" clId="{ED41F9C1-8274-4F08-8693-1523C4FF26CB}" dt="2022-08-10T22:35:24.382" v="148" actId="700"/>
          <ac:spMkLst>
            <pc:docMk/>
            <pc:sldMk cId="2191140520" sldId="377"/>
            <ac:spMk id="82947" creationId="{00000000-0000-0000-0000-000000000000}"/>
          </ac:spMkLst>
        </pc:spChg>
        <pc:spChg chg="mod ord">
          <ac:chgData name="Soheil Abbasloo" userId="d71572ce-aea6-4a3a-9d7a-c1bc96c12f67" providerId="ADAL" clId="{ED41F9C1-8274-4F08-8693-1523C4FF26CB}" dt="2022-08-10T22:35:24.382" v="148" actId="700"/>
          <ac:spMkLst>
            <pc:docMk/>
            <pc:sldMk cId="2191140520" sldId="377"/>
            <ac:spMk id="998403" creationId="{00000000-0000-0000-0000-000000000000}"/>
          </ac:spMkLst>
        </pc:spChg>
      </pc:sldChg>
      <pc:sldChg chg="modSp add del mod modClrScheme chgLayout">
        <pc:chgData name="Soheil Abbasloo" userId="d71572ce-aea6-4a3a-9d7a-c1bc96c12f67" providerId="ADAL" clId="{ED41F9C1-8274-4F08-8693-1523C4FF26CB}" dt="2022-08-10T22:38:10.957" v="194" actId="47"/>
        <pc:sldMkLst>
          <pc:docMk/>
          <pc:sldMk cId="2838632199" sldId="378"/>
        </pc:sldMkLst>
        <pc:spChg chg="mod ord">
          <ac:chgData name="Soheil Abbasloo" userId="d71572ce-aea6-4a3a-9d7a-c1bc96c12f67" providerId="ADAL" clId="{ED41F9C1-8274-4F08-8693-1523C4FF26CB}" dt="2022-08-10T22:35:24.382" v="148" actId="700"/>
          <ac:spMkLst>
            <pc:docMk/>
            <pc:sldMk cId="2838632199" sldId="378"/>
            <ac:spMk id="2" creationId="{00000000-0000-0000-0000-000000000000}"/>
          </ac:spMkLst>
        </pc:spChg>
        <pc:spChg chg="mod ord">
          <ac:chgData name="Soheil Abbasloo" userId="d71572ce-aea6-4a3a-9d7a-c1bc96c12f67" providerId="ADAL" clId="{ED41F9C1-8274-4F08-8693-1523C4FF26CB}" dt="2022-08-10T22:35:24.382" v="148" actId="700"/>
          <ac:spMkLst>
            <pc:docMk/>
            <pc:sldMk cId="2838632199" sldId="378"/>
            <ac:spMk id="3" creationId="{00000000-0000-0000-0000-000000000000}"/>
          </ac:spMkLst>
        </pc:spChg>
      </pc:sldChg>
      <pc:sldChg chg="modSp add del mod modClrScheme chgLayout">
        <pc:chgData name="Soheil Abbasloo" userId="d71572ce-aea6-4a3a-9d7a-c1bc96c12f67" providerId="ADAL" clId="{ED41F9C1-8274-4F08-8693-1523C4FF26CB}" dt="2022-08-10T22:37:32.944" v="184" actId="47"/>
        <pc:sldMkLst>
          <pc:docMk/>
          <pc:sldMk cId="473241377" sldId="379"/>
        </pc:sldMkLst>
        <pc:spChg chg="mod ord">
          <ac:chgData name="Soheil Abbasloo" userId="d71572ce-aea6-4a3a-9d7a-c1bc96c12f67" providerId="ADAL" clId="{ED41F9C1-8274-4F08-8693-1523C4FF26CB}" dt="2022-08-10T22:35:24.382" v="148" actId="700"/>
          <ac:spMkLst>
            <pc:docMk/>
            <pc:sldMk cId="473241377" sldId="379"/>
            <ac:spMk id="2" creationId="{00000000-0000-0000-0000-000000000000}"/>
          </ac:spMkLst>
        </pc:spChg>
        <pc:spChg chg="mod ord">
          <ac:chgData name="Soheil Abbasloo" userId="d71572ce-aea6-4a3a-9d7a-c1bc96c12f67" providerId="ADAL" clId="{ED41F9C1-8274-4F08-8693-1523C4FF26CB}" dt="2022-08-10T22:35:24.382" v="148" actId="700"/>
          <ac:spMkLst>
            <pc:docMk/>
            <pc:sldMk cId="473241377" sldId="379"/>
            <ac:spMk id="4" creationId="{00000000-0000-0000-0000-000000000000}"/>
          </ac:spMkLst>
        </pc:spChg>
      </pc:sldChg>
      <pc:sldChg chg="modSp add del mod modClrScheme chgLayout modNotes">
        <pc:chgData name="Soheil Abbasloo" userId="d71572ce-aea6-4a3a-9d7a-c1bc96c12f67" providerId="ADAL" clId="{ED41F9C1-8274-4F08-8693-1523C4FF26CB}" dt="2022-08-10T22:37:33.653" v="185" actId="47"/>
        <pc:sldMkLst>
          <pc:docMk/>
          <pc:sldMk cId="1786227742" sldId="380"/>
        </pc:sldMkLst>
        <pc:spChg chg="mod ord">
          <ac:chgData name="Soheil Abbasloo" userId="d71572ce-aea6-4a3a-9d7a-c1bc96c12f67" providerId="ADAL" clId="{ED41F9C1-8274-4F08-8693-1523C4FF26CB}" dt="2022-08-10T22:35:24.382" v="148" actId="700"/>
          <ac:spMkLst>
            <pc:docMk/>
            <pc:sldMk cId="1786227742" sldId="380"/>
            <ac:spMk id="2" creationId="{00000000-0000-0000-0000-000000000000}"/>
          </ac:spMkLst>
        </pc:spChg>
        <pc:spChg chg="mod ord">
          <ac:chgData name="Soheil Abbasloo" userId="d71572ce-aea6-4a3a-9d7a-c1bc96c12f67" providerId="ADAL" clId="{ED41F9C1-8274-4F08-8693-1523C4FF26CB}" dt="2022-08-10T22:35:24.382" v="148" actId="700"/>
          <ac:spMkLst>
            <pc:docMk/>
            <pc:sldMk cId="1786227742" sldId="380"/>
            <ac:spMk id="3" creationId="{00000000-0000-0000-0000-000000000000}"/>
          </ac:spMkLst>
        </pc:spChg>
      </pc:sldChg>
      <pc:sldChg chg="modSp add del mod modClrScheme chgLayout">
        <pc:chgData name="Soheil Abbasloo" userId="d71572ce-aea6-4a3a-9d7a-c1bc96c12f67" providerId="ADAL" clId="{ED41F9C1-8274-4F08-8693-1523C4FF26CB}" dt="2022-08-10T22:37:35.727" v="186" actId="47"/>
        <pc:sldMkLst>
          <pc:docMk/>
          <pc:sldMk cId="3367426915" sldId="381"/>
        </pc:sldMkLst>
        <pc:spChg chg="mod ord">
          <ac:chgData name="Soheil Abbasloo" userId="d71572ce-aea6-4a3a-9d7a-c1bc96c12f67" providerId="ADAL" clId="{ED41F9C1-8274-4F08-8693-1523C4FF26CB}" dt="2022-08-10T22:35:24.382" v="148" actId="700"/>
          <ac:spMkLst>
            <pc:docMk/>
            <pc:sldMk cId="3367426915" sldId="381"/>
            <ac:spMk id="3" creationId="{00000000-0000-0000-0000-000000000000}"/>
          </ac:spMkLst>
        </pc:spChg>
        <pc:spChg chg="mod ord">
          <ac:chgData name="Soheil Abbasloo" userId="d71572ce-aea6-4a3a-9d7a-c1bc96c12f67" providerId="ADAL" clId="{ED41F9C1-8274-4F08-8693-1523C4FF26CB}" dt="2022-08-10T22:35:24.382" v="148" actId="700"/>
          <ac:spMkLst>
            <pc:docMk/>
            <pc:sldMk cId="3367426915" sldId="381"/>
            <ac:spMk id="36866" creationId="{00000000-0000-0000-0000-000000000000}"/>
          </ac:spMkLst>
        </pc:spChg>
      </pc:sldChg>
      <pc:sldChg chg="modSp add del mod modClrScheme chgLayout">
        <pc:chgData name="Soheil Abbasloo" userId="d71572ce-aea6-4a3a-9d7a-c1bc96c12f67" providerId="ADAL" clId="{ED41F9C1-8274-4F08-8693-1523C4FF26CB}" dt="2022-08-10T22:37:37.449" v="187" actId="47"/>
        <pc:sldMkLst>
          <pc:docMk/>
          <pc:sldMk cId="729559112" sldId="383"/>
        </pc:sldMkLst>
        <pc:spChg chg="mod ord">
          <ac:chgData name="Soheil Abbasloo" userId="d71572ce-aea6-4a3a-9d7a-c1bc96c12f67" providerId="ADAL" clId="{ED41F9C1-8274-4F08-8693-1523C4FF26CB}" dt="2022-08-10T22:35:24.382" v="148" actId="700"/>
          <ac:spMkLst>
            <pc:docMk/>
            <pc:sldMk cId="729559112" sldId="383"/>
            <ac:spMk id="37891" creationId="{00000000-0000-0000-0000-000000000000}"/>
          </ac:spMkLst>
        </pc:spChg>
        <pc:spChg chg="mod ord">
          <ac:chgData name="Soheil Abbasloo" userId="d71572ce-aea6-4a3a-9d7a-c1bc96c12f67" providerId="ADAL" clId="{ED41F9C1-8274-4F08-8693-1523C4FF26CB}" dt="2022-08-10T22:35:24.382" v="148" actId="700"/>
          <ac:spMkLst>
            <pc:docMk/>
            <pc:sldMk cId="729559112" sldId="383"/>
            <ac:spMk id="945155" creationId="{00000000-0000-0000-0000-000000000000}"/>
          </ac:spMkLst>
        </pc:spChg>
      </pc:sldChg>
      <pc:sldChg chg="modSp add del mod modClrScheme chgLayout">
        <pc:chgData name="Soheil Abbasloo" userId="d71572ce-aea6-4a3a-9d7a-c1bc96c12f67" providerId="ADAL" clId="{ED41F9C1-8274-4F08-8693-1523C4FF26CB}" dt="2022-08-10T22:37:38.814" v="188" actId="47"/>
        <pc:sldMkLst>
          <pc:docMk/>
          <pc:sldMk cId="1863325439" sldId="384"/>
        </pc:sldMkLst>
        <pc:spChg chg="mod ord">
          <ac:chgData name="Soheil Abbasloo" userId="d71572ce-aea6-4a3a-9d7a-c1bc96c12f67" providerId="ADAL" clId="{ED41F9C1-8274-4F08-8693-1523C4FF26CB}" dt="2022-08-10T22:35:24.382" v="148" actId="700"/>
          <ac:spMkLst>
            <pc:docMk/>
            <pc:sldMk cId="1863325439" sldId="384"/>
            <ac:spMk id="39939" creationId="{00000000-0000-0000-0000-000000000000}"/>
          </ac:spMkLst>
        </pc:spChg>
        <pc:spChg chg="mod ord">
          <ac:chgData name="Soheil Abbasloo" userId="d71572ce-aea6-4a3a-9d7a-c1bc96c12f67" providerId="ADAL" clId="{ED41F9C1-8274-4F08-8693-1523C4FF26CB}" dt="2022-08-10T22:35:24.382" v="148" actId="700"/>
          <ac:spMkLst>
            <pc:docMk/>
            <pc:sldMk cId="1863325439" sldId="384"/>
            <ac:spMk id="945155" creationId="{00000000-0000-0000-0000-000000000000}"/>
          </ac:spMkLst>
        </pc:spChg>
      </pc:sldChg>
      <pc:sldChg chg="modSp add del mod modClrScheme chgLayout">
        <pc:chgData name="Soheil Abbasloo" userId="d71572ce-aea6-4a3a-9d7a-c1bc96c12f67" providerId="ADAL" clId="{ED41F9C1-8274-4F08-8693-1523C4FF26CB}" dt="2022-08-10T22:37:39.563" v="189" actId="47"/>
        <pc:sldMkLst>
          <pc:docMk/>
          <pc:sldMk cId="3130787355" sldId="385"/>
        </pc:sldMkLst>
        <pc:spChg chg="mod ord">
          <ac:chgData name="Soheil Abbasloo" userId="d71572ce-aea6-4a3a-9d7a-c1bc96c12f67" providerId="ADAL" clId="{ED41F9C1-8274-4F08-8693-1523C4FF26CB}" dt="2022-08-10T22:35:24.382" v="148" actId="700"/>
          <ac:spMkLst>
            <pc:docMk/>
            <pc:sldMk cId="3130787355" sldId="385"/>
            <ac:spMk id="2" creationId="{00000000-0000-0000-0000-000000000000}"/>
          </ac:spMkLst>
        </pc:spChg>
        <pc:spChg chg="mod ord">
          <ac:chgData name="Soheil Abbasloo" userId="d71572ce-aea6-4a3a-9d7a-c1bc96c12f67" providerId="ADAL" clId="{ED41F9C1-8274-4F08-8693-1523C4FF26CB}" dt="2022-08-10T22:35:24.382" v="148" actId="700"/>
          <ac:spMkLst>
            <pc:docMk/>
            <pc:sldMk cId="3130787355" sldId="385"/>
            <ac:spMk id="3" creationId="{00000000-0000-0000-0000-000000000000}"/>
          </ac:spMkLst>
        </pc:spChg>
      </pc:sldChg>
      <pc:sldChg chg="addSp modSp add del mod modClrScheme chgLayout modNotes">
        <pc:chgData name="Soheil Abbasloo" userId="d71572ce-aea6-4a3a-9d7a-c1bc96c12f67" providerId="ADAL" clId="{ED41F9C1-8274-4F08-8693-1523C4FF26CB}" dt="2022-08-17T16:10:26.218" v="6093" actId="2696"/>
        <pc:sldMkLst>
          <pc:docMk/>
          <pc:sldMk cId="2324387180" sldId="386"/>
        </pc:sldMkLst>
        <pc:spChg chg="add mod ord">
          <ac:chgData name="Soheil Abbasloo" userId="d71572ce-aea6-4a3a-9d7a-c1bc96c12f67" providerId="ADAL" clId="{ED41F9C1-8274-4F08-8693-1523C4FF26CB}" dt="2022-08-10T22:32:08.897" v="106" actId="700"/>
          <ac:spMkLst>
            <pc:docMk/>
            <pc:sldMk cId="2324387180" sldId="386"/>
            <ac:spMk id="6" creationId="{6F855D8C-DD19-054C-E82B-BF47273F4E47}"/>
          </ac:spMkLst>
        </pc:spChg>
        <pc:spChg chg="add mod ord">
          <ac:chgData name="Soheil Abbasloo" userId="d71572ce-aea6-4a3a-9d7a-c1bc96c12f67" providerId="ADAL" clId="{ED41F9C1-8274-4F08-8693-1523C4FF26CB}" dt="2022-08-10T22:35:24.382" v="148" actId="700"/>
          <ac:spMkLst>
            <pc:docMk/>
            <pc:sldMk cId="2324387180" sldId="386"/>
            <ac:spMk id="6" creationId="{B4A6BAAE-0518-77FD-9289-15682E231AC9}"/>
          </ac:spMkLst>
        </pc:spChg>
        <pc:spChg chg="mod ord">
          <ac:chgData name="Soheil Abbasloo" userId="d71572ce-aea6-4a3a-9d7a-c1bc96c12f67" providerId="ADAL" clId="{ED41F9C1-8274-4F08-8693-1523C4FF26CB}" dt="2022-08-10T22:35:24.503" v="150" actId="27636"/>
          <ac:spMkLst>
            <pc:docMk/>
            <pc:sldMk cId="2324387180" sldId="386"/>
            <ac:spMk id="58375" creationId="{00000000-0000-0000-0000-000000000000}"/>
          </ac:spMkLst>
        </pc:spChg>
      </pc:sldChg>
      <pc:sldChg chg="modSp add del mod modClrScheme chgLayout">
        <pc:chgData name="Soheil Abbasloo" userId="d71572ce-aea6-4a3a-9d7a-c1bc96c12f67" providerId="ADAL" clId="{ED41F9C1-8274-4F08-8693-1523C4FF26CB}" dt="2022-08-10T22:37:39.979" v="190" actId="47"/>
        <pc:sldMkLst>
          <pc:docMk/>
          <pc:sldMk cId="2144239421" sldId="411"/>
        </pc:sldMkLst>
        <pc:spChg chg="mod ord">
          <ac:chgData name="Soheil Abbasloo" userId="d71572ce-aea6-4a3a-9d7a-c1bc96c12f67" providerId="ADAL" clId="{ED41F9C1-8274-4F08-8693-1523C4FF26CB}" dt="2022-08-10T22:35:24.382" v="148" actId="700"/>
          <ac:spMkLst>
            <pc:docMk/>
            <pc:sldMk cId="2144239421" sldId="411"/>
            <ac:spMk id="2" creationId="{00000000-0000-0000-0000-000000000000}"/>
          </ac:spMkLst>
        </pc:spChg>
        <pc:spChg chg="mod ord">
          <ac:chgData name="Soheil Abbasloo" userId="d71572ce-aea6-4a3a-9d7a-c1bc96c12f67" providerId="ADAL" clId="{ED41F9C1-8274-4F08-8693-1523C4FF26CB}" dt="2022-08-10T22:35:24.382" v="148" actId="700"/>
          <ac:spMkLst>
            <pc:docMk/>
            <pc:sldMk cId="2144239421" sldId="411"/>
            <ac:spMk id="3" creationId="{00000000-0000-0000-0000-000000000000}"/>
          </ac:spMkLst>
        </pc:spChg>
      </pc:sldChg>
      <pc:sldChg chg="modSp add del mod modClrScheme chgLayout">
        <pc:chgData name="Soheil Abbasloo" userId="d71572ce-aea6-4a3a-9d7a-c1bc96c12f67" providerId="ADAL" clId="{ED41F9C1-8274-4F08-8693-1523C4FF26CB}" dt="2022-08-10T22:38:27.957" v="195" actId="47"/>
        <pc:sldMkLst>
          <pc:docMk/>
          <pc:sldMk cId="766159866" sldId="414"/>
        </pc:sldMkLst>
        <pc:spChg chg="mod ord">
          <ac:chgData name="Soheil Abbasloo" userId="d71572ce-aea6-4a3a-9d7a-c1bc96c12f67" providerId="ADAL" clId="{ED41F9C1-8274-4F08-8693-1523C4FF26CB}" dt="2022-08-10T22:35:24.382" v="148" actId="700"/>
          <ac:spMkLst>
            <pc:docMk/>
            <pc:sldMk cId="766159866" sldId="414"/>
            <ac:spMk id="2" creationId="{00000000-0000-0000-0000-000000000000}"/>
          </ac:spMkLst>
        </pc:spChg>
        <pc:spChg chg="mod ord">
          <ac:chgData name="Soheil Abbasloo" userId="d71572ce-aea6-4a3a-9d7a-c1bc96c12f67" providerId="ADAL" clId="{ED41F9C1-8274-4F08-8693-1523C4FF26CB}" dt="2022-08-10T22:35:24.382" v="148" actId="700"/>
          <ac:spMkLst>
            <pc:docMk/>
            <pc:sldMk cId="766159866" sldId="414"/>
            <ac:spMk id="3" creationId="{00000000-0000-0000-0000-000000000000}"/>
          </ac:spMkLst>
        </pc:spChg>
      </pc:sldChg>
      <pc:sldChg chg="addSp delSp modSp add del mod modClrScheme chgLayout modNotes">
        <pc:chgData name="Soheil Abbasloo" userId="d71572ce-aea6-4a3a-9d7a-c1bc96c12f67" providerId="ADAL" clId="{ED41F9C1-8274-4F08-8693-1523C4FF26CB}" dt="2022-08-17T16:10:26.218" v="6093" actId="2696"/>
        <pc:sldMkLst>
          <pc:docMk/>
          <pc:sldMk cId="1059347016" sldId="415"/>
        </pc:sldMkLst>
        <pc:spChg chg="add del mod ord">
          <ac:chgData name="Soheil Abbasloo" userId="d71572ce-aea6-4a3a-9d7a-c1bc96c12f67" providerId="ADAL" clId="{ED41F9C1-8274-4F08-8693-1523C4FF26CB}" dt="2022-08-10T22:38:53.858" v="198" actId="478"/>
          <ac:spMkLst>
            <pc:docMk/>
            <pc:sldMk cId="1059347016" sldId="415"/>
            <ac:spMk id="2" creationId="{21764E1E-15DC-9E87-1816-B84224E0E3F9}"/>
          </ac:spMkLst>
        </pc:spChg>
        <pc:spChg chg="add mod ord">
          <ac:chgData name="Soheil Abbasloo" userId="d71572ce-aea6-4a3a-9d7a-c1bc96c12f67" providerId="ADAL" clId="{ED41F9C1-8274-4F08-8693-1523C4FF26CB}" dt="2022-08-10T22:32:08.897" v="106" actId="700"/>
          <ac:spMkLst>
            <pc:docMk/>
            <pc:sldMk cId="1059347016" sldId="415"/>
            <ac:spMk id="2" creationId="{8AE14C25-20BC-8F10-E2A5-11A1C0F174C7}"/>
          </ac:spMkLst>
        </pc:spChg>
        <pc:spChg chg="mod">
          <ac:chgData name="Soheil Abbasloo" userId="d71572ce-aea6-4a3a-9d7a-c1bc96c12f67" providerId="ADAL" clId="{ED41F9C1-8274-4F08-8693-1523C4FF26CB}" dt="2022-08-10T22:38:48.105" v="197" actId="120"/>
          <ac:spMkLst>
            <pc:docMk/>
            <pc:sldMk cId="1059347016" sldId="415"/>
            <ac:spMk id="44" creationId="{00000000-0000-0000-0000-000000000000}"/>
          </ac:spMkLst>
        </pc:spChg>
        <pc:spChg chg="mod ord">
          <ac:chgData name="Soheil Abbasloo" userId="d71572ce-aea6-4a3a-9d7a-c1bc96c12f67" providerId="ADAL" clId="{ED41F9C1-8274-4F08-8693-1523C4FF26CB}" dt="2022-08-10T22:35:24.517" v="152" actId="27636"/>
          <ac:spMkLst>
            <pc:docMk/>
            <pc:sldMk cId="1059347016" sldId="415"/>
            <ac:spMk id="58375" creationId="{00000000-0000-0000-0000-000000000000}"/>
          </ac:spMkLst>
        </pc:spChg>
      </pc:sldChg>
      <pc:sldChg chg="addSp delSp modSp add del mod modClrScheme delAnim modAnim chgLayout modNotes">
        <pc:chgData name="Soheil Abbasloo" userId="d71572ce-aea6-4a3a-9d7a-c1bc96c12f67" providerId="ADAL" clId="{ED41F9C1-8274-4F08-8693-1523C4FF26CB}" dt="2022-08-17T16:10:26.218" v="6093" actId="2696"/>
        <pc:sldMkLst>
          <pc:docMk/>
          <pc:sldMk cId="926849671" sldId="416"/>
        </pc:sldMkLst>
        <pc:spChg chg="add mod ord">
          <ac:chgData name="Soheil Abbasloo" userId="d71572ce-aea6-4a3a-9d7a-c1bc96c12f67" providerId="ADAL" clId="{ED41F9C1-8274-4F08-8693-1523C4FF26CB}" dt="2022-08-10T22:32:08.897" v="106" actId="700"/>
          <ac:spMkLst>
            <pc:docMk/>
            <pc:sldMk cId="926849671" sldId="416"/>
            <ac:spMk id="2" creationId="{A702A45F-5FC1-76D3-81D0-BC4C0F44390B}"/>
          </ac:spMkLst>
        </pc:spChg>
        <pc:spChg chg="add del mod ord">
          <ac:chgData name="Soheil Abbasloo" userId="d71572ce-aea6-4a3a-9d7a-c1bc96c12f67" providerId="ADAL" clId="{ED41F9C1-8274-4F08-8693-1523C4FF26CB}" dt="2022-08-10T22:40:45.875" v="223" actId="478"/>
          <ac:spMkLst>
            <pc:docMk/>
            <pc:sldMk cId="926849671" sldId="416"/>
            <ac:spMk id="2" creationId="{EB744AF1-5D55-B9EF-A814-35171039B091}"/>
          </ac:spMkLst>
        </pc:spChg>
        <pc:spChg chg="del">
          <ac:chgData name="Soheil Abbasloo" userId="d71572ce-aea6-4a3a-9d7a-c1bc96c12f67" providerId="ADAL" clId="{ED41F9C1-8274-4F08-8693-1523C4FF26CB}" dt="2022-08-10T22:40:45.875" v="223" actId="478"/>
          <ac:spMkLst>
            <pc:docMk/>
            <pc:sldMk cId="926849671" sldId="416"/>
            <ac:spMk id="107" creationId="{00000000-0000-0000-0000-000000000000}"/>
          </ac:spMkLst>
        </pc:spChg>
        <pc:spChg chg="del">
          <ac:chgData name="Soheil Abbasloo" userId="d71572ce-aea6-4a3a-9d7a-c1bc96c12f67" providerId="ADAL" clId="{ED41F9C1-8274-4F08-8693-1523C4FF26CB}" dt="2022-08-10T22:40:45.875" v="223" actId="478"/>
          <ac:spMkLst>
            <pc:docMk/>
            <pc:sldMk cId="926849671" sldId="416"/>
            <ac:spMk id="108" creationId="{00000000-0000-0000-0000-000000000000}"/>
          </ac:spMkLst>
        </pc:spChg>
        <pc:spChg chg="del">
          <ac:chgData name="Soheil Abbasloo" userId="d71572ce-aea6-4a3a-9d7a-c1bc96c12f67" providerId="ADAL" clId="{ED41F9C1-8274-4F08-8693-1523C4FF26CB}" dt="2022-08-10T22:40:45.875" v="223" actId="478"/>
          <ac:spMkLst>
            <pc:docMk/>
            <pc:sldMk cId="926849671" sldId="416"/>
            <ac:spMk id="115" creationId="{00000000-0000-0000-0000-000000000000}"/>
          </ac:spMkLst>
        </pc:spChg>
        <pc:spChg chg="del">
          <ac:chgData name="Soheil Abbasloo" userId="d71572ce-aea6-4a3a-9d7a-c1bc96c12f67" providerId="ADAL" clId="{ED41F9C1-8274-4F08-8693-1523C4FF26CB}" dt="2022-08-10T22:40:45.875" v="223" actId="478"/>
          <ac:spMkLst>
            <pc:docMk/>
            <pc:sldMk cId="926849671" sldId="416"/>
            <ac:spMk id="116" creationId="{00000000-0000-0000-0000-000000000000}"/>
          </ac:spMkLst>
        </pc:spChg>
        <pc:spChg chg="del">
          <ac:chgData name="Soheil Abbasloo" userId="d71572ce-aea6-4a3a-9d7a-c1bc96c12f67" providerId="ADAL" clId="{ED41F9C1-8274-4F08-8693-1523C4FF26CB}" dt="2022-08-10T22:40:45.875" v="223" actId="478"/>
          <ac:spMkLst>
            <pc:docMk/>
            <pc:sldMk cId="926849671" sldId="416"/>
            <ac:spMk id="133" creationId="{00000000-0000-0000-0000-000000000000}"/>
          </ac:spMkLst>
        </pc:spChg>
        <pc:spChg chg="del">
          <ac:chgData name="Soheil Abbasloo" userId="d71572ce-aea6-4a3a-9d7a-c1bc96c12f67" providerId="ADAL" clId="{ED41F9C1-8274-4F08-8693-1523C4FF26CB}" dt="2022-08-10T22:40:45.875" v="223" actId="478"/>
          <ac:spMkLst>
            <pc:docMk/>
            <pc:sldMk cId="926849671" sldId="416"/>
            <ac:spMk id="134" creationId="{00000000-0000-0000-0000-000000000000}"/>
          </ac:spMkLst>
        </pc:spChg>
        <pc:spChg chg="del">
          <ac:chgData name="Soheil Abbasloo" userId="d71572ce-aea6-4a3a-9d7a-c1bc96c12f67" providerId="ADAL" clId="{ED41F9C1-8274-4F08-8693-1523C4FF26CB}" dt="2022-08-10T22:40:45.875" v="223" actId="478"/>
          <ac:spMkLst>
            <pc:docMk/>
            <pc:sldMk cId="926849671" sldId="416"/>
            <ac:spMk id="135" creationId="{00000000-0000-0000-0000-000000000000}"/>
          </ac:spMkLst>
        </pc:spChg>
        <pc:spChg chg="del">
          <ac:chgData name="Soheil Abbasloo" userId="d71572ce-aea6-4a3a-9d7a-c1bc96c12f67" providerId="ADAL" clId="{ED41F9C1-8274-4F08-8693-1523C4FF26CB}" dt="2022-08-10T22:40:45.875" v="223" actId="478"/>
          <ac:spMkLst>
            <pc:docMk/>
            <pc:sldMk cId="926849671" sldId="416"/>
            <ac:spMk id="136" creationId="{00000000-0000-0000-0000-000000000000}"/>
          </ac:spMkLst>
        </pc:spChg>
        <pc:spChg chg="del">
          <ac:chgData name="Soheil Abbasloo" userId="d71572ce-aea6-4a3a-9d7a-c1bc96c12f67" providerId="ADAL" clId="{ED41F9C1-8274-4F08-8693-1523C4FF26CB}" dt="2022-08-10T22:40:45.875" v="223" actId="478"/>
          <ac:spMkLst>
            <pc:docMk/>
            <pc:sldMk cId="926849671" sldId="416"/>
            <ac:spMk id="137" creationId="{00000000-0000-0000-0000-000000000000}"/>
          </ac:spMkLst>
        </pc:spChg>
        <pc:spChg chg="del">
          <ac:chgData name="Soheil Abbasloo" userId="d71572ce-aea6-4a3a-9d7a-c1bc96c12f67" providerId="ADAL" clId="{ED41F9C1-8274-4F08-8693-1523C4FF26CB}" dt="2022-08-10T22:40:45.875" v="223" actId="478"/>
          <ac:spMkLst>
            <pc:docMk/>
            <pc:sldMk cId="926849671" sldId="416"/>
            <ac:spMk id="138" creationId="{00000000-0000-0000-0000-000000000000}"/>
          </ac:spMkLst>
        </pc:spChg>
        <pc:spChg chg="del">
          <ac:chgData name="Soheil Abbasloo" userId="d71572ce-aea6-4a3a-9d7a-c1bc96c12f67" providerId="ADAL" clId="{ED41F9C1-8274-4F08-8693-1523C4FF26CB}" dt="2022-08-10T22:40:45.875" v="223" actId="478"/>
          <ac:spMkLst>
            <pc:docMk/>
            <pc:sldMk cId="926849671" sldId="416"/>
            <ac:spMk id="139" creationId="{00000000-0000-0000-0000-000000000000}"/>
          </ac:spMkLst>
        </pc:spChg>
        <pc:spChg chg="del">
          <ac:chgData name="Soheil Abbasloo" userId="d71572ce-aea6-4a3a-9d7a-c1bc96c12f67" providerId="ADAL" clId="{ED41F9C1-8274-4F08-8693-1523C4FF26CB}" dt="2022-08-10T22:40:45.875" v="223" actId="478"/>
          <ac:spMkLst>
            <pc:docMk/>
            <pc:sldMk cId="926849671" sldId="416"/>
            <ac:spMk id="140" creationId="{00000000-0000-0000-0000-000000000000}"/>
          </ac:spMkLst>
        </pc:spChg>
        <pc:spChg chg="del">
          <ac:chgData name="Soheil Abbasloo" userId="d71572ce-aea6-4a3a-9d7a-c1bc96c12f67" providerId="ADAL" clId="{ED41F9C1-8274-4F08-8693-1523C4FF26CB}" dt="2022-08-10T22:40:45.875" v="223" actId="478"/>
          <ac:spMkLst>
            <pc:docMk/>
            <pc:sldMk cId="926849671" sldId="416"/>
            <ac:spMk id="141" creationId="{00000000-0000-0000-0000-000000000000}"/>
          </ac:spMkLst>
        </pc:spChg>
        <pc:spChg chg="del">
          <ac:chgData name="Soheil Abbasloo" userId="d71572ce-aea6-4a3a-9d7a-c1bc96c12f67" providerId="ADAL" clId="{ED41F9C1-8274-4F08-8693-1523C4FF26CB}" dt="2022-08-10T22:40:45.875" v="223" actId="478"/>
          <ac:spMkLst>
            <pc:docMk/>
            <pc:sldMk cId="926849671" sldId="416"/>
            <ac:spMk id="142" creationId="{00000000-0000-0000-0000-000000000000}"/>
          </ac:spMkLst>
        </pc:spChg>
        <pc:spChg chg="del">
          <ac:chgData name="Soheil Abbasloo" userId="d71572ce-aea6-4a3a-9d7a-c1bc96c12f67" providerId="ADAL" clId="{ED41F9C1-8274-4F08-8693-1523C4FF26CB}" dt="2022-08-10T22:40:45.875" v="223" actId="478"/>
          <ac:spMkLst>
            <pc:docMk/>
            <pc:sldMk cId="926849671" sldId="416"/>
            <ac:spMk id="143" creationId="{00000000-0000-0000-0000-000000000000}"/>
          </ac:spMkLst>
        </pc:spChg>
        <pc:spChg chg="del">
          <ac:chgData name="Soheil Abbasloo" userId="d71572ce-aea6-4a3a-9d7a-c1bc96c12f67" providerId="ADAL" clId="{ED41F9C1-8274-4F08-8693-1523C4FF26CB}" dt="2022-08-10T22:40:45.875" v="223" actId="478"/>
          <ac:spMkLst>
            <pc:docMk/>
            <pc:sldMk cId="926849671" sldId="416"/>
            <ac:spMk id="144" creationId="{00000000-0000-0000-0000-000000000000}"/>
          </ac:spMkLst>
        </pc:spChg>
        <pc:spChg chg="del">
          <ac:chgData name="Soheil Abbasloo" userId="d71572ce-aea6-4a3a-9d7a-c1bc96c12f67" providerId="ADAL" clId="{ED41F9C1-8274-4F08-8693-1523C4FF26CB}" dt="2022-08-10T22:40:45.875" v="223" actId="478"/>
          <ac:spMkLst>
            <pc:docMk/>
            <pc:sldMk cId="926849671" sldId="416"/>
            <ac:spMk id="145" creationId="{00000000-0000-0000-0000-000000000000}"/>
          </ac:spMkLst>
        </pc:spChg>
        <pc:spChg chg="del">
          <ac:chgData name="Soheil Abbasloo" userId="d71572ce-aea6-4a3a-9d7a-c1bc96c12f67" providerId="ADAL" clId="{ED41F9C1-8274-4F08-8693-1523C4FF26CB}" dt="2022-08-10T22:40:45.875" v="223" actId="478"/>
          <ac:spMkLst>
            <pc:docMk/>
            <pc:sldMk cId="926849671" sldId="416"/>
            <ac:spMk id="146" creationId="{00000000-0000-0000-0000-000000000000}"/>
          </ac:spMkLst>
        </pc:spChg>
        <pc:spChg chg="del">
          <ac:chgData name="Soheil Abbasloo" userId="d71572ce-aea6-4a3a-9d7a-c1bc96c12f67" providerId="ADAL" clId="{ED41F9C1-8274-4F08-8693-1523C4FF26CB}" dt="2022-08-10T22:40:45.875" v="223" actId="478"/>
          <ac:spMkLst>
            <pc:docMk/>
            <pc:sldMk cId="926849671" sldId="416"/>
            <ac:spMk id="147" creationId="{00000000-0000-0000-0000-000000000000}"/>
          </ac:spMkLst>
        </pc:spChg>
        <pc:spChg chg="del">
          <ac:chgData name="Soheil Abbasloo" userId="d71572ce-aea6-4a3a-9d7a-c1bc96c12f67" providerId="ADAL" clId="{ED41F9C1-8274-4F08-8693-1523C4FF26CB}" dt="2022-08-10T22:40:45.875" v="223" actId="478"/>
          <ac:spMkLst>
            <pc:docMk/>
            <pc:sldMk cId="926849671" sldId="416"/>
            <ac:spMk id="151" creationId="{00000000-0000-0000-0000-000000000000}"/>
          </ac:spMkLst>
        </pc:spChg>
        <pc:spChg chg="mod">
          <ac:chgData name="Soheil Abbasloo" userId="d71572ce-aea6-4a3a-9d7a-c1bc96c12f67" providerId="ADAL" clId="{ED41F9C1-8274-4F08-8693-1523C4FF26CB}" dt="2022-08-10T22:41:06.673" v="226"/>
          <ac:spMkLst>
            <pc:docMk/>
            <pc:sldMk cId="926849671" sldId="416"/>
            <ac:spMk id="153" creationId="{78610880-7182-B7B8-EE80-A64F4526330A}"/>
          </ac:spMkLst>
        </pc:spChg>
        <pc:spChg chg="mod">
          <ac:chgData name="Soheil Abbasloo" userId="d71572ce-aea6-4a3a-9d7a-c1bc96c12f67" providerId="ADAL" clId="{ED41F9C1-8274-4F08-8693-1523C4FF26CB}" dt="2022-08-10T22:41:06.673" v="226"/>
          <ac:spMkLst>
            <pc:docMk/>
            <pc:sldMk cId="926849671" sldId="416"/>
            <ac:spMk id="154" creationId="{C3C72713-FE3E-4421-C252-530DF7408F18}"/>
          </ac:spMkLst>
        </pc:spChg>
        <pc:spChg chg="mod">
          <ac:chgData name="Soheil Abbasloo" userId="d71572ce-aea6-4a3a-9d7a-c1bc96c12f67" providerId="ADAL" clId="{ED41F9C1-8274-4F08-8693-1523C4FF26CB}" dt="2022-08-10T22:41:06.673" v="226"/>
          <ac:spMkLst>
            <pc:docMk/>
            <pc:sldMk cId="926849671" sldId="416"/>
            <ac:spMk id="155" creationId="{271F1FDB-5FBA-0DA7-5D48-1C7179070417}"/>
          </ac:spMkLst>
        </pc:spChg>
        <pc:spChg chg="mod">
          <ac:chgData name="Soheil Abbasloo" userId="d71572ce-aea6-4a3a-9d7a-c1bc96c12f67" providerId="ADAL" clId="{ED41F9C1-8274-4F08-8693-1523C4FF26CB}" dt="2022-08-10T22:41:06.673" v="226"/>
          <ac:spMkLst>
            <pc:docMk/>
            <pc:sldMk cId="926849671" sldId="416"/>
            <ac:spMk id="156" creationId="{17E48382-47BB-48DE-CE8A-566C3A7C8409}"/>
          </ac:spMkLst>
        </pc:spChg>
        <pc:spChg chg="mod">
          <ac:chgData name="Soheil Abbasloo" userId="d71572ce-aea6-4a3a-9d7a-c1bc96c12f67" providerId="ADAL" clId="{ED41F9C1-8274-4F08-8693-1523C4FF26CB}" dt="2022-08-10T22:41:06.673" v="226"/>
          <ac:spMkLst>
            <pc:docMk/>
            <pc:sldMk cId="926849671" sldId="416"/>
            <ac:spMk id="157" creationId="{05E971F4-C4EF-57B5-9FBE-B1EE89F6BDD1}"/>
          </ac:spMkLst>
        </pc:spChg>
        <pc:spChg chg="mod">
          <ac:chgData name="Soheil Abbasloo" userId="d71572ce-aea6-4a3a-9d7a-c1bc96c12f67" providerId="ADAL" clId="{ED41F9C1-8274-4F08-8693-1523C4FF26CB}" dt="2022-08-10T22:41:06.673" v="226"/>
          <ac:spMkLst>
            <pc:docMk/>
            <pc:sldMk cId="926849671" sldId="416"/>
            <ac:spMk id="158" creationId="{DF815817-A71E-4BFB-B06E-714030566172}"/>
          </ac:spMkLst>
        </pc:spChg>
        <pc:spChg chg="mod">
          <ac:chgData name="Soheil Abbasloo" userId="d71572ce-aea6-4a3a-9d7a-c1bc96c12f67" providerId="ADAL" clId="{ED41F9C1-8274-4F08-8693-1523C4FF26CB}" dt="2022-08-10T22:41:06.673" v="226"/>
          <ac:spMkLst>
            <pc:docMk/>
            <pc:sldMk cId="926849671" sldId="416"/>
            <ac:spMk id="159" creationId="{71348FD3-2A11-696C-A29E-D1342A159D34}"/>
          </ac:spMkLst>
        </pc:spChg>
        <pc:spChg chg="mod">
          <ac:chgData name="Soheil Abbasloo" userId="d71572ce-aea6-4a3a-9d7a-c1bc96c12f67" providerId="ADAL" clId="{ED41F9C1-8274-4F08-8693-1523C4FF26CB}" dt="2022-08-10T22:41:06.673" v="226"/>
          <ac:spMkLst>
            <pc:docMk/>
            <pc:sldMk cId="926849671" sldId="416"/>
            <ac:spMk id="160" creationId="{6BBD447F-24C5-4FBF-3099-16A84BF47236}"/>
          </ac:spMkLst>
        </pc:spChg>
        <pc:spChg chg="mod">
          <ac:chgData name="Soheil Abbasloo" userId="d71572ce-aea6-4a3a-9d7a-c1bc96c12f67" providerId="ADAL" clId="{ED41F9C1-8274-4F08-8693-1523C4FF26CB}" dt="2022-08-10T22:41:06.673" v="226"/>
          <ac:spMkLst>
            <pc:docMk/>
            <pc:sldMk cId="926849671" sldId="416"/>
            <ac:spMk id="161" creationId="{C6F2AA49-24DF-2691-CA57-C84328DF0BF1}"/>
          </ac:spMkLst>
        </pc:spChg>
        <pc:spChg chg="mod">
          <ac:chgData name="Soheil Abbasloo" userId="d71572ce-aea6-4a3a-9d7a-c1bc96c12f67" providerId="ADAL" clId="{ED41F9C1-8274-4F08-8693-1523C4FF26CB}" dt="2022-08-10T22:41:06.673" v="226"/>
          <ac:spMkLst>
            <pc:docMk/>
            <pc:sldMk cId="926849671" sldId="416"/>
            <ac:spMk id="162" creationId="{3E622595-9322-0E39-4821-0E39AD283F61}"/>
          </ac:spMkLst>
        </pc:spChg>
        <pc:spChg chg="mod">
          <ac:chgData name="Soheil Abbasloo" userId="d71572ce-aea6-4a3a-9d7a-c1bc96c12f67" providerId="ADAL" clId="{ED41F9C1-8274-4F08-8693-1523C4FF26CB}" dt="2022-08-10T22:41:06.673" v="226"/>
          <ac:spMkLst>
            <pc:docMk/>
            <pc:sldMk cId="926849671" sldId="416"/>
            <ac:spMk id="163" creationId="{439526DF-6416-6A1A-AF8A-B987DDCD620E}"/>
          </ac:spMkLst>
        </pc:spChg>
        <pc:spChg chg="mod">
          <ac:chgData name="Soheil Abbasloo" userId="d71572ce-aea6-4a3a-9d7a-c1bc96c12f67" providerId="ADAL" clId="{ED41F9C1-8274-4F08-8693-1523C4FF26CB}" dt="2022-08-10T22:41:06.673" v="226"/>
          <ac:spMkLst>
            <pc:docMk/>
            <pc:sldMk cId="926849671" sldId="416"/>
            <ac:spMk id="164" creationId="{01E0AC43-8D0F-4CFF-3F1C-23CB9925D582}"/>
          </ac:spMkLst>
        </pc:spChg>
        <pc:spChg chg="mod">
          <ac:chgData name="Soheil Abbasloo" userId="d71572ce-aea6-4a3a-9d7a-c1bc96c12f67" providerId="ADAL" clId="{ED41F9C1-8274-4F08-8693-1523C4FF26CB}" dt="2022-08-10T22:41:06.673" v="226"/>
          <ac:spMkLst>
            <pc:docMk/>
            <pc:sldMk cId="926849671" sldId="416"/>
            <ac:spMk id="165" creationId="{E1F97037-024B-FC13-F964-3957D164F32E}"/>
          </ac:spMkLst>
        </pc:spChg>
        <pc:spChg chg="mod">
          <ac:chgData name="Soheil Abbasloo" userId="d71572ce-aea6-4a3a-9d7a-c1bc96c12f67" providerId="ADAL" clId="{ED41F9C1-8274-4F08-8693-1523C4FF26CB}" dt="2022-08-10T22:41:06.673" v="226"/>
          <ac:spMkLst>
            <pc:docMk/>
            <pc:sldMk cId="926849671" sldId="416"/>
            <ac:spMk id="167" creationId="{8299A346-BFE6-6576-74B5-24A66DF5FBDF}"/>
          </ac:spMkLst>
        </pc:spChg>
        <pc:spChg chg="mod">
          <ac:chgData name="Soheil Abbasloo" userId="d71572ce-aea6-4a3a-9d7a-c1bc96c12f67" providerId="ADAL" clId="{ED41F9C1-8274-4F08-8693-1523C4FF26CB}" dt="2022-08-10T22:41:06.673" v="226"/>
          <ac:spMkLst>
            <pc:docMk/>
            <pc:sldMk cId="926849671" sldId="416"/>
            <ac:spMk id="168" creationId="{3CDAA53F-EA7C-3DE9-93EB-F5508B5786A9}"/>
          </ac:spMkLst>
        </pc:spChg>
        <pc:spChg chg="mod">
          <ac:chgData name="Soheil Abbasloo" userId="d71572ce-aea6-4a3a-9d7a-c1bc96c12f67" providerId="ADAL" clId="{ED41F9C1-8274-4F08-8693-1523C4FF26CB}" dt="2022-08-10T22:41:06.673" v="226"/>
          <ac:spMkLst>
            <pc:docMk/>
            <pc:sldMk cId="926849671" sldId="416"/>
            <ac:spMk id="169" creationId="{DD14C125-14C9-B75B-3CB3-F7DED0C9B8F7}"/>
          </ac:spMkLst>
        </pc:spChg>
        <pc:spChg chg="mod">
          <ac:chgData name="Soheil Abbasloo" userId="d71572ce-aea6-4a3a-9d7a-c1bc96c12f67" providerId="ADAL" clId="{ED41F9C1-8274-4F08-8693-1523C4FF26CB}" dt="2022-08-10T22:41:06.673" v="226"/>
          <ac:spMkLst>
            <pc:docMk/>
            <pc:sldMk cId="926849671" sldId="416"/>
            <ac:spMk id="170" creationId="{2F8D3EDD-4BC9-2B94-276A-A6A36601D75A}"/>
          </ac:spMkLst>
        </pc:spChg>
        <pc:spChg chg="mod">
          <ac:chgData name="Soheil Abbasloo" userId="d71572ce-aea6-4a3a-9d7a-c1bc96c12f67" providerId="ADAL" clId="{ED41F9C1-8274-4F08-8693-1523C4FF26CB}" dt="2022-08-10T22:41:06.673" v="226"/>
          <ac:spMkLst>
            <pc:docMk/>
            <pc:sldMk cId="926849671" sldId="416"/>
            <ac:spMk id="171" creationId="{352B4E09-2B96-960D-16F1-B1D1930B51ED}"/>
          </ac:spMkLst>
        </pc:spChg>
        <pc:spChg chg="mod">
          <ac:chgData name="Soheil Abbasloo" userId="d71572ce-aea6-4a3a-9d7a-c1bc96c12f67" providerId="ADAL" clId="{ED41F9C1-8274-4F08-8693-1523C4FF26CB}" dt="2022-08-10T22:41:06.673" v="226"/>
          <ac:spMkLst>
            <pc:docMk/>
            <pc:sldMk cId="926849671" sldId="416"/>
            <ac:spMk id="172" creationId="{CCCCF191-7A97-733F-C5A5-EEDA4E105E6F}"/>
          </ac:spMkLst>
        </pc:spChg>
        <pc:spChg chg="mod">
          <ac:chgData name="Soheil Abbasloo" userId="d71572ce-aea6-4a3a-9d7a-c1bc96c12f67" providerId="ADAL" clId="{ED41F9C1-8274-4F08-8693-1523C4FF26CB}" dt="2022-08-10T22:41:06.673" v="226"/>
          <ac:spMkLst>
            <pc:docMk/>
            <pc:sldMk cId="926849671" sldId="416"/>
            <ac:spMk id="173" creationId="{621425AF-AC68-A40B-99AB-7DBB26A68DE9}"/>
          </ac:spMkLst>
        </pc:spChg>
        <pc:spChg chg="mod">
          <ac:chgData name="Soheil Abbasloo" userId="d71572ce-aea6-4a3a-9d7a-c1bc96c12f67" providerId="ADAL" clId="{ED41F9C1-8274-4F08-8693-1523C4FF26CB}" dt="2022-08-10T22:41:06.673" v="226"/>
          <ac:spMkLst>
            <pc:docMk/>
            <pc:sldMk cId="926849671" sldId="416"/>
            <ac:spMk id="174" creationId="{3DAFA2EC-FDDD-8ACE-542B-D06F129EF048}"/>
          </ac:spMkLst>
        </pc:spChg>
        <pc:spChg chg="mod">
          <ac:chgData name="Soheil Abbasloo" userId="d71572ce-aea6-4a3a-9d7a-c1bc96c12f67" providerId="ADAL" clId="{ED41F9C1-8274-4F08-8693-1523C4FF26CB}" dt="2022-08-10T22:41:06.673" v="226"/>
          <ac:spMkLst>
            <pc:docMk/>
            <pc:sldMk cId="926849671" sldId="416"/>
            <ac:spMk id="175" creationId="{D07BB266-66F1-853F-AA4A-8CD0641F3125}"/>
          </ac:spMkLst>
        </pc:spChg>
        <pc:spChg chg="mod">
          <ac:chgData name="Soheil Abbasloo" userId="d71572ce-aea6-4a3a-9d7a-c1bc96c12f67" providerId="ADAL" clId="{ED41F9C1-8274-4F08-8693-1523C4FF26CB}" dt="2022-08-10T22:41:06.673" v="226"/>
          <ac:spMkLst>
            <pc:docMk/>
            <pc:sldMk cId="926849671" sldId="416"/>
            <ac:spMk id="177" creationId="{4EC0AF33-BDEB-B1DB-29CF-D68802DF9B6D}"/>
          </ac:spMkLst>
        </pc:spChg>
        <pc:spChg chg="mod">
          <ac:chgData name="Soheil Abbasloo" userId="d71572ce-aea6-4a3a-9d7a-c1bc96c12f67" providerId="ADAL" clId="{ED41F9C1-8274-4F08-8693-1523C4FF26CB}" dt="2022-08-10T22:41:06.673" v="226"/>
          <ac:spMkLst>
            <pc:docMk/>
            <pc:sldMk cId="926849671" sldId="416"/>
            <ac:spMk id="178" creationId="{29208F88-6B9D-581D-CA89-6B1624FB336F}"/>
          </ac:spMkLst>
        </pc:spChg>
        <pc:spChg chg="mod">
          <ac:chgData name="Soheil Abbasloo" userId="d71572ce-aea6-4a3a-9d7a-c1bc96c12f67" providerId="ADAL" clId="{ED41F9C1-8274-4F08-8693-1523C4FF26CB}" dt="2022-08-10T22:41:06.673" v="226"/>
          <ac:spMkLst>
            <pc:docMk/>
            <pc:sldMk cId="926849671" sldId="416"/>
            <ac:spMk id="179" creationId="{7F4D468C-0C14-614B-6C71-66EA18D9D1F2}"/>
          </ac:spMkLst>
        </pc:spChg>
        <pc:spChg chg="mod">
          <ac:chgData name="Soheil Abbasloo" userId="d71572ce-aea6-4a3a-9d7a-c1bc96c12f67" providerId="ADAL" clId="{ED41F9C1-8274-4F08-8693-1523C4FF26CB}" dt="2022-08-10T22:41:06.673" v="226"/>
          <ac:spMkLst>
            <pc:docMk/>
            <pc:sldMk cId="926849671" sldId="416"/>
            <ac:spMk id="180" creationId="{A69C7C2E-CDA8-4472-8717-4C16D69DE9EA}"/>
          </ac:spMkLst>
        </pc:spChg>
        <pc:spChg chg="mod">
          <ac:chgData name="Soheil Abbasloo" userId="d71572ce-aea6-4a3a-9d7a-c1bc96c12f67" providerId="ADAL" clId="{ED41F9C1-8274-4F08-8693-1523C4FF26CB}" dt="2022-08-10T22:41:06.673" v="226"/>
          <ac:spMkLst>
            <pc:docMk/>
            <pc:sldMk cId="926849671" sldId="416"/>
            <ac:spMk id="181" creationId="{0D5D7470-953D-ADE8-38A1-36A34C3058B8}"/>
          </ac:spMkLst>
        </pc:spChg>
        <pc:spChg chg="mod">
          <ac:chgData name="Soheil Abbasloo" userId="d71572ce-aea6-4a3a-9d7a-c1bc96c12f67" providerId="ADAL" clId="{ED41F9C1-8274-4F08-8693-1523C4FF26CB}" dt="2022-08-10T22:41:06.673" v="226"/>
          <ac:spMkLst>
            <pc:docMk/>
            <pc:sldMk cId="926849671" sldId="416"/>
            <ac:spMk id="182" creationId="{CA994FA0-22C3-C9DD-3A42-7399F05B5A71}"/>
          </ac:spMkLst>
        </pc:spChg>
        <pc:spChg chg="mod">
          <ac:chgData name="Soheil Abbasloo" userId="d71572ce-aea6-4a3a-9d7a-c1bc96c12f67" providerId="ADAL" clId="{ED41F9C1-8274-4F08-8693-1523C4FF26CB}" dt="2022-08-10T22:41:06.673" v="226"/>
          <ac:spMkLst>
            <pc:docMk/>
            <pc:sldMk cId="926849671" sldId="416"/>
            <ac:spMk id="183" creationId="{DEBB1F31-CA22-D6EE-9A98-51A05CE104FC}"/>
          </ac:spMkLst>
        </pc:spChg>
        <pc:spChg chg="mod">
          <ac:chgData name="Soheil Abbasloo" userId="d71572ce-aea6-4a3a-9d7a-c1bc96c12f67" providerId="ADAL" clId="{ED41F9C1-8274-4F08-8693-1523C4FF26CB}" dt="2022-08-10T22:41:06.673" v="226"/>
          <ac:spMkLst>
            <pc:docMk/>
            <pc:sldMk cId="926849671" sldId="416"/>
            <ac:spMk id="184" creationId="{FAEA0655-229E-5C4D-302B-495B8E28A1F5}"/>
          </ac:spMkLst>
        </pc:spChg>
        <pc:spChg chg="mod">
          <ac:chgData name="Soheil Abbasloo" userId="d71572ce-aea6-4a3a-9d7a-c1bc96c12f67" providerId="ADAL" clId="{ED41F9C1-8274-4F08-8693-1523C4FF26CB}" dt="2022-08-10T22:41:06.673" v="226"/>
          <ac:spMkLst>
            <pc:docMk/>
            <pc:sldMk cId="926849671" sldId="416"/>
            <ac:spMk id="185" creationId="{3B00C185-55CE-2B43-CE1D-F4561366336F}"/>
          </ac:spMkLst>
        </pc:spChg>
        <pc:spChg chg="mod">
          <ac:chgData name="Soheil Abbasloo" userId="d71572ce-aea6-4a3a-9d7a-c1bc96c12f67" providerId="ADAL" clId="{ED41F9C1-8274-4F08-8693-1523C4FF26CB}" dt="2022-08-10T22:41:06.673" v="226"/>
          <ac:spMkLst>
            <pc:docMk/>
            <pc:sldMk cId="926849671" sldId="416"/>
            <ac:spMk id="187" creationId="{292FF827-4385-1A55-40AE-B93FE1E83B9A}"/>
          </ac:spMkLst>
        </pc:spChg>
        <pc:spChg chg="mod">
          <ac:chgData name="Soheil Abbasloo" userId="d71572ce-aea6-4a3a-9d7a-c1bc96c12f67" providerId="ADAL" clId="{ED41F9C1-8274-4F08-8693-1523C4FF26CB}" dt="2022-08-10T22:41:06.673" v="226"/>
          <ac:spMkLst>
            <pc:docMk/>
            <pc:sldMk cId="926849671" sldId="416"/>
            <ac:spMk id="188" creationId="{76E864A8-01EC-A5E4-6DB7-DBA50B74102A}"/>
          </ac:spMkLst>
        </pc:spChg>
        <pc:spChg chg="mod">
          <ac:chgData name="Soheil Abbasloo" userId="d71572ce-aea6-4a3a-9d7a-c1bc96c12f67" providerId="ADAL" clId="{ED41F9C1-8274-4F08-8693-1523C4FF26CB}" dt="2022-08-10T22:41:06.673" v="226"/>
          <ac:spMkLst>
            <pc:docMk/>
            <pc:sldMk cId="926849671" sldId="416"/>
            <ac:spMk id="189" creationId="{4BCBC30D-74BE-8353-E7C9-09EB79CA2CD9}"/>
          </ac:spMkLst>
        </pc:spChg>
        <pc:spChg chg="mod">
          <ac:chgData name="Soheil Abbasloo" userId="d71572ce-aea6-4a3a-9d7a-c1bc96c12f67" providerId="ADAL" clId="{ED41F9C1-8274-4F08-8693-1523C4FF26CB}" dt="2022-08-10T22:41:06.673" v="226"/>
          <ac:spMkLst>
            <pc:docMk/>
            <pc:sldMk cId="926849671" sldId="416"/>
            <ac:spMk id="190" creationId="{552D98DE-B893-9129-2B34-7D28336DC80C}"/>
          </ac:spMkLst>
        </pc:spChg>
        <pc:spChg chg="mod">
          <ac:chgData name="Soheil Abbasloo" userId="d71572ce-aea6-4a3a-9d7a-c1bc96c12f67" providerId="ADAL" clId="{ED41F9C1-8274-4F08-8693-1523C4FF26CB}" dt="2022-08-10T22:41:06.673" v="226"/>
          <ac:spMkLst>
            <pc:docMk/>
            <pc:sldMk cId="926849671" sldId="416"/>
            <ac:spMk id="191" creationId="{9F7BC596-1701-34D7-5B64-78CE8D8F2871}"/>
          </ac:spMkLst>
        </pc:spChg>
        <pc:spChg chg="mod">
          <ac:chgData name="Soheil Abbasloo" userId="d71572ce-aea6-4a3a-9d7a-c1bc96c12f67" providerId="ADAL" clId="{ED41F9C1-8274-4F08-8693-1523C4FF26CB}" dt="2022-08-10T22:41:06.673" v="226"/>
          <ac:spMkLst>
            <pc:docMk/>
            <pc:sldMk cId="926849671" sldId="416"/>
            <ac:spMk id="192" creationId="{05836483-AFA8-701F-998D-DF6CA520AE22}"/>
          </ac:spMkLst>
        </pc:spChg>
        <pc:spChg chg="mod">
          <ac:chgData name="Soheil Abbasloo" userId="d71572ce-aea6-4a3a-9d7a-c1bc96c12f67" providerId="ADAL" clId="{ED41F9C1-8274-4F08-8693-1523C4FF26CB}" dt="2022-08-10T22:41:06.673" v="226"/>
          <ac:spMkLst>
            <pc:docMk/>
            <pc:sldMk cId="926849671" sldId="416"/>
            <ac:spMk id="193" creationId="{AC67ACD0-3028-8FF5-7957-23270FD5045B}"/>
          </ac:spMkLst>
        </pc:spChg>
        <pc:spChg chg="mod">
          <ac:chgData name="Soheil Abbasloo" userId="d71572ce-aea6-4a3a-9d7a-c1bc96c12f67" providerId="ADAL" clId="{ED41F9C1-8274-4F08-8693-1523C4FF26CB}" dt="2022-08-10T22:41:06.673" v="226"/>
          <ac:spMkLst>
            <pc:docMk/>
            <pc:sldMk cId="926849671" sldId="416"/>
            <ac:spMk id="194" creationId="{D4F47B7C-944B-6320-D6FD-19B4A17D129D}"/>
          </ac:spMkLst>
        </pc:spChg>
        <pc:spChg chg="mod">
          <ac:chgData name="Soheil Abbasloo" userId="d71572ce-aea6-4a3a-9d7a-c1bc96c12f67" providerId="ADAL" clId="{ED41F9C1-8274-4F08-8693-1523C4FF26CB}" dt="2022-08-10T22:41:06.673" v="226"/>
          <ac:spMkLst>
            <pc:docMk/>
            <pc:sldMk cId="926849671" sldId="416"/>
            <ac:spMk id="195" creationId="{750C7773-C6B8-6D2B-F297-24579214092B}"/>
          </ac:spMkLst>
        </pc:spChg>
        <pc:spChg chg="mod">
          <ac:chgData name="Soheil Abbasloo" userId="d71572ce-aea6-4a3a-9d7a-c1bc96c12f67" providerId="ADAL" clId="{ED41F9C1-8274-4F08-8693-1523C4FF26CB}" dt="2022-08-10T22:41:06.673" v="226"/>
          <ac:spMkLst>
            <pc:docMk/>
            <pc:sldMk cId="926849671" sldId="416"/>
            <ac:spMk id="197" creationId="{8FE5EFB2-46A9-F928-62A7-48DC43EA6A05}"/>
          </ac:spMkLst>
        </pc:spChg>
        <pc:spChg chg="mod">
          <ac:chgData name="Soheil Abbasloo" userId="d71572ce-aea6-4a3a-9d7a-c1bc96c12f67" providerId="ADAL" clId="{ED41F9C1-8274-4F08-8693-1523C4FF26CB}" dt="2022-08-10T22:41:06.673" v="226"/>
          <ac:spMkLst>
            <pc:docMk/>
            <pc:sldMk cId="926849671" sldId="416"/>
            <ac:spMk id="198" creationId="{5F583514-DECE-8647-AFDB-C527F352192A}"/>
          </ac:spMkLst>
        </pc:spChg>
        <pc:spChg chg="mod">
          <ac:chgData name="Soheil Abbasloo" userId="d71572ce-aea6-4a3a-9d7a-c1bc96c12f67" providerId="ADAL" clId="{ED41F9C1-8274-4F08-8693-1523C4FF26CB}" dt="2022-08-10T22:41:06.673" v="226"/>
          <ac:spMkLst>
            <pc:docMk/>
            <pc:sldMk cId="926849671" sldId="416"/>
            <ac:spMk id="199" creationId="{0B229885-413B-C3E4-FDC4-F0077DA4527B}"/>
          </ac:spMkLst>
        </pc:spChg>
        <pc:spChg chg="mod">
          <ac:chgData name="Soheil Abbasloo" userId="d71572ce-aea6-4a3a-9d7a-c1bc96c12f67" providerId="ADAL" clId="{ED41F9C1-8274-4F08-8693-1523C4FF26CB}" dt="2022-08-10T22:41:06.673" v="226"/>
          <ac:spMkLst>
            <pc:docMk/>
            <pc:sldMk cId="926849671" sldId="416"/>
            <ac:spMk id="200" creationId="{F12D8151-CA39-DB7C-1C73-70C5093CC058}"/>
          </ac:spMkLst>
        </pc:spChg>
        <pc:spChg chg="mod">
          <ac:chgData name="Soheil Abbasloo" userId="d71572ce-aea6-4a3a-9d7a-c1bc96c12f67" providerId="ADAL" clId="{ED41F9C1-8274-4F08-8693-1523C4FF26CB}" dt="2022-08-10T22:41:06.673" v="226"/>
          <ac:spMkLst>
            <pc:docMk/>
            <pc:sldMk cId="926849671" sldId="416"/>
            <ac:spMk id="201" creationId="{34290C76-1D7D-B6AF-F38C-17216F579D83}"/>
          </ac:spMkLst>
        </pc:spChg>
        <pc:spChg chg="mod">
          <ac:chgData name="Soheil Abbasloo" userId="d71572ce-aea6-4a3a-9d7a-c1bc96c12f67" providerId="ADAL" clId="{ED41F9C1-8274-4F08-8693-1523C4FF26CB}" dt="2022-08-10T22:41:06.673" v="226"/>
          <ac:spMkLst>
            <pc:docMk/>
            <pc:sldMk cId="926849671" sldId="416"/>
            <ac:spMk id="203" creationId="{E5F2A9D2-7519-84F0-26EB-0AF1221DD500}"/>
          </ac:spMkLst>
        </pc:spChg>
        <pc:spChg chg="mod">
          <ac:chgData name="Soheil Abbasloo" userId="d71572ce-aea6-4a3a-9d7a-c1bc96c12f67" providerId="ADAL" clId="{ED41F9C1-8274-4F08-8693-1523C4FF26CB}" dt="2022-08-10T22:41:06.673" v="226"/>
          <ac:spMkLst>
            <pc:docMk/>
            <pc:sldMk cId="926849671" sldId="416"/>
            <ac:spMk id="204" creationId="{D23A850E-FFB5-3E2B-9391-BE49D5E2807F}"/>
          </ac:spMkLst>
        </pc:spChg>
        <pc:spChg chg="mod">
          <ac:chgData name="Soheil Abbasloo" userId="d71572ce-aea6-4a3a-9d7a-c1bc96c12f67" providerId="ADAL" clId="{ED41F9C1-8274-4F08-8693-1523C4FF26CB}" dt="2022-08-10T22:41:06.673" v="226"/>
          <ac:spMkLst>
            <pc:docMk/>
            <pc:sldMk cId="926849671" sldId="416"/>
            <ac:spMk id="205" creationId="{2748CC3B-E09F-9F3F-454A-1F539F895C0B}"/>
          </ac:spMkLst>
        </pc:spChg>
        <pc:spChg chg="mod">
          <ac:chgData name="Soheil Abbasloo" userId="d71572ce-aea6-4a3a-9d7a-c1bc96c12f67" providerId="ADAL" clId="{ED41F9C1-8274-4F08-8693-1523C4FF26CB}" dt="2022-08-10T22:41:06.673" v="226"/>
          <ac:spMkLst>
            <pc:docMk/>
            <pc:sldMk cId="926849671" sldId="416"/>
            <ac:spMk id="206" creationId="{82598D39-B42A-619E-D82C-9C53669522C3}"/>
          </ac:spMkLst>
        </pc:spChg>
        <pc:spChg chg="mod">
          <ac:chgData name="Soheil Abbasloo" userId="d71572ce-aea6-4a3a-9d7a-c1bc96c12f67" providerId="ADAL" clId="{ED41F9C1-8274-4F08-8693-1523C4FF26CB}" dt="2022-08-10T22:41:06.673" v="226"/>
          <ac:spMkLst>
            <pc:docMk/>
            <pc:sldMk cId="926849671" sldId="416"/>
            <ac:spMk id="207" creationId="{CB0F6B3E-A433-FE4D-6436-8231C8E69D23}"/>
          </ac:spMkLst>
        </pc:spChg>
        <pc:spChg chg="mod">
          <ac:chgData name="Soheil Abbasloo" userId="d71572ce-aea6-4a3a-9d7a-c1bc96c12f67" providerId="ADAL" clId="{ED41F9C1-8274-4F08-8693-1523C4FF26CB}" dt="2022-08-10T22:41:06.673" v="226"/>
          <ac:spMkLst>
            <pc:docMk/>
            <pc:sldMk cId="926849671" sldId="416"/>
            <ac:spMk id="209" creationId="{4E041D2F-88C4-0AA6-A41A-15D5104E246E}"/>
          </ac:spMkLst>
        </pc:spChg>
        <pc:spChg chg="mod">
          <ac:chgData name="Soheil Abbasloo" userId="d71572ce-aea6-4a3a-9d7a-c1bc96c12f67" providerId="ADAL" clId="{ED41F9C1-8274-4F08-8693-1523C4FF26CB}" dt="2022-08-10T22:41:06.673" v="226"/>
          <ac:spMkLst>
            <pc:docMk/>
            <pc:sldMk cId="926849671" sldId="416"/>
            <ac:spMk id="210" creationId="{383C697B-3204-CFC2-606A-112D2271FB28}"/>
          </ac:spMkLst>
        </pc:spChg>
        <pc:spChg chg="mod">
          <ac:chgData name="Soheil Abbasloo" userId="d71572ce-aea6-4a3a-9d7a-c1bc96c12f67" providerId="ADAL" clId="{ED41F9C1-8274-4F08-8693-1523C4FF26CB}" dt="2022-08-10T22:41:06.673" v="226"/>
          <ac:spMkLst>
            <pc:docMk/>
            <pc:sldMk cId="926849671" sldId="416"/>
            <ac:spMk id="211" creationId="{20D3ECF8-E324-DB8F-EBD1-18FB7720481E}"/>
          </ac:spMkLst>
        </pc:spChg>
        <pc:spChg chg="mod">
          <ac:chgData name="Soheil Abbasloo" userId="d71572ce-aea6-4a3a-9d7a-c1bc96c12f67" providerId="ADAL" clId="{ED41F9C1-8274-4F08-8693-1523C4FF26CB}" dt="2022-08-10T22:41:06.673" v="226"/>
          <ac:spMkLst>
            <pc:docMk/>
            <pc:sldMk cId="926849671" sldId="416"/>
            <ac:spMk id="212" creationId="{2D03B138-A906-B126-88C6-5D586029E153}"/>
          </ac:spMkLst>
        </pc:spChg>
        <pc:spChg chg="mod">
          <ac:chgData name="Soheil Abbasloo" userId="d71572ce-aea6-4a3a-9d7a-c1bc96c12f67" providerId="ADAL" clId="{ED41F9C1-8274-4F08-8693-1523C4FF26CB}" dt="2022-08-10T22:41:06.673" v="226"/>
          <ac:spMkLst>
            <pc:docMk/>
            <pc:sldMk cId="926849671" sldId="416"/>
            <ac:spMk id="213" creationId="{B55B3D28-640C-3E6F-3CDA-0A78E84CA88E}"/>
          </ac:spMkLst>
        </pc:spChg>
        <pc:spChg chg="mod">
          <ac:chgData name="Soheil Abbasloo" userId="d71572ce-aea6-4a3a-9d7a-c1bc96c12f67" providerId="ADAL" clId="{ED41F9C1-8274-4F08-8693-1523C4FF26CB}" dt="2022-08-10T22:41:06.673" v="226"/>
          <ac:spMkLst>
            <pc:docMk/>
            <pc:sldMk cId="926849671" sldId="416"/>
            <ac:spMk id="215" creationId="{64BC1220-D97E-A3F9-41F9-85FE27747ABE}"/>
          </ac:spMkLst>
        </pc:spChg>
        <pc:spChg chg="mod">
          <ac:chgData name="Soheil Abbasloo" userId="d71572ce-aea6-4a3a-9d7a-c1bc96c12f67" providerId="ADAL" clId="{ED41F9C1-8274-4F08-8693-1523C4FF26CB}" dt="2022-08-10T22:41:06.673" v="226"/>
          <ac:spMkLst>
            <pc:docMk/>
            <pc:sldMk cId="926849671" sldId="416"/>
            <ac:spMk id="216" creationId="{7B97551C-25C6-563F-D5FF-F8F3BA4F6FEB}"/>
          </ac:spMkLst>
        </pc:spChg>
        <pc:spChg chg="mod">
          <ac:chgData name="Soheil Abbasloo" userId="d71572ce-aea6-4a3a-9d7a-c1bc96c12f67" providerId="ADAL" clId="{ED41F9C1-8274-4F08-8693-1523C4FF26CB}" dt="2022-08-10T22:41:06.673" v="226"/>
          <ac:spMkLst>
            <pc:docMk/>
            <pc:sldMk cId="926849671" sldId="416"/>
            <ac:spMk id="217" creationId="{1C411D3E-BD3F-5CFE-36DD-403146F526CB}"/>
          </ac:spMkLst>
        </pc:spChg>
        <pc:spChg chg="mod">
          <ac:chgData name="Soheil Abbasloo" userId="d71572ce-aea6-4a3a-9d7a-c1bc96c12f67" providerId="ADAL" clId="{ED41F9C1-8274-4F08-8693-1523C4FF26CB}" dt="2022-08-10T22:41:06.673" v="226"/>
          <ac:spMkLst>
            <pc:docMk/>
            <pc:sldMk cId="926849671" sldId="416"/>
            <ac:spMk id="218" creationId="{2E385CA5-BA8E-17F3-B17E-644863101B77}"/>
          </ac:spMkLst>
        </pc:spChg>
        <pc:spChg chg="mod">
          <ac:chgData name="Soheil Abbasloo" userId="d71572ce-aea6-4a3a-9d7a-c1bc96c12f67" providerId="ADAL" clId="{ED41F9C1-8274-4F08-8693-1523C4FF26CB}" dt="2022-08-10T22:41:06.673" v="226"/>
          <ac:spMkLst>
            <pc:docMk/>
            <pc:sldMk cId="926849671" sldId="416"/>
            <ac:spMk id="219" creationId="{6DDCB152-AE98-FBDB-E06E-0872B8778078}"/>
          </ac:spMkLst>
        </pc:spChg>
        <pc:spChg chg="mod">
          <ac:chgData name="Soheil Abbasloo" userId="d71572ce-aea6-4a3a-9d7a-c1bc96c12f67" providerId="ADAL" clId="{ED41F9C1-8274-4F08-8693-1523C4FF26CB}" dt="2022-08-10T22:41:06.673" v="226"/>
          <ac:spMkLst>
            <pc:docMk/>
            <pc:sldMk cId="926849671" sldId="416"/>
            <ac:spMk id="221" creationId="{6229F645-616C-1A40-2A50-E3C7B4136725}"/>
          </ac:spMkLst>
        </pc:spChg>
        <pc:spChg chg="mod">
          <ac:chgData name="Soheil Abbasloo" userId="d71572ce-aea6-4a3a-9d7a-c1bc96c12f67" providerId="ADAL" clId="{ED41F9C1-8274-4F08-8693-1523C4FF26CB}" dt="2022-08-10T22:41:06.673" v="226"/>
          <ac:spMkLst>
            <pc:docMk/>
            <pc:sldMk cId="926849671" sldId="416"/>
            <ac:spMk id="222" creationId="{1C33D85C-99B3-CA9C-6737-4D5D6E0DA9CD}"/>
          </ac:spMkLst>
        </pc:spChg>
        <pc:spChg chg="mod">
          <ac:chgData name="Soheil Abbasloo" userId="d71572ce-aea6-4a3a-9d7a-c1bc96c12f67" providerId="ADAL" clId="{ED41F9C1-8274-4F08-8693-1523C4FF26CB}" dt="2022-08-10T22:41:06.673" v="226"/>
          <ac:spMkLst>
            <pc:docMk/>
            <pc:sldMk cId="926849671" sldId="416"/>
            <ac:spMk id="223" creationId="{AE2C9816-AEB9-990B-8613-7FEEBFD8DF44}"/>
          </ac:spMkLst>
        </pc:spChg>
        <pc:spChg chg="mod">
          <ac:chgData name="Soheil Abbasloo" userId="d71572ce-aea6-4a3a-9d7a-c1bc96c12f67" providerId="ADAL" clId="{ED41F9C1-8274-4F08-8693-1523C4FF26CB}" dt="2022-08-10T22:41:06.673" v="226"/>
          <ac:spMkLst>
            <pc:docMk/>
            <pc:sldMk cId="926849671" sldId="416"/>
            <ac:spMk id="224" creationId="{AAB41D5F-906B-3831-4EBE-449CBBB5C6EA}"/>
          </ac:spMkLst>
        </pc:spChg>
        <pc:spChg chg="mod">
          <ac:chgData name="Soheil Abbasloo" userId="d71572ce-aea6-4a3a-9d7a-c1bc96c12f67" providerId="ADAL" clId="{ED41F9C1-8274-4F08-8693-1523C4FF26CB}" dt="2022-08-10T22:41:06.673" v="226"/>
          <ac:spMkLst>
            <pc:docMk/>
            <pc:sldMk cId="926849671" sldId="416"/>
            <ac:spMk id="225" creationId="{37F11302-542C-E721-C28B-E6137B48BD52}"/>
          </ac:spMkLst>
        </pc:spChg>
        <pc:spChg chg="mod">
          <ac:chgData name="Soheil Abbasloo" userId="d71572ce-aea6-4a3a-9d7a-c1bc96c12f67" providerId="ADAL" clId="{ED41F9C1-8274-4F08-8693-1523C4FF26CB}" dt="2022-08-10T22:41:06.673" v="226"/>
          <ac:spMkLst>
            <pc:docMk/>
            <pc:sldMk cId="926849671" sldId="416"/>
            <ac:spMk id="226" creationId="{EEC999F7-E435-31BD-7227-3C75A24FAA65}"/>
          </ac:spMkLst>
        </pc:spChg>
        <pc:spChg chg="mod">
          <ac:chgData name="Soheil Abbasloo" userId="d71572ce-aea6-4a3a-9d7a-c1bc96c12f67" providerId="ADAL" clId="{ED41F9C1-8274-4F08-8693-1523C4FF26CB}" dt="2022-08-10T22:41:06.673" v="226"/>
          <ac:spMkLst>
            <pc:docMk/>
            <pc:sldMk cId="926849671" sldId="416"/>
            <ac:spMk id="227" creationId="{92250827-472F-FE01-3EB2-3102CB3C2C42}"/>
          </ac:spMkLst>
        </pc:spChg>
        <pc:spChg chg="mod">
          <ac:chgData name="Soheil Abbasloo" userId="d71572ce-aea6-4a3a-9d7a-c1bc96c12f67" providerId="ADAL" clId="{ED41F9C1-8274-4F08-8693-1523C4FF26CB}" dt="2022-08-10T22:41:06.673" v="226"/>
          <ac:spMkLst>
            <pc:docMk/>
            <pc:sldMk cId="926849671" sldId="416"/>
            <ac:spMk id="228" creationId="{3D4BBB6B-788D-AADF-1A31-3F68E8CE1BE3}"/>
          </ac:spMkLst>
        </pc:spChg>
        <pc:spChg chg="mod">
          <ac:chgData name="Soheil Abbasloo" userId="d71572ce-aea6-4a3a-9d7a-c1bc96c12f67" providerId="ADAL" clId="{ED41F9C1-8274-4F08-8693-1523C4FF26CB}" dt="2022-08-10T22:41:06.673" v="226"/>
          <ac:spMkLst>
            <pc:docMk/>
            <pc:sldMk cId="926849671" sldId="416"/>
            <ac:spMk id="229" creationId="{6BDD4DF4-9C29-8C70-1247-507D7208BC32}"/>
          </ac:spMkLst>
        </pc:spChg>
        <pc:spChg chg="mod">
          <ac:chgData name="Soheil Abbasloo" userId="d71572ce-aea6-4a3a-9d7a-c1bc96c12f67" providerId="ADAL" clId="{ED41F9C1-8274-4F08-8693-1523C4FF26CB}" dt="2022-08-10T22:41:06.673" v="226"/>
          <ac:spMkLst>
            <pc:docMk/>
            <pc:sldMk cId="926849671" sldId="416"/>
            <ac:spMk id="231" creationId="{D6CC125F-F71D-83BF-40E1-ADA9D0507F7A}"/>
          </ac:spMkLst>
        </pc:spChg>
        <pc:spChg chg="mod">
          <ac:chgData name="Soheil Abbasloo" userId="d71572ce-aea6-4a3a-9d7a-c1bc96c12f67" providerId="ADAL" clId="{ED41F9C1-8274-4F08-8693-1523C4FF26CB}" dt="2022-08-10T22:41:06.673" v="226"/>
          <ac:spMkLst>
            <pc:docMk/>
            <pc:sldMk cId="926849671" sldId="416"/>
            <ac:spMk id="232" creationId="{CCC06DFE-9827-193A-A247-4A0261E8FF0F}"/>
          </ac:spMkLst>
        </pc:spChg>
        <pc:spChg chg="mod">
          <ac:chgData name="Soheil Abbasloo" userId="d71572ce-aea6-4a3a-9d7a-c1bc96c12f67" providerId="ADAL" clId="{ED41F9C1-8274-4F08-8693-1523C4FF26CB}" dt="2022-08-10T22:41:06.673" v="226"/>
          <ac:spMkLst>
            <pc:docMk/>
            <pc:sldMk cId="926849671" sldId="416"/>
            <ac:spMk id="233" creationId="{CD7E8BA5-7213-7998-D7DF-8E26998141CE}"/>
          </ac:spMkLst>
        </pc:spChg>
        <pc:spChg chg="mod">
          <ac:chgData name="Soheil Abbasloo" userId="d71572ce-aea6-4a3a-9d7a-c1bc96c12f67" providerId="ADAL" clId="{ED41F9C1-8274-4F08-8693-1523C4FF26CB}" dt="2022-08-10T22:41:06.673" v="226"/>
          <ac:spMkLst>
            <pc:docMk/>
            <pc:sldMk cId="926849671" sldId="416"/>
            <ac:spMk id="234" creationId="{235005E7-67C9-4606-EA79-AE8E4736FE7B}"/>
          </ac:spMkLst>
        </pc:spChg>
        <pc:spChg chg="mod">
          <ac:chgData name="Soheil Abbasloo" userId="d71572ce-aea6-4a3a-9d7a-c1bc96c12f67" providerId="ADAL" clId="{ED41F9C1-8274-4F08-8693-1523C4FF26CB}" dt="2022-08-10T22:41:06.673" v="226"/>
          <ac:spMkLst>
            <pc:docMk/>
            <pc:sldMk cId="926849671" sldId="416"/>
            <ac:spMk id="235" creationId="{0DDFB4C6-4D47-F565-BD10-86EA813082F2}"/>
          </ac:spMkLst>
        </pc:spChg>
        <pc:spChg chg="add del mod">
          <ac:chgData name="Soheil Abbasloo" userId="d71572ce-aea6-4a3a-9d7a-c1bc96c12f67" providerId="ADAL" clId="{ED41F9C1-8274-4F08-8693-1523C4FF26CB}" dt="2022-08-10T22:41:10.121" v="231"/>
          <ac:spMkLst>
            <pc:docMk/>
            <pc:sldMk cId="926849671" sldId="416"/>
            <ac:spMk id="236" creationId="{BF674B6E-6BAE-0830-8D43-DEC70DE9964B}"/>
          </ac:spMkLst>
        </pc:spChg>
        <pc:spChg chg="add del mod">
          <ac:chgData name="Soheil Abbasloo" userId="d71572ce-aea6-4a3a-9d7a-c1bc96c12f67" providerId="ADAL" clId="{ED41F9C1-8274-4F08-8693-1523C4FF26CB}" dt="2022-08-10T22:41:10.121" v="231"/>
          <ac:spMkLst>
            <pc:docMk/>
            <pc:sldMk cId="926849671" sldId="416"/>
            <ac:spMk id="237" creationId="{211EC85E-4838-DEDB-B1F0-7CFEF0D8B60A}"/>
          </ac:spMkLst>
        </pc:spChg>
        <pc:spChg chg="add del mod">
          <ac:chgData name="Soheil Abbasloo" userId="d71572ce-aea6-4a3a-9d7a-c1bc96c12f67" providerId="ADAL" clId="{ED41F9C1-8274-4F08-8693-1523C4FF26CB}" dt="2022-08-10T22:41:10.121" v="231"/>
          <ac:spMkLst>
            <pc:docMk/>
            <pc:sldMk cId="926849671" sldId="416"/>
            <ac:spMk id="238" creationId="{FCA03333-5209-47E9-935A-23EB55917B74}"/>
          </ac:spMkLst>
        </pc:spChg>
        <pc:spChg chg="add del mod">
          <ac:chgData name="Soheil Abbasloo" userId="d71572ce-aea6-4a3a-9d7a-c1bc96c12f67" providerId="ADAL" clId="{ED41F9C1-8274-4F08-8693-1523C4FF26CB}" dt="2022-08-10T22:41:10.121" v="231"/>
          <ac:spMkLst>
            <pc:docMk/>
            <pc:sldMk cId="926849671" sldId="416"/>
            <ac:spMk id="239" creationId="{4D72D8F6-7471-2BC9-A9FB-9404D77ED9F5}"/>
          </ac:spMkLst>
        </pc:spChg>
        <pc:spChg chg="add del mod">
          <ac:chgData name="Soheil Abbasloo" userId="d71572ce-aea6-4a3a-9d7a-c1bc96c12f67" providerId="ADAL" clId="{ED41F9C1-8274-4F08-8693-1523C4FF26CB}" dt="2022-08-10T22:41:10.121" v="231"/>
          <ac:spMkLst>
            <pc:docMk/>
            <pc:sldMk cId="926849671" sldId="416"/>
            <ac:spMk id="240" creationId="{56CDD4E4-9BDA-C107-45CA-58C76091E89D}"/>
          </ac:spMkLst>
        </pc:spChg>
        <pc:spChg chg="add del mod">
          <ac:chgData name="Soheil Abbasloo" userId="d71572ce-aea6-4a3a-9d7a-c1bc96c12f67" providerId="ADAL" clId="{ED41F9C1-8274-4F08-8693-1523C4FF26CB}" dt="2022-08-10T22:41:10.121" v="231"/>
          <ac:spMkLst>
            <pc:docMk/>
            <pc:sldMk cId="926849671" sldId="416"/>
            <ac:spMk id="241" creationId="{3331D10E-3AB2-DDF2-AFAF-963B409CE489}"/>
          </ac:spMkLst>
        </pc:spChg>
        <pc:spChg chg="add del mod">
          <ac:chgData name="Soheil Abbasloo" userId="d71572ce-aea6-4a3a-9d7a-c1bc96c12f67" providerId="ADAL" clId="{ED41F9C1-8274-4F08-8693-1523C4FF26CB}" dt="2022-08-10T22:41:10.121" v="231"/>
          <ac:spMkLst>
            <pc:docMk/>
            <pc:sldMk cId="926849671" sldId="416"/>
            <ac:spMk id="242" creationId="{9D1E37CA-35A5-2B74-17AE-D07857E32649}"/>
          </ac:spMkLst>
        </pc:spChg>
        <pc:spChg chg="add del mod">
          <ac:chgData name="Soheil Abbasloo" userId="d71572ce-aea6-4a3a-9d7a-c1bc96c12f67" providerId="ADAL" clId="{ED41F9C1-8274-4F08-8693-1523C4FF26CB}" dt="2022-08-10T22:41:10.121" v="231"/>
          <ac:spMkLst>
            <pc:docMk/>
            <pc:sldMk cId="926849671" sldId="416"/>
            <ac:spMk id="243" creationId="{984A4D5B-462A-AB9F-6F0D-9BD4EDA64291}"/>
          </ac:spMkLst>
        </pc:spChg>
        <pc:spChg chg="add del mod">
          <ac:chgData name="Soheil Abbasloo" userId="d71572ce-aea6-4a3a-9d7a-c1bc96c12f67" providerId="ADAL" clId="{ED41F9C1-8274-4F08-8693-1523C4FF26CB}" dt="2022-08-10T22:41:10.121" v="231"/>
          <ac:spMkLst>
            <pc:docMk/>
            <pc:sldMk cId="926849671" sldId="416"/>
            <ac:spMk id="244" creationId="{DC446A10-3208-E823-BF06-8368BB998835}"/>
          </ac:spMkLst>
        </pc:spChg>
        <pc:spChg chg="add del mod">
          <ac:chgData name="Soheil Abbasloo" userId="d71572ce-aea6-4a3a-9d7a-c1bc96c12f67" providerId="ADAL" clId="{ED41F9C1-8274-4F08-8693-1523C4FF26CB}" dt="2022-08-10T22:41:10.121" v="231"/>
          <ac:spMkLst>
            <pc:docMk/>
            <pc:sldMk cId="926849671" sldId="416"/>
            <ac:spMk id="245" creationId="{347EED49-CB99-1A17-2550-293EDA21769A}"/>
          </ac:spMkLst>
        </pc:spChg>
        <pc:spChg chg="add del mod">
          <ac:chgData name="Soheil Abbasloo" userId="d71572ce-aea6-4a3a-9d7a-c1bc96c12f67" providerId="ADAL" clId="{ED41F9C1-8274-4F08-8693-1523C4FF26CB}" dt="2022-08-10T22:41:10.121" v="231"/>
          <ac:spMkLst>
            <pc:docMk/>
            <pc:sldMk cId="926849671" sldId="416"/>
            <ac:spMk id="246" creationId="{8AEAA118-E673-603E-F35A-C4E1FEA509A2}"/>
          </ac:spMkLst>
        </pc:spChg>
        <pc:spChg chg="add del mod">
          <ac:chgData name="Soheil Abbasloo" userId="d71572ce-aea6-4a3a-9d7a-c1bc96c12f67" providerId="ADAL" clId="{ED41F9C1-8274-4F08-8693-1523C4FF26CB}" dt="2022-08-10T22:41:10.121" v="231"/>
          <ac:spMkLst>
            <pc:docMk/>
            <pc:sldMk cId="926849671" sldId="416"/>
            <ac:spMk id="247" creationId="{AD98B183-7908-C8A1-020A-14AAD29278C4}"/>
          </ac:spMkLst>
        </pc:spChg>
        <pc:spChg chg="add del mod">
          <ac:chgData name="Soheil Abbasloo" userId="d71572ce-aea6-4a3a-9d7a-c1bc96c12f67" providerId="ADAL" clId="{ED41F9C1-8274-4F08-8693-1523C4FF26CB}" dt="2022-08-10T22:41:10.121" v="231"/>
          <ac:spMkLst>
            <pc:docMk/>
            <pc:sldMk cId="926849671" sldId="416"/>
            <ac:spMk id="248" creationId="{0394FAC8-732F-4124-8E48-8F5622725967}"/>
          </ac:spMkLst>
        </pc:spChg>
        <pc:spChg chg="add del mod">
          <ac:chgData name="Soheil Abbasloo" userId="d71572ce-aea6-4a3a-9d7a-c1bc96c12f67" providerId="ADAL" clId="{ED41F9C1-8274-4F08-8693-1523C4FF26CB}" dt="2022-08-10T22:41:10.121" v="231"/>
          <ac:spMkLst>
            <pc:docMk/>
            <pc:sldMk cId="926849671" sldId="416"/>
            <ac:spMk id="249" creationId="{65BCEB89-21EE-2598-1441-D027EFACB124}"/>
          </ac:spMkLst>
        </pc:spChg>
        <pc:spChg chg="add del mod">
          <ac:chgData name="Soheil Abbasloo" userId="d71572ce-aea6-4a3a-9d7a-c1bc96c12f67" providerId="ADAL" clId="{ED41F9C1-8274-4F08-8693-1523C4FF26CB}" dt="2022-08-10T22:41:10.121" v="231"/>
          <ac:spMkLst>
            <pc:docMk/>
            <pc:sldMk cId="926849671" sldId="416"/>
            <ac:spMk id="250" creationId="{1CCD1C52-216A-0CF4-D272-24A00F4E1787}"/>
          </ac:spMkLst>
        </pc:spChg>
        <pc:spChg chg="add del mod">
          <ac:chgData name="Soheil Abbasloo" userId="d71572ce-aea6-4a3a-9d7a-c1bc96c12f67" providerId="ADAL" clId="{ED41F9C1-8274-4F08-8693-1523C4FF26CB}" dt="2022-08-10T22:41:10.121" v="231"/>
          <ac:spMkLst>
            <pc:docMk/>
            <pc:sldMk cId="926849671" sldId="416"/>
            <ac:spMk id="251" creationId="{8EFC2EE9-8B8D-8183-F436-874EA298E34E}"/>
          </ac:spMkLst>
        </pc:spChg>
        <pc:spChg chg="add del mod">
          <ac:chgData name="Soheil Abbasloo" userId="d71572ce-aea6-4a3a-9d7a-c1bc96c12f67" providerId="ADAL" clId="{ED41F9C1-8274-4F08-8693-1523C4FF26CB}" dt="2022-08-10T22:41:10.121" v="231"/>
          <ac:spMkLst>
            <pc:docMk/>
            <pc:sldMk cId="926849671" sldId="416"/>
            <ac:spMk id="252" creationId="{9C250778-5AE1-F4DA-779A-AA6BE7AF8B2E}"/>
          </ac:spMkLst>
        </pc:spChg>
        <pc:spChg chg="add del mod">
          <ac:chgData name="Soheil Abbasloo" userId="d71572ce-aea6-4a3a-9d7a-c1bc96c12f67" providerId="ADAL" clId="{ED41F9C1-8274-4F08-8693-1523C4FF26CB}" dt="2022-08-10T22:41:10.121" v="231"/>
          <ac:spMkLst>
            <pc:docMk/>
            <pc:sldMk cId="926849671" sldId="416"/>
            <ac:spMk id="253" creationId="{55315CE4-FCEF-4B5A-4E25-C14F94446994}"/>
          </ac:spMkLst>
        </pc:spChg>
        <pc:spChg chg="add del mod">
          <ac:chgData name="Soheil Abbasloo" userId="d71572ce-aea6-4a3a-9d7a-c1bc96c12f67" providerId="ADAL" clId="{ED41F9C1-8274-4F08-8693-1523C4FF26CB}" dt="2022-08-10T22:41:10.121" v="231"/>
          <ac:spMkLst>
            <pc:docMk/>
            <pc:sldMk cId="926849671" sldId="416"/>
            <ac:spMk id="254" creationId="{34BF50AF-CE59-D325-C9D6-DC68BECED3AE}"/>
          </ac:spMkLst>
        </pc:spChg>
        <pc:spChg chg="mod">
          <ac:chgData name="Soheil Abbasloo" userId="d71572ce-aea6-4a3a-9d7a-c1bc96c12f67" providerId="ADAL" clId="{ED41F9C1-8274-4F08-8693-1523C4FF26CB}" dt="2022-08-10T22:41:06.673" v="226"/>
          <ac:spMkLst>
            <pc:docMk/>
            <pc:sldMk cId="926849671" sldId="416"/>
            <ac:spMk id="257" creationId="{29FD1E0B-5836-F34A-94D7-93131B39E99E}"/>
          </ac:spMkLst>
        </pc:spChg>
        <pc:spChg chg="add del mod">
          <ac:chgData name="Soheil Abbasloo" userId="d71572ce-aea6-4a3a-9d7a-c1bc96c12f67" providerId="ADAL" clId="{ED41F9C1-8274-4F08-8693-1523C4FF26CB}" dt="2022-08-10T22:41:10.121" v="231"/>
          <ac:spMkLst>
            <pc:docMk/>
            <pc:sldMk cId="926849671" sldId="416"/>
            <ac:spMk id="258" creationId="{289BC333-5289-F509-9472-2231B116AFC4}"/>
          </ac:spMkLst>
        </pc:spChg>
        <pc:spChg chg="mod">
          <ac:chgData name="Soheil Abbasloo" userId="d71572ce-aea6-4a3a-9d7a-c1bc96c12f67" providerId="ADAL" clId="{ED41F9C1-8274-4F08-8693-1523C4FF26CB}" dt="2022-08-10T22:41:10.153" v="232"/>
          <ac:spMkLst>
            <pc:docMk/>
            <pc:sldMk cId="926849671" sldId="416"/>
            <ac:spMk id="260" creationId="{C554CC3E-A294-8CDC-5828-410569B3A931}"/>
          </ac:spMkLst>
        </pc:spChg>
        <pc:spChg chg="mod">
          <ac:chgData name="Soheil Abbasloo" userId="d71572ce-aea6-4a3a-9d7a-c1bc96c12f67" providerId="ADAL" clId="{ED41F9C1-8274-4F08-8693-1523C4FF26CB}" dt="2022-08-10T22:41:10.153" v="232"/>
          <ac:spMkLst>
            <pc:docMk/>
            <pc:sldMk cId="926849671" sldId="416"/>
            <ac:spMk id="261" creationId="{505DD2DF-B2FC-086E-29ED-19FE49D80C53}"/>
          </ac:spMkLst>
        </pc:spChg>
        <pc:spChg chg="mod">
          <ac:chgData name="Soheil Abbasloo" userId="d71572ce-aea6-4a3a-9d7a-c1bc96c12f67" providerId="ADAL" clId="{ED41F9C1-8274-4F08-8693-1523C4FF26CB}" dt="2022-08-10T22:41:10.153" v="232"/>
          <ac:spMkLst>
            <pc:docMk/>
            <pc:sldMk cId="926849671" sldId="416"/>
            <ac:spMk id="262" creationId="{6FFCF567-C14A-19A3-43CE-E1D765B6F9F5}"/>
          </ac:spMkLst>
        </pc:spChg>
        <pc:spChg chg="mod">
          <ac:chgData name="Soheil Abbasloo" userId="d71572ce-aea6-4a3a-9d7a-c1bc96c12f67" providerId="ADAL" clId="{ED41F9C1-8274-4F08-8693-1523C4FF26CB}" dt="2022-08-10T22:41:10.153" v="232"/>
          <ac:spMkLst>
            <pc:docMk/>
            <pc:sldMk cId="926849671" sldId="416"/>
            <ac:spMk id="263" creationId="{D5CD13AB-2436-DDC9-D1C1-A0400A9C634A}"/>
          </ac:spMkLst>
        </pc:spChg>
        <pc:spChg chg="mod">
          <ac:chgData name="Soheil Abbasloo" userId="d71572ce-aea6-4a3a-9d7a-c1bc96c12f67" providerId="ADAL" clId="{ED41F9C1-8274-4F08-8693-1523C4FF26CB}" dt="2022-08-10T22:41:10.153" v="232"/>
          <ac:spMkLst>
            <pc:docMk/>
            <pc:sldMk cId="926849671" sldId="416"/>
            <ac:spMk id="264" creationId="{3DC6D1D5-FB02-C612-D874-D5F36A6055FD}"/>
          </ac:spMkLst>
        </pc:spChg>
        <pc:spChg chg="mod">
          <ac:chgData name="Soheil Abbasloo" userId="d71572ce-aea6-4a3a-9d7a-c1bc96c12f67" providerId="ADAL" clId="{ED41F9C1-8274-4F08-8693-1523C4FF26CB}" dt="2022-08-10T22:41:10.153" v="232"/>
          <ac:spMkLst>
            <pc:docMk/>
            <pc:sldMk cId="926849671" sldId="416"/>
            <ac:spMk id="265" creationId="{52EEE938-E77C-1941-21E4-5CC9880FDDCF}"/>
          </ac:spMkLst>
        </pc:spChg>
        <pc:spChg chg="mod">
          <ac:chgData name="Soheil Abbasloo" userId="d71572ce-aea6-4a3a-9d7a-c1bc96c12f67" providerId="ADAL" clId="{ED41F9C1-8274-4F08-8693-1523C4FF26CB}" dt="2022-08-10T22:41:10.153" v="232"/>
          <ac:spMkLst>
            <pc:docMk/>
            <pc:sldMk cId="926849671" sldId="416"/>
            <ac:spMk id="266" creationId="{E1C5F166-3630-0C3C-25B3-1453D011D525}"/>
          </ac:spMkLst>
        </pc:spChg>
        <pc:spChg chg="mod">
          <ac:chgData name="Soheil Abbasloo" userId="d71572ce-aea6-4a3a-9d7a-c1bc96c12f67" providerId="ADAL" clId="{ED41F9C1-8274-4F08-8693-1523C4FF26CB}" dt="2022-08-10T22:41:10.153" v="232"/>
          <ac:spMkLst>
            <pc:docMk/>
            <pc:sldMk cId="926849671" sldId="416"/>
            <ac:spMk id="267" creationId="{10E08A3D-23CE-2270-C7C5-82BA0CE7109C}"/>
          </ac:spMkLst>
        </pc:spChg>
        <pc:spChg chg="mod">
          <ac:chgData name="Soheil Abbasloo" userId="d71572ce-aea6-4a3a-9d7a-c1bc96c12f67" providerId="ADAL" clId="{ED41F9C1-8274-4F08-8693-1523C4FF26CB}" dt="2022-08-10T22:41:10.153" v="232"/>
          <ac:spMkLst>
            <pc:docMk/>
            <pc:sldMk cId="926849671" sldId="416"/>
            <ac:spMk id="268" creationId="{53237138-481E-A857-C4B4-5F46FA0B75C4}"/>
          </ac:spMkLst>
        </pc:spChg>
        <pc:spChg chg="mod">
          <ac:chgData name="Soheil Abbasloo" userId="d71572ce-aea6-4a3a-9d7a-c1bc96c12f67" providerId="ADAL" clId="{ED41F9C1-8274-4F08-8693-1523C4FF26CB}" dt="2022-08-10T22:41:10.153" v="232"/>
          <ac:spMkLst>
            <pc:docMk/>
            <pc:sldMk cId="926849671" sldId="416"/>
            <ac:spMk id="269" creationId="{F9F8F1F0-B6A3-C05A-2296-423C7BC13753}"/>
          </ac:spMkLst>
        </pc:spChg>
        <pc:spChg chg="mod">
          <ac:chgData name="Soheil Abbasloo" userId="d71572ce-aea6-4a3a-9d7a-c1bc96c12f67" providerId="ADAL" clId="{ED41F9C1-8274-4F08-8693-1523C4FF26CB}" dt="2022-08-10T22:41:10.153" v="232"/>
          <ac:spMkLst>
            <pc:docMk/>
            <pc:sldMk cId="926849671" sldId="416"/>
            <ac:spMk id="270" creationId="{C9538600-5532-3645-C714-4D9B8A7E35FD}"/>
          </ac:spMkLst>
        </pc:spChg>
        <pc:spChg chg="mod">
          <ac:chgData name="Soheil Abbasloo" userId="d71572ce-aea6-4a3a-9d7a-c1bc96c12f67" providerId="ADAL" clId="{ED41F9C1-8274-4F08-8693-1523C4FF26CB}" dt="2022-08-10T22:41:10.153" v="232"/>
          <ac:spMkLst>
            <pc:docMk/>
            <pc:sldMk cId="926849671" sldId="416"/>
            <ac:spMk id="271" creationId="{007604B8-4183-864C-A1A4-E427D9FCEC13}"/>
          </ac:spMkLst>
        </pc:spChg>
        <pc:spChg chg="mod">
          <ac:chgData name="Soheil Abbasloo" userId="d71572ce-aea6-4a3a-9d7a-c1bc96c12f67" providerId="ADAL" clId="{ED41F9C1-8274-4F08-8693-1523C4FF26CB}" dt="2022-08-10T22:41:10.153" v="232"/>
          <ac:spMkLst>
            <pc:docMk/>
            <pc:sldMk cId="926849671" sldId="416"/>
            <ac:spMk id="272" creationId="{FA14D45C-89E3-B80A-0C82-7082E32B85D2}"/>
          </ac:spMkLst>
        </pc:spChg>
        <pc:spChg chg="mod">
          <ac:chgData name="Soheil Abbasloo" userId="d71572ce-aea6-4a3a-9d7a-c1bc96c12f67" providerId="ADAL" clId="{ED41F9C1-8274-4F08-8693-1523C4FF26CB}" dt="2022-08-10T22:41:10.153" v="232"/>
          <ac:spMkLst>
            <pc:docMk/>
            <pc:sldMk cId="926849671" sldId="416"/>
            <ac:spMk id="274" creationId="{E94EF2B7-2DF8-A553-BE3C-129BED74AB3A}"/>
          </ac:spMkLst>
        </pc:spChg>
        <pc:spChg chg="mod">
          <ac:chgData name="Soheil Abbasloo" userId="d71572ce-aea6-4a3a-9d7a-c1bc96c12f67" providerId="ADAL" clId="{ED41F9C1-8274-4F08-8693-1523C4FF26CB}" dt="2022-08-10T22:41:10.153" v="232"/>
          <ac:spMkLst>
            <pc:docMk/>
            <pc:sldMk cId="926849671" sldId="416"/>
            <ac:spMk id="275" creationId="{2486195B-F928-7A23-E4ED-52817ED9AD0F}"/>
          </ac:spMkLst>
        </pc:spChg>
        <pc:spChg chg="mod">
          <ac:chgData name="Soheil Abbasloo" userId="d71572ce-aea6-4a3a-9d7a-c1bc96c12f67" providerId="ADAL" clId="{ED41F9C1-8274-4F08-8693-1523C4FF26CB}" dt="2022-08-10T22:41:10.153" v="232"/>
          <ac:spMkLst>
            <pc:docMk/>
            <pc:sldMk cId="926849671" sldId="416"/>
            <ac:spMk id="276" creationId="{FB8D69DD-1650-CF5F-16E5-35945D836ABC}"/>
          </ac:spMkLst>
        </pc:spChg>
        <pc:spChg chg="mod">
          <ac:chgData name="Soheil Abbasloo" userId="d71572ce-aea6-4a3a-9d7a-c1bc96c12f67" providerId="ADAL" clId="{ED41F9C1-8274-4F08-8693-1523C4FF26CB}" dt="2022-08-10T22:41:10.153" v="232"/>
          <ac:spMkLst>
            <pc:docMk/>
            <pc:sldMk cId="926849671" sldId="416"/>
            <ac:spMk id="277" creationId="{6C3B2BFB-C5AB-686B-5966-F2DDA9617752}"/>
          </ac:spMkLst>
        </pc:spChg>
        <pc:spChg chg="mod">
          <ac:chgData name="Soheil Abbasloo" userId="d71572ce-aea6-4a3a-9d7a-c1bc96c12f67" providerId="ADAL" clId="{ED41F9C1-8274-4F08-8693-1523C4FF26CB}" dt="2022-08-10T22:41:10.153" v="232"/>
          <ac:spMkLst>
            <pc:docMk/>
            <pc:sldMk cId="926849671" sldId="416"/>
            <ac:spMk id="278" creationId="{86C90633-3673-14ED-F1B6-60596E683268}"/>
          </ac:spMkLst>
        </pc:spChg>
        <pc:spChg chg="mod">
          <ac:chgData name="Soheil Abbasloo" userId="d71572ce-aea6-4a3a-9d7a-c1bc96c12f67" providerId="ADAL" clId="{ED41F9C1-8274-4F08-8693-1523C4FF26CB}" dt="2022-08-10T22:41:10.153" v="232"/>
          <ac:spMkLst>
            <pc:docMk/>
            <pc:sldMk cId="926849671" sldId="416"/>
            <ac:spMk id="279" creationId="{1D78D92F-0BD6-B7F2-ECB0-A58888BEB2A4}"/>
          </ac:spMkLst>
        </pc:spChg>
        <pc:spChg chg="mod">
          <ac:chgData name="Soheil Abbasloo" userId="d71572ce-aea6-4a3a-9d7a-c1bc96c12f67" providerId="ADAL" clId="{ED41F9C1-8274-4F08-8693-1523C4FF26CB}" dt="2022-08-10T22:41:10.153" v="232"/>
          <ac:spMkLst>
            <pc:docMk/>
            <pc:sldMk cId="926849671" sldId="416"/>
            <ac:spMk id="280" creationId="{062584F5-8E43-FFC5-018C-EEE17E0BB292}"/>
          </ac:spMkLst>
        </pc:spChg>
        <pc:spChg chg="mod">
          <ac:chgData name="Soheil Abbasloo" userId="d71572ce-aea6-4a3a-9d7a-c1bc96c12f67" providerId="ADAL" clId="{ED41F9C1-8274-4F08-8693-1523C4FF26CB}" dt="2022-08-10T22:41:10.153" v="232"/>
          <ac:spMkLst>
            <pc:docMk/>
            <pc:sldMk cId="926849671" sldId="416"/>
            <ac:spMk id="281" creationId="{E0A56860-FEE0-B5EC-5DF8-C9A004641E65}"/>
          </ac:spMkLst>
        </pc:spChg>
        <pc:spChg chg="mod">
          <ac:chgData name="Soheil Abbasloo" userId="d71572ce-aea6-4a3a-9d7a-c1bc96c12f67" providerId="ADAL" clId="{ED41F9C1-8274-4F08-8693-1523C4FF26CB}" dt="2022-08-10T22:41:10.153" v="232"/>
          <ac:spMkLst>
            <pc:docMk/>
            <pc:sldMk cId="926849671" sldId="416"/>
            <ac:spMk id="282" creationId="{582FADAF-85CF-3D06-44B0-5323C052D788}"/>
          </ac:spMkLst>
        </pc:spChg>
        <pc:spChg chg="mod">
          <ac:chgData name="Soheil Abbasloo" userId="d71572ce-aea6-4a3a-9d7a-c1bc96c12f67" providerId="ADAL" clId="{ED41F9C1-8274-4F08-8693-1523C4FF26CB}" dt="2022-08-10T22:41:10.153" v="232"/>
          <ac:spMkLst>
            <pc:docMk/>
            <pc:sldMk cId="926849671" sldId="416"/>
            <ac:spMk id="284" creationId="{013CE4C4-F3EA-7BB1-A15A-EB704222BD9A}"/>
          </ac:spMkLst>
        </pc:spChg>
        <pc:spChg chg="mod">
          <ac:chgData name="Soheil Abbasloo" userId="d71572ce-aea6-4a3a-9d7a-c1bc96c12f67" providerId="ADAL" clId="{ED41F9C1-8274-4F08-8693-1523C4FF26CB}" dt="2022-08-10T22:41:10.153" v="232"/>
          <ac:spMkLst>
            <pc:docMk/>
            <pc:sldMk cId="926849671" sldId="416"/>
            <ac:spMk id="285" creationId="{1BCE62F8-6EE7-56E4-407F-12F73EBC6F0C}"/>
          </ac:spMkLst>
        </pc:spChg>
        <pc:spChg chg="mod">
          <ac:chgData name="Soheil Abbasloo" userId="d71572ce-aea6-4a3a-9d7a-c1bc96c12f67" providerId="ADAL" clId="{ED41F9C1-8274-4F08-8693-1523C4FF26CB}" dt="2022-08-10T22:41:10.153" v="232"/>
          <ac:spMkLst>
            <pc:docMk/>
            <pc:sldMk cId="926849671" sldId="416"/>
            <ac:spMk id="286" creationId="{0D893EE5-148F-022A-8EBB-5F2DD06063A3}"/>
          </ac:spMkLst>
        </pc:spChg>
        <pc:spChg chg="mod">
          <ac:chgData name="Soheil Abbasloo" userId="d71572ce-aea6-4a3a-9d7a-c1bc96c12f67" providerId="ADAL" clId="{ED41F9C1-8274-4F08-8693-1523C4FF26CB}" dt="2022-08-10T22:41:10.153" v="232"/>
          <ac:spMkLst>
            <pc:docMk/>
            <pc:sldMk cId="926849671" sldId="416"/>
            <ac:spMk id="287" creationId="{E88C3659-1994-8346-CEE0-C735DC260164}"/>
          </ac:spMkLst>
        </pc:spChg>
        <pc:spChg chg="mod">
          <ac:chgData name="Soheil Abbasloo" userId="d71572ce-aea6-4a3a-9d7a-c1bc96c12f67" providerId="ADAL" clId="{ED41F9C1-8274-4F08-8693-1523C4FF26CB}" dt="2022-08-10T22:41:10.153" v="232"/>
          <ac:spMkLst>
            <pc:docMk/>
            <pc:sldMk cId="926849671" sldId="416"/>
            <ac:spMk id="288" creationId="{29474A4A-CF99-27AD-64C1-C149D0416745}"/>
          </ac:spMkLst>
        </pc:spChg>
        <pc:spChg chg="mod">
          <ac:chgData name="Soheil Abbasloo" userId="d71572ce-aea6-4a3a-9d7a-c1bc96c12f67" providerId="ADAL" clId="{ED41F9C1-8274-4F08-8693-1523C4FF26CB}" dt="2022-08-10T22:41:10.153" v="232"/>
          <ac:spMkLst>
            <pc:docMk/>
            <pc:sldMk cId="926849671" sldId="416"/>
            <ac:spMk id="289" creationId="{28AC9E4E-DE28-72C6-BA26-55825DA27D33}"/>
          </ac:spMkLst>
        </pc:spChg>
        <pc:spChg chg="mod">
          <ac:chgData name="Soheil Abbasloo" userId="d71572ce-aea6-4a3a-9d7a-c1bc96c12f67" providerId="ADAL" clId="{ED41F9C1-8274-4F08-8693-1523C4FF26CB}" dt="2022-08-10T22:41:10.153" v="232"/>
          <ac:spMkLst>
            <pc:docMk/>
            <pc:sldMk cId="926849671" sldId="416"/>
            <ac:spMk id="290" creationId="{CBD3251D-CF0E-03A2-9353-16C1C0B7FBD8}"/>
          </ac:spMkLst>
        </pc:spChg>
        <pc:spChg chg="mod">
          <ac:chgData name="Soheil Abbasloo" userId="d71572ce-aea6-4a3a-9d7a-c1bc96c12f67" providerId="ADAL" clId="{ED41F9C1-8274-4F08-8693-1523C4FF26CB}" dt="2022-08-10T22:41:10.153" v="232"/>
          <ac:spMkLst>
            <pc:docMk/>
            <pc:sldMk cId="926849671" sldId="416"/>
            <ac:spMk id="291" creationId="{234D36DB-A152-5650-4929-23ECDAFA795C}"/>
          </ac:spMkLst>
        </pc:spChg>
        <pc:spChg chg="mod">
          <ac:chgData name="Soheil Abbasloo" userId="d71572ce-aea6-4a3a-9d7a-c1bc96c12f67" providerId="ADAL" clId="{ED41F9C1-8274-4F08-8693-1523C4FF26CB}" dt="2022-08-10T22:41:10.153" v="232"/>
          <ac:spMkLst>
            <pc:docMk/>
            <pc:sldMk cId="926849671" sldId="416"/>
            <ac:spMk id="292" creationId="{819FC19F-D6B3-752C-219B-3A0B266A848F}"/>
          </ac:spMkLst>
        </pc:spChg>
        <pc:spChg chg="mod">
          <ac:chgData name="Soheil Abbasloo" userId="d71572ce-aea6-4a3a-9d7a-c1bc96c12f67" providerId="ADAL" clId="{ED41F9C1-8274-4F08-8693-1523C4FF26CB}" dt="2022-08-10T22:41:10.153" v="232"/>
          <ac:spMkLst>
            <pc:docMk/>
            <pc:sldMk cId="926849671" sldId="416"/>
            <ac:spMk id="294" creationId="{5047147D-93BF-B551-FCFD-B9E26DF6CEA3}"/>
          </ac:spMkLst>
        </pc:spChg>
        <pc:spChg chg="mod">
          <ac:chgData name="Soheil Abbasloo" userId="d71572ce-aea6-4a3a-9d7a-c1bc96c12f67" providerId="ADAL" clId="{ED41F9C1-8274-4F08-8693-1523C4FF26CB}" dt="2022-08-10T22:41:10.153" v="232"/>
          <ac:spMkLst>
            <pc:docMk/>
            <pc:sldMk cId="926849671" sldId="416"/>
            <ac:spMk id="295" creationId="{95898304-F80E-05C5-1306-61886534A575}"/>
          </ac:spMkLst>
        </pc:spChg>
        <pc:spChg chg="mod">
          <ac:chgData name="Soheil Abbasloo" userId="d71572ce-aea6-4a3a-9d7a-c1bc96c12f67" providerId="ADAL" clId="{ED41F9C1-8274-4F08-8693-1523C4FF26CB}" dt="2022-08-10T22:41:10.153" v="232"/>
          <ac:spMkLst>
            <pc:docMk/>
            <pc:sldMk cId="926849671" sldId="416"/>
            <ac:spMk id="296" creationId="{C395441D-A70C-D911-D2C3-992BC9A1F7F2}"/>
          </ac:spMkLst>
        </pc:spChg>
        <pc:spChg chg="mod">
          <ac:chgData name="Soheil Abbasloo" userId="d71572ce-aea6-4a3a-9d7a-c1bc96c12f67" providerId="ADAL" clId="{ED41F9C1-8274-4F08-8693-1523C4FF26CB}" dt="2022-08-10T22:41:10.153" v="232"/>
          <ac:spMkLst>
            <pc:docMk/>
            <pc:sldMk cId="926849671" sldId="416"/>
            <ac:spMk id="297" creationId="{116C4A15-91E7-3F6E-727D-9C6319F3B86B}"/>
          </ac:spMkLst>
        </pc:spChg>
        <pc:spChg chg="mod">
          <ac:chgData name="Soheil Abbasloo" userId="d71572ce-aea6-4a3a-9d7a-c1bc96c12f67" providerId="ADAL" clId="{ED41F9C1-8274-4F08-8693-1523C4FF26CB}" dt="2022-08-10T22:41:10.153" v="232"/>
          <ac:spMkLst>
            <pc:docMk/>
            <pc:sldMk cId="926849671" sldId="416"/>
            <ac:spMk id="298" creationId="{A5558A41-A81E-AFFA-FA1F-3F40D6F603B5}"/>
          </ac:spMkLst>
        </pc:spChg>
        <pc:spChg chg="mod">
          <ac:chgData name="Soheil Abbasloo" userId="d71572ce-aea6-4a3a-9d7a-c1bc96c12f67" providerId="ADAL" clId="{ED41F9C1-8274-4F08-8693-1523C4FF26CB}" dt="2022-08-10T22:41:10.153" v="232"/>
          <ac:spMkLst>
            <pc:docMk/>
            <pc:sldMk cId="926849671" sldId="416"/>
            <ac:spMk id="299" creationId="{39DA62FD-401B-671C-6205-43D4280A7A14}"/>
          </ac:spMkLst>
        </pc:spChg>
        <pc:spChg chg="mod">
          <ac:chgData name="Soheil Abbasloo" userId="d71572ce-aea6-4a3a-9d7a-c1bc96c12f67" providerId="ADAL" clId="{ED41F9C1-8274-4F08-8693-1523C4FF26CB}" dt="2022-08-10T22:41:10.153" v="232"/>
          <ac:spMkLst>
            <pc:docMk/>
            <pc:sldMk cId="926849671" sldId="416"/>
            <ac:spMk id="300" creationId="{077746C4-E7C9-5806-752E-8E33E5424F8B}"/>
          </ac:spMkLst>
        </pc:spChg>
        <pc:spChg chg="mod">
          <ac:chgData name="Soheil Abbasloo" userId="d71572ce-aea6-4a3a-9d7a-c1bc96c12f67" providerId="ADAL" clId="{ED41F9C1-8274-4F08-8693-1523C4FF26CB}" dt="2022-08-10T22:41:10.153" v="232"/>
          <ac:spMkLst>
            <pc:docMk/>
            <pc:sldMk cId="926849671" sldId="416"/>
            <ac:spMk id="301" creationId="{AE39CE20-3925-119D-B465-959BFBAC408B}"/>
          </ac:spMkLst>
        </pc:spChg>
        <pc:spChg chg="mod">
          <ac:chgData name="Soheil Abbasloo" userId="d71572ce-aea6-4a3a-9d7a-c1bc96c12f67" providerId="ADAL" clId="{ED41F9C1-8274-4F08-8693-1523C4FF26CB}" dt="2022-08-10T22:41:10.153" v="232"/>
          <ac:spMkLst>
            <pc:docMk/>
            <pc:sldMk cId="926849671" sldId="416"/>
            <ac:spMk id="302" creationId="{113AA817-67A7-E5EB-2EE6-5F2A356A9E62}"/>
          </ac:spMkLst>
        </pc:spChg>
        <pc:spChg chg="mod">
          <ac:chgData name="Soheil Abbasloo" userId="d71572ce-aea6-4a3a-9d7a-c1bc96c12f67" providerId="ADAL" clId="{ED41F9C1-8274-4F08-8693-1523C4FF26CB}" dt="2022-08-10T22:41:10.153" v="232"/>
          <ac:spMkLst>
            <pc:docMk/>
            <pc:sldMk cId="926849671" sldId="416"/>
            <ac:spMk id="304" creationId="{C8026398-1343-9D91-8222-9A94DA9068B4}"/>
          </ac:spMkLst>
        </pc:spChg>
        <pc:spChg chg="mod">
          <ac:chgData name="Soheil Abbasloo" userId="d71572ce-aea6-4a3a-9d7a-c1bc96c12f67" providerId="ADAL" clId="{ED41F9C1-8274-4F08-8693-1523C4FF26CB}" dt="2022-08-10T22:41:10.153" v="232"/>
          <ac:spMkLst>
            <pc:docMk/>
            <pc:sldMk cId="926849671" sldId="416"/>
            <ac:spMk id="305" creationId="{6798C8A5-F999-EDBB-732E-6284CCEAACDE}"/>
          </ac:spMkLst>
        </pc:spChg>
        <pc:spChg chg="mod">
          <ac:chgData name="Soheil Abbasloo" userId="d71572ce-aea6-4a3a-9d7a-c1bc96c12f67" providerId="ADAL" clId="{ED41F9C1-8274-4F08-8693-1523C4FF26CB}" dt="2022-08-10T22:41:10.153" v="232"/>
          <ac:spMkLst>
            <pc:docMk/>
            <pc:sldMk cId="926849671" sldId="416"/>
            <ac:spMk id="306" creationId="{866484E4-A616-843C-2020-5A8FEC077A6B}"/>
          </ac:spMkLst>
        </pc:spChg>
        <pc:spChg chg="mod">
          <ac:chgData name="Soheil Abbasloo" userId="d71572ce-aea6-4a3a-9d7a-c1bc96c12f67" providerId="ADAL" clId="{ED41F9C1-8274-4F08-8693-1523C4FF26CB}" dt="2022-08-10T22:41:10.153" v="232"/>
          <ac:spMkLst>
            <pc:docMk/>
            <pc:sldMk cId="926849671" sldId="416"/>
            <ac:spMk id="307" creationId="{0DC89C4C-21E7-D8FD-5A9F-CEA92033F596}"/>
          </ac:spMkLst>
        </pc:spChg>
        <pc:spChg chg="mod">
          <ac:chgData name="Soheil Abbasloo" userId="d71572ce-aea6-4a3a-9d7a-c1bc96c12f67" providerId="ADAL" clId="{ED41F9C1-8274-4F08-8693-1523C4FF26CB}" dt="2022-08-10T22:41:10.153" v="232"/>
          <ac:spMkLst>
            <pc:docMk/>
            <pc:sldMk cId="926849671" sldId="416"/>
            <ac:spMk id="308" creationId="{E6B881C1-3BEC-3FE8-D4F2-A9437CA95012}"/>
          </ac:spMkLst>
        </pc:spChg>
        <pc:spChg chg="mod">
          <ac:chgData name="Soheil Abbasloo" userId="d71572ce-aea6-4a3a-9d7a-c1bc96c12f67" providerId="ADAL" clId="{ED41F9C1-8274-4F08-8693-1523C4FF26CB}" dt="2022-08-10T22:41:10.153" v="232"/>
          <ac:spMkLst>
            <pc:docMk/>
            <pc:sldMk cId="926849671" sldId="416"/>
            <ac:spMk id="310" creationId="{AFA7658F-0312-35CA-1709-A72158514E55}"/>
          </ac:spMkLst>
        </pc:spChg>
        <pc:spChg chg="mod">
          <ac:chgData name="Soheil Abbasloo" userId="d71572ce-aea6-4a3a-9d7a-c1bc96c12f67" providerId="ADAL" clId="{ED41F9C1-8274-4F08-8693-1523C4FF26CB}" dt="2022-08-10T22:41:10.153" v="232"/>
          <ac:spMkLst>
            <pc:docMk/>
            <pc:sldMk cId="926849671" sldId="416"/>
            <ac:spMk id="311" creationId="{21897A45-1219-C1B7-62FF-D7AB4F8F98F3}"/>
          </ac:spMkLst>
        </pc:spChg>
        <pc:spChg chg="mod">
          <ac:chgData name="Soheil Abbasloo" userId="d71572ce-aea6-4a3a-9d7a-c1bc96c12f67" providerId="ADAL" clId="{ED41F9C1-8274-4F08-8693-1523C4FF26CB}" dt="2022-08-10T22:41:10.153" v="232"/>
          <ac:spMkLst>
            <pc:docMk/>
            <pc:sldMk cId="926849671" sldId="416"/>
            <ac:spMk id="312" creationId="{3B4D98F4-F592-EDC4-9A10-F8F402153852}"/>
          </ac:spMkLst>
        </pc:spChg>
        <pc:spChg chg="mod">
          <ac:chgData name="Soheil Abbasloo" userId="d71572ce-aea6-4a3a-9d7a-c1bc96c12f67" providerId="ADAL" clId="{ED41F9C1-8274-4F08-8693-1523C4FF26CB}" dt="2022-08-10T22:41:10.153" v="232"/>
          <ac:spMkLst>
            <pc:docMk/>
            <pc:sldMk cId="926849671" sldId="416"/>
            <ac:spMk id="313" creationId="{BD33FD95-8B42-4C81-BC70-C90D87C1C089}"/>
          </ac:spMkLst>
        </pc:spChg>
        <pc:spChg chg="mod">
          <ac:chgData name="Soheil Abbasloo" userId="d71572ce-aea6-4a3a-9d7a-c1bc96c12f67" providerId="ADAL" clId="{ED41F9C1-8274-4F08-8693-1523C4FF26CB}" dt="2022-08-10T22:41:10.153" v="232"/>
          <ac:spMkLst>
            <pc:docMk/>
            <pc:sldMk cId="926849671" sldId="416"/>
            <ac:spMk id="314" creationId="{4CA417CB-3976-BA72-6BC2-50EFA251BBB6}"/>
          </ac:spMkLst>
        </pc:spChg>
        <pc:spChg chg="mod">
          <ac:chgData name="Soheil Abbasloo" userId="d71572ce-aea6-4a3a-9d7a-c1bc96c12f67" providerId="ADAL" clId="{ED41F9C1-8274-4F08-8693-1523C4FF26CB}" dt="2022-08-10T22:41:10.153" v="232"/>
          <ac:spMkLst>
            <pc:docMk/>
            <pc:sldMk cId="926849671" sldId="416"/>
            <ac:spMk id="316" creationId="{597465B5-E917-5600-FB3E-7AA7D3A652F9}"/>
          </ac:spMkLst>
        </pc:spChg>
        <pc:spChg chg="mod">
          <ac:chgData name="Soheil Abbasloo" userId="d71572ce-aea6-4a3a-9d7a-c1bc96c12f67" providerId="ADAL" clId="{ED41F9C1-8274-4F08-8693-1523C4FF26CB}" dt="2022-08-10T22:41:10.153" v="232"/>
          <ac:spMkLst>
            <pc:docMk/>
            <pc:sldMk cId="926849671" sldId="416"/>
            <ac:spMk id="317" creationId="{7DDF6E25-3FCF-7E68-6426-B49E6CC6F788}"/>
          </ac:spMkLst>
        </pc:spChg>
        <pc:spChg chg="mod">
          <ac:chgData name="Soheil Abbasloo" userId="d71572ce-aea6-4a3a-9d7a-c1bc96c12f67" providerId="ADAL" clId="{ED41F9C1-8274-4F08-8693-1523C4FF26CB}" dt="2022-08-10T22:41:10.153" v="232"/>
          <ac:spMkLst>
            <pc:docMk/>
            <pc:sldMk cId="926849671" sldId="416"/>
            <ac:spMk id="318" creationId="{E0DC956F-7D83-02CC-3F10-AFA6BB07C54F}"/>
          </ac:spMkLst>
        </pc:spChg>
        <pc:spChg chg="mod">
          <ac:chgData name="Soheil Abbasloo" userId="d71572ce-aea6-4a3a-9d7a-c1bc96c12f67" providerId="ADAL" clId="{ED41F9C1-8274-4F08-8693-1523C4FF26CB}" dt="2022-08-10T22:41:10.153" v="232"/>
          <ac:spMkLst>
            <pc:docMk/>
            <pc:sldMk cId="926849671" sldId="416"/>
            <ac:spMk id="319" creationId="{500D7343-ECCF-E533-1CE9-7D6B849D71FF}"/>
          </ac:spMkLst>
        </pc:spChg>
        <pc:spChg chg="mod">
          <ac:chgData name="Soheil Abbasloo" userId="d71572ce-aea6-4a3a-9d7a-c1bc96c12f67" providerId="ADAL" clId="{ED41F9C1-8274-4F08-8693-1523C4FF26CB}" dt="2022-08-10T22:41:10.153" v="232"/>
          <ac:spMkLst>
            <pc:docMk/>
            <pc:sldMk cId="926849671" sldId="416"/>
            <ac:spMk id="320" creationId="{DFE076ED-8490-84B0-CA0C-A0F23B610D4C}"/>
          </ac:spMkLst>
        </pc:spChg>
        <pc:spChg chg="mod">
          <ac:chgData name="Soheil Abbasloo" userId="d71572ce-aea6-4a3a-9d7a-c1bc96c12f67" providerId="ADAL" clId="{ED41F9C1-8274-4F08-8693-1523C4FF26CB}" dt="2022-08-10T22:41:10.153" v="232"/>
          <ac:spMkLst>
            <pc:docMk/>
            <pc:sldMk cId="926849671" sldId="416"/>
            <ac:spMk id="322" creationId="{84CE0244-088C-09FF-B0D3-B8F22A11F834}"/>
          </ac:spMkLst>
        </pc:spChg>
        <pc:spChg chg="mod">
          <ac:chgData name="Soheil Abbasloo" userId="d71572ce-aea6-4a3a-9d7a-c1bc96c12f67" providerId="ADAL" clId="{ED41F9C1-8274-4F08-8693-1523C4FF26CB}" dt="2022-08-10T22:41:10.153" v="232"/>
          <ac:spMkLst>
            <pc:docMk/>
            <pc:sldMk cId="926849671" sldId="416"/>
            <ac:spMk id="323" creationId="{CE3A1449-2FF6-4FA4-31E0-DB18412458AB}"/>
          </ac:spMkLst>
        </pc:spChg>
        <pc:spChg chg="mod">
          <ac:chgData name="Soheil Abbasloo" userId="d71572ce-aea6-4a3a-9d7a-c1bc96c12f67" providerId="ADAL" clId="{ED41F9C1-8274-4F08-8693-1523C4FF26CB}" dt="2022-08-10T22:41:10.153" v="232"/>
          <ac:spMkLst>
            <pc:docMk/>
            <pc:sldMk cId="926849671" sldId="416"/>
            <ac:spMk id="324" creationId="{32866920-E228-18C6-563F-9B1C462AAE34}"/>
          </ac:spMkLst>
        </pc:spChg>
        <pc:spChg chg="mod">
          <ac:chgData name="Soheil Abbasloo" userId="d71572ce-aea6-4a3a-9d7a-c1bc96c12f67" providerId="ADAL" clId="{ED41F9C1-8274-4F08-8693-1523C4FF26CB}" dt="2022-08-10T22:41:10.153" v="232"/>
          <ac:spMkLst>
            <pc:docMk/>
            <pc:sldMk cId="926849671" sldId="416"/>
            <ac:spMk id="325" creationId="{A507516A-5492-01F7-E565-785755E67FFA}"/>
          </ac:spMkLst>
        </pc:spChg>
        <pc:spChg chg="mod">
          <ac:chgData name="Soheil Abbasloo" userId="d71572ce-aea6-4a3a-9d7a-c1bc96c12f67" providerId="ADAL" clId="{ED41F9C1-8274-4F08-8693-1523C4FF26CB}" dt="2022-08-10T22:41:10.153" v="232"/>
          <ac:spMkLst>
            <pc:docMk/>
            <pc:sldMk cId="926849671" sldId="416"/>
            <ac:spMk id="326" creationId="{ECFA8D66-B6ED-6FB8-7CC6-CD8826BC56F9}"/>
          </ac:spMkLst>
        </pc:spChg>
        <pc:spChg chg="mod">
          <ac:chgData name="Soheil Abbasloo" userId="d71572ce-aea6-4a3a-9d7a-c1bc96c12f67" providerId="ADAL" clId="{ED41F9C1-8274-4F08-8693-1523C4FF26CB}" dt="2022-08-10T22:41:10.153" v="232"/>
          <ac:spMkLst>
            <pc:docMk/>
            <pc:sldMk cId="926849671" sldId="416"/>
            <ac:spMk id="328" creationId="{9948853A-95F3-180D-96BC-D20EEF50271C}"/>
          </ac:spMkLst>
        </pc:spChg>
        <pc:spChg chg="mod">
          <ac:chgData name="Soheil Abbasloo" userId="d71572ce-aea6-4a3a-9d7a-c1bc96c12f67" providerId="ADAL" clId="{ED41F9C1-8274-4F08-8693-1523C4FF26CB}" dt="2022-08-10T22:41:10.153" v="232"/>
          <ac:spMkLst>
            <pc:docMk/>
            <pc:sldMk cId="926849671" sldId="416"/>
            <ac:spMk id="329" creationId="{C355AC67-A1DB-BF4F-7839-82EAB78BC213}"/>
          </ac:spMkLst>
        </pc:spChg>
        <pc:spChg chg="mod">
          <ac:chgData name="Soheil Abbasloo" userId="d71572ce-aea6-4a3a-9d7a-c1bc96c12f67" providerId="ADAL" clId="{ED41F9C1-8274-4F08-8693-1523C4FF26CB}" dt="2022-08-10T22:41:10.153" v="232"/>
          <ac:spMkLst>
            <pc:docMk/>
            <pc:sldMk cId="926849671" sldId="416"/>
            <ac:spMk id="330" creationId="{C04450D6-D103-F2F4-A01B-B99234726FDE}"/>
          </ac:spMkLst>
        </pc:spChg>
        <pc:spChg chg="mod">
          <ac:chgData name="Soheil Abbasloo" userId="d71572ce-aea6-4a3a-9d7a-c1bc96c12f67" providerId="ADAL" clId="{ED41F9C1-8274-4F08-8693-1523C4FF26CB}" dt="2022-08-10T22:41:10.153" v="232"/>
          <ac:spMkLst>
            <pc:docMk/>
            <pc:sldMk cId="926849671" sldId="416"/>
            <ac:spMk id="331" creationId="{66CAB0C0-6279-70A1-2305-61D4DBB726F3}"/>
          </ac:spMkLst>
        </pc:spChg>
        <pc:spChg chg="mod">
          <ac:chgData name="Soheil Abbasloo" userId="d71572ce-aea6-4a3a-9d7a-c1bc96c12f67" providerId="ADAL" clId="{ED41F9C1-8274-4F08-8693-1523C4FF26CB}" dt="2022-08-10T22:41:10.153" v="232"/>
          <ac:spMkLst>
            <pc:docMk/>
            <pc:sldMk cId="926849671" sldId="416"/>
            <ac:spMk id="332" creationId="{A8160B1A-1CEF-A694-0989-946FF826A362}"/>
          </ac:spMkLst>
        </pc:spChg>
        <pc:spChg chg="mod">
          <ac:chgData name="Soheil Abbasloo" userId="d71572ce-aea6-4a3a-9d7a-c1bc96c12f67" providerId="ADAL" clId="{ED41F9C1-8274-4F08-8693-1523C4FF26CB}" dt="2022-08-10T22:41:10.153" v="232"/>
          <ac:spMkLst>
            <pc:docMk/>
            <pc:sldMk cId="926849671" sldId="416"/>
            <ac:spMk id="333" creationId="{A383448D-F8F9-F0FE-103D-16B4363809BF}"/>
          </ac:spMkLst>
        </pc:spChg>
        <pc:spChg chg="mod">
          <ac:chgData name="Soheil Abbasloo" userId="d71572ce-aea6-4a3a-9d7a-c1bc96c12f67" providerId="ADAL" clId="{ED41F9C1-8274-4F08-8693-1523C4FF26CB}" dt="2022-08-10T22:41:10.153" v="232"/>
          <ac:spMkLst>
            <pc:docMk/>
            <pc:sldMk cId="926849671" sldId="416"/>
            <ac:spMk id="334" creationId="{3260D76F-B179-A610-1292-27FBF678C40B}"/>
          </ac:spMkLst>
        </pc:spChg>
        <pc:spChg chg="mod">
          <ac:chgData name="Soheil Abbasloo" userId="d71572ce-aea6-4a3a-9d7a-c1bc96c12f67" providerId="ADAL" clId="{ED41F9C1-8274-4F08-8693-1523C4FF26CB}" dt="2022-08-10T22:41:10.153" v="232"/>
          <ac:spMkLst>
            <pc:docMk/>
            <pc:sldMk cId="926849671" sldId="416"/>
            <ac:spMk id="335" creationId="{9D5047E6-9499-41A8-5DD4-95CB02AAFABB}"/>
          </ac:spMkLst>
        </pc:spChg>
        <pc:spChg chg="mod">
          <ac:chgData name="Soheil Abbasloo" userId="d71572ce-aea6-4a3a-9d7a-c1bc96c12f67" providerId="ADAL" clId="{ED41F9C1-8274-4F08-8693-1523C4FF26CB}" dt="2022-08-10T22:41:10.153" v="232"/>
          <ac:spMkLst>
            <pc:docMk/>
            <pc:sldMk cId="926849671" sldId="416"/>
            <ac:spMk id="336" creationId="{3DB9E91E-8102-31C1-95FB-B29D8C2423B4}"/>
          </ac:spMkLst>
        </pc:spChg>
        <pc:spChg chg="mod">
          <ac:chgData name="Soheil Abbasloo" userId="d71572ce-aea6-4a3a-9d7a-c1bc96c12f67" providerId="ADAL" clId="{ED41F9C1-8274-4F08-8693-1523C4FF26CB}" dt="2022-08-10T22:41:10.153" v="232"/>
          <ac:spMkLst>
            <pc:docMk/>
            <pc:sldMk cId="926849671" sldId="416"/>
            <ac:spMk id="338" creationId="{5B7E978A-DCD3-F99B-1B34-34E7E2F067D5}"/>
          </ac:spMkLst>
        </pc:spChg>
        <pc:spChg chg="mod">
          <ac:chgData name="Soheil Abbasloo" userId="d71572ce-aea6-4a3a-9d7a-c1bc96c12f67" providerId="ADAL" clId="{ED41F9C1-8274-4F08-8693-1523C4FF26CB}" dt="2022-08-10T22:41:10.153" v="232"/>
          <ac:spMkLst>
            <pc:docMk/>
            <pc:sldMk cId="926849671" sldId="416"/>
            <ac:spMk id="339" creationId="{9D5B63C0-3527-991D-E365-32AB03C3D3C8}"/>
          </ac:spMkLst>
        </pc:spChg>
        <pc:spChg chg="mod">
          <ac:chgData name="Soheil Abbasloo" userId="d71572ce-aea6-4a3a-9d7a-c1bc96c12f67" providerId="ADAL" clId="{ED41F9C1-8274-4F08-8693-1523C4FF26CB}" dt="2022-08-10T22:41:10.153" v="232"/>
          <ac:spMkLst>
            <pc:docMk/>
            <pc:sldMk cId="926849671" sldId="416"/>
            <ac:spMk id="340" creationId="{C156CA08-DB5D-B534-7FC4-8268073E2BCD}"/>
          </ac:spMkLst>
        </pc:spChg>
        <pc:spChg chg="mod">
          <ac:chgData name="Soheil Abbasloo" userId="d71572ce-aea6-4a3a-9d7a-c1bc96c12f67" providerId="ADAL" clId="{ED41F9C1-8274-4F08-8693-1523C4FF26CB}" dt="2022-08-10T22:41:10.153" v="232"/>
          <ac:spMkLst>
            <pc:docMk/>
            <pc:sldMk cId="926849671" sldId="416"/>
            <ac:spMk id="341" creationId="{545209C8-8D2C-97C7-D7DD-C18BE3B7F159}"/>
          </ac:spMkLst>
        </pc:spChg>
        <pc:spChg chg="mod">
          <ac:chgData name="Soheil Abbasloo" userId="d71572ce-aea6-4a3a-9d7a-c1bc96c12f67" providerId="ADAL" clId="{ED41F9C1-8274-4F08-8693-1523C4FF26CB}" dt="2022-08-10T22:41:10.153" v="232"/>
          <ac:spMkLst>
            <pc:docMk/>
            <pc:sldMk cId="926849671" sldId="416"/>
            <ac:spMk id="342" creationId="{38CBF8C0-0FEE-1ACB-9BEC-40DF2A93B08F}"/>
          </ac:spMkLst>
        </pc:spChg>
        <pc:spChg chg="add mod">
          <ac:chgData name="Soheil Abbasloo" userId="d71572ce-aea6-4a3a-9d7a-c1bc96c12f67" providerId="ADAL" clId="{ED41F9C1-8274-4F08-8693-1523C4FF26CB}" dt="2022-08-10T22:41:13.188" v="233" actId="1076"/>
          <ac:spMkLst>
            <pc:docMk/>
            <pc:sldMk cId="926849671" sldId="416"/>
            <ac:spMk id="343" creationId="{8E28BAB7-5A4D-3315-58E8-49971788048D}"/>
          </ac:spMkLst>
        </pc:spChg>
        <pc:spChg chg="add mod">
          <ac:chgData name="Soheil Abbasloo" userId="d71572ce-aea6-4a3a-9d7a-c1bc96c12f67" providerId="ADAL" clId="{ED41F9C1-8274-4F08-8693-1523C4FF26CB}" dt="2022-08-10T22:41:13.188" v="233" actId="1076"/>
          <ac:spMkLst>
            <pc:docMk/>
            <pc:sldMk cId="926849671" sldId="416"/>
            <ac:spMk id="344" creationId="{D0B391DC-697F-FC23-E074-A1AE99480916}"/>
          </ac:spMkLst>
        </pc:spChg>
        <pc:spChg chg="add mod">
          <ac:chgData name="Soheil Abbasloo" userId="d71572ce-aea6-4a3a-9d7a-c1bc96c12f67" providerId="ADAL" clId="{ED41F9C1-8274-4F08-8693-1523C4FF26CB}" dt="2022-08-10T22:41:13.188" v="233" actId="1076"/>
          <ac:spMkLst>
            <pc:docMk/>
            <pc:sldMk cId="926849671" sldId="416"/>
            <ac:spMk id="345" creationId="{5542F1B2-8513-6D1F-B69A-559FB829F2D7}"/>
          </ac:spMkLst>
        </pc:spChg>
        <pc:spChg chg="add mod">
          <ac:chgData name="Soheil Abbasloo" userId="d71572ce-aea6-4a3a-9d7a-c1bc96c12f67" providerId="ADAL" clId="{ED41F9C1-8274-4F08-8693-1523C4FF26CB}" dt="2022-08-10T22:41:13.188" v="233" actId="1076"/>
          <ac:spMkLst>
            <pc:docMk/>
            <pc:sldMk cId="926849671" sldId="416"/>
            <ac:spMk id="346" creationId="{F7F6CF81-F7DE-C2DF-D282-80BCC6F02E6E}"/>
          </ac:spMkLst>
        </pc:spChg>
        <pc:spChg chg="add mod">
          <ac:chgData name="Soheil Abbasloo" userId="d71572ce-aea6-4a3a-9d7a-c1bc96c12f67" providerId="ADAL" clId="{ED41F9C1-8274-4F08-8693-1523C4FF26CB}" dt="2022-08-10T22:41:13.188" v="233" actId="1076"/>
          <ac:spMkLst>
            <pc:docMk/>
            <pc:sldMk cId="926849671" sldId="416"/>
            <ac:spMk id="347" creationId="{E50D00A8-B932-C1F3-FB90-F9B6DB91FCDB}"/>
          </ac:spMkLst>
        </pc:spChg>
        <pc:spChg chg="add mod">
          <ac:chgData name="Soheil Abbasloo" userId="d71572ce-aea6-4a3a-9d7a-c1bc96c12f67" providerId="ADAL" clId="{ED41F9C1-8274-4F08-8693-1523C4FF26CB}" dt="2022-08-10T22:41:13.188" v="233" actId="1076"/>
          <ac:spMkLst>
            <pc:docMk/>
            <pc:sldMk cId="926849671" sldId="416"/>
            <ac:spMk id="348" creationId="{E529FADA-501F-1FA2-7B04-46467AD74E9A}"/>
          </ac:spMkLst>
        </pc:spChg>
        <pc:spChg chg="add mod">
          <ac:chgData name="Soheil Abbasloo" userId="d71572ce-aea6-4a3a-9d7a-c1bc96c12f67" providerId="ADAL" clId="{ED41F9C1-8274-4F08-8693-1523C4FF26CB}" dt="2022-08-10T22:41:13.188" v="233" actId="1076"/>
          <ac:spMkLst>
            <pc:docMk/>
            <pc:sldMk cId="926849671" sldId="416"/>
            <ac:spMk id="349" creationId="{55320F2C-89CE-A394-358A-32DF9BAD4823}"/>
          </ac:spMkLst>
        </pc:spChg>
        <pc:spChg chg="add mod">
          <ac:chgData name="Soheil Abbasloo" userId="d71572ce-aea6-4a3a-9d7a-c1bc96c12f67" providerId="ADAL" clId="{ED41F9C1-8274-4F08-8693-1523C4FF26CB}" dt="2022-08-10T22:41:13.188" v="233" actId="1076"/>
          <ac:spMkLst>
            <pc:docMk/>
            <pc:sldMk cId="926849671" sldId="416"/>
            <ac:spMk id="350" creationId="{4777DB3E-A699-3F3A-5AA9-A35C8D9B037A}"/>
          </ac:spMkLst>
        </pc:spChg>
        <pc:spChg chg="add mod">
          <ac:chgData name="Soheil Abbasloo" userId="d71572ce-aea6-4a3a-9d7a-c1bc96c12f67" providerId="ADAL" clId="{ED41F9C1-8274-4F08-8693-1523C4FF26CB}" dt="2022-08-10T22:41:13.188" v="233" actId="1076"/>
          <ac:spMkLst>
            <pc:docMk/>
            <pc:sldMk cId="926849671" sldId="416"/>
            <ac:spMk id="351" creationId="{FBD887DA-8BC9-7FC5-5B3F-236E03605EBC}"/>
          </ac:spMkLst>
        </pc:spChg>
        <pc:spChg chg="add mod">
          <ac:chgData name="Soheil Abbasloo" userId="d71572ce-aea6-4a3a-9d7a-c1bc96c12f67" providerId="ADAL" clId="{ED41F9C1-8274-4F08-8693-1523C4FF26CB}" dt="2022-08-10T22:41:13.188" v="233" actId="1076"/>
          <ac:spMkLst>
            <pc:docMk/>
            <pc:sldMk cId="926849671" sldId="416"/>
            <ac:spMk id="352" creationId="{9148963A-C29B-6F41-7C3F-D01E103AA0F4}"/>
          </ac:spMkLst>
        </pc:spChg>
        <pc:spChg chg="add mod">
          <ac:chgData name="Soheil Abbasloo" userId="d71572ce-aea6-4a3a-9d7a-c1bc96c12f67" providerId="ADAL" clId="{ED41F9C1-8274-4F08-8693-1523C4FF26CB}" dt="2022-08-10T22:41:13.188" v="233" actId="1076"/>
          <ac:spMkLst>
            <pc:docMk/>
            <pc:sldMk cId="926849671" sldId="416"/>
            <ac:spMk id="353" creationId="{B766770C-FA33-374A-F553-83103FB3689B}"/>
          </ac:spMkLst>
        </pc:spChg>
        <pc:spChg chg="add mod">
          <ac:chgData name="Soheil Abbasloo" userId="d71572ce-aea6-4a3a-9d7a-c1bc96c12f67" providerId="ADAL" clId="{ED41F9C1-8274-4F08-8693-1523C4FF26CB}" dt="2022-08-10T22:41:13.188" v="233" actId="1076"/>
          <ac:spMkLst>
            <pc:docMk/>
            <pc:sldMk cId="926849671" sldId="416"/>
            <ac:spMk id="354" creationId="{A3B2DBF1-DC52-7054-6293-15ECBF284706}"/>
          </ac:spMkLst>
        </pc:spChg>
        <pc:spChg chg="add mod">
          <ac:chgData name="Soheil Abbasloo" userId="d71572ce-aea6-4a3a-9d7a-c1bc96c12f67" providerId="ADAL" clId="{ED41F9C1-8274-4F08-8693-1523C4FF26CB}" dt="2022-08-10T22:41:13.188" v="233" actId="1076"/>
          <ac:spMkLst>
            <pc:docMk/>
            <pc:sldMk cId="926849671" sldId="416"/>
            <ac:spMk id="355" creationId="{ECD99890-556D-F026-7746-8C9DBA84452F}"/>
          </ac:spMkLst>
        </pc:spChg>
        <pc:spChg chg="add mod">
          <ac:chgData name="Soheil Abbasloo" userId="d71572ce-aea6-4a3a-9d7a-c1bc96c12f67" providerId="ADAL" clId="{ED41F9C1-8274-4F08-8693-1523C4FF26CB}" dt="2022-08-10T22:41:13.188" v="233" actId="1076"/>
          <ac:spMkLst>
            <pc:docMk/>
            <pc:sldMk cId="926849671" sldId="416"/>
            <ac:spMk id="356" creationId="{D8487416-D8B4-F99A-ECCA-BA0A8D1706F5}"/>
          </ac:spMkLst>
        </pc:spChg>
        <pc:spChg chg="add mod">
          <ac:chgData name="Soheil Abbasloo" userId="d71572ce-aea6-4a3a-9d7a-c1bc96c12f67" providerId="ADAL" clId="{ED41F9C1-8274-4F08-8693-1523C4FF26CB}" dt="2022-08-10T22:41:13.188" v="233" actId="1076"/>
          <ac:spMkLst>
            <pc:docMk/>
            <pc:sldMk cId="926849671" sldId="416"/>
            <ac:spMk id="357" creationId="{84E78B57-D4E8-7B4B-86DC-ADCE42A99D4D}"/>
          </ac:spMkLst>
        </pc:spChg>
        <pc:spChg chg="add mod">
          <ac:chgData name="Soheil Abbasloo" userId="d71572ce-aea6-4a3a-9d7a-c1bc96c12f67" providerId="ADAL" clId="{ED41F9C1-8274-4F08-8693-1523C4FF26CB}" dt="2022-08-10T22:41:13.188" v="233" actId="1076"/>
          <ac:spMkLst>
            <pc:docMk/>
            <pc:sldMk cId="926849671" sldId="416"/>
            <ac:spMk id="358" creationId="{997C7684-ACEB-A242-BE9B-56B7BC439517}"/>
          </ac:spMkLst>
        </pc:spChg>
        <pc:spChg chg="add mod">
          <ac:chgData name="Soheil Abbasloo" userId="d71572ce-aea6-4a3a-9d7a-c1bc96c12f67" providerId="ADAL" clId="{ED41F9C1-8274-4F08-8693-1523C4FF26CB}" dt="2022-08-10T22:41:13.188" v="233" actId="1076"/>
          <ac:spMkLst>
            <pc:docMk/>
            <pc:sldMk cId="926849671" sldId="416"/>
            <ac:spMk id="359" creationId="{B9D04E38-21CD-C8FF-47F8-E97F5B83F395}"/>
          </ac:spMkLst>
        </pc:spChg>
        <pc:spChg chg="add mod">
          <ac:chgData name="Soheil Abbasloo" userId="d71572ce-aea6-4a3a-9d7a-c1bc96c12f67" providerId="ADAL" clId="{ED41F9C1-8274-4F08-8693-1523C4FF26CB}" dt="2022-08-10T22:41:13.188" v="233" actId="1076"/>
          <ac:spMkLst>
            <pc:docMk/>
            <pc:sldMk cId="926849671" sldId="416"/>
            <ac:spMk id="360" creationId="{DBED0DD2-A234-5DB3-013D-F3EB184D7297}"/>
          </ac:spMkLst>
        </pc:spChg>
        <pc:spChg chg="add mod">
          <ac:chgData name="Soheil Abbasloo" userId="d71572ce-aea6-4a3a-9d7a-c1bc96c12f67" providerId="ADAL" clId="{ED41F9C1-8274-4F08-8693-1523C4FF26CB}" dt="2022-08-10T22:41:13.188" v="233" actId="1076"/>
          <ac:spMkLst>
            <pc:docMk/>
            <pc:sldMk cId="926849671" sldId="416"/>
            <ac:spMk id="361" creationId="{9EA4271B-AEBF-5013-F44B-2A2F43F011E6}"/>
          </ac:spMkLst>
        </pc:spChg>
        <pc:spChg chg="mod">
          <ac:chgData name="Soheil Abbasloo" userId="d71572ce-aea6-4a3a-9d7a-c1bc96c12f67" providerId="ADAL" clId="{ED41F9C1-8274-4F08-8693-1523C4FF26CB}" dt="2022-08-10T22:41:10.153" v="232"/>
          <ac:spMkLst>
            <pc:docMk/>
            <pc:sldMk cId="926849671" sldId="416"/>
            <ac:spMk id="364" creationId="{0F7E8753-E7E8-35CE-3E16-77AFA84CDA62}"/>
          </ac:spMkLst>
        </pc:spChg>
        <pc:spChg chg="add mod">
          <ac:chgData name="Soheil Abbasloo" userId="d71572ce-aea6-4a3a-9d7a-c1bc96c12f67" providerId="ADAL" clId="{ED41F9C1-8274-4F08-8693-1523C4FF26CB}" dt="2022-08-10T22:42:04.256" v="234" actId="1076"/>
          <ac:spMkLst>
            <pc:docMk/>
            <pc:sldMk cId="926849671" sldId="416"/>
            <ac:spMk id="365" creationId="{36AD205D-9A2E-9289-9C3C-9286B98746C8}"/>
          </ac:spMkLst>
        </pc:spChg>
        <pc:spChg chg="mod ord">
          <ac:chgData name="Soheil Abbasloo" userId="d71572ce-aea6-4a3a-9d7a-c1bc96c12f67" providerId="ADAL" clId="{ED41F9C1-8274-4F08-8693-1523C4FF26CB}" dt="2022-08-10T22:40:56.168" v="225" actId="255"/>
          <ac:spMkLst>
            <pc:docMk/>
            <pc:sldMk cId="926849671" sldId="416"/>
            <ac:spMk id="58375" creationId="{00000000-0000-0000-0000-000000000000}"/>
          </ac:spMkLst>
        </pc:spChg>
        <pc:grpChg chg="del">
          <ac:chgData name="Soheil Abbasloo" userId="d71572ce-aea6-4a3a-9d7a-c1bc96c12f67" providerId="ADAL" clId="{ED41F9C1-8274-4F08-8693-1523C4FF26CB}" dt="2022-08-10T22:40:45.875" v="223" actId="478"/>
          <ac:grpSpMkLst>
            <pc:docMk/>
            <pc:sldMk cId="926849671" sldId="416"/>
            <ac:grpSpMk id="4" creationId="{00000000-0000-0000-0000-000000000000}"/>
          </ac:grpSpMkLst>
        </pc:grpChg>
        <pc:grpChg chg="del">
          <ac:chgData name="Soheil Abbasloo" userId="d71572ce-aea6-4a3a-9d7a-c1bc96c12f67" providerId="ADAL" clId="{ED41F9C1-8274-4F08-8693-1523C4FF26CB}" dt="2022-08-10T22:40:45.875" v="223" actId="478"/>
          <ac:grpSpMkLst>
            <pc:docMk/>
            <pc:sldMk cId="926849671" sldId="416"/>
            <ac:grpSpMk id="11" creationId="{00000000-0000-0000-0000-000000000000}"/>
          </ac:grpSpMkLst>
        </pc:grpChg>
        <pc:grpChg chg="del">
          <ac:chgData name="Soheil Abbasloo" userId="d71572ce-aea6-4a3a-9d7a-c1bc96c12f67" providerId="ADAL" clId="{ED41F9C1-8274-4F08-8693-1523C4FF26CB}" dt="2022-08-10T22:40:45.875" v="223" actId="478"/>
          <ac:grpSpMkLst>
            <pc:docMk/>
            <pc:sldMk cId="926849671" sldId="416"/>
            <ac:grpSpMk id="46" creationId="{00000000-0000-0000-0000-000000000000}"/>
          </ac:grpSpMkLst>
        </pc:grpChg>
        <pc:grpChg chg="del">
          <ac:chgData name="Soheil Abbasloo" userId="d71572ce-aea6-4a3a-9d7a-c1bc96c12f67" providerId="ADAL" clId="{ED41F9C1-8274-4F08-8693-1523C4FF26CB}" dt="2022-08-10T22:40:45.875" v="223" actId="478"/>
          <ac:grpSpMkLst>
            <pc:docMk/>
            <pc:sldMk cId="926849671" sldId="416"/>
            <ac:grpSpMk id="66" creationId="{00000000-0000-0000-0000-000000000000}"/>
          </ac:grpSpMkLst>
        </pc:grpChg>
        <pc:grpChg chg="del">
          <ac:chgData name="Soheil Abbasloo" userId="d71572ce-aea6-4a3a-9d7a-c1bc96c12f67" providerId="ADAL" clId="{ED41F9C1-8274-4F08-8693-1523C4FF26CB}" dt="2022-08-10T22:40:45.875" v="223" actId="478"/>
          <ac:grpSpMkLst>
            <pc:docMk/>
            <pc:sldMk cId="926849671" sldId="416"/>
            <ac:grpSpMk id="76" creationId="{00000000-0000-0000-0000-000000000000}"/>
          </ac:grpSpMkLst>
        </pc:grpChg>
        <pc:grpChg chg="del">
          <ac:chgData name="Soheil Abbasloo" userId="d71572ce-aea6-4a3a-9d7a-c1bc96c12f67" providerId="ADAL" clId="{ED41F9C1-8274-4F08-8693-1523C4FF26CB}" dt="2022-08-10T22:40:45.875" v="223" actId="478"/>
          <ac:grpSpMkLst>
            <pc:docMk/>
            <pc:sldMk cId="926849671" sldId="416"/>
            <ac:grpSpMk id="92" creationId="{00000000-0000-0000-0000-000000000000}"/>
          </ac:grpSpMkLst>
        </pc:grpChg>
        <pc:grpChg chg="del">
          <ac:chgData name="Soheil Abbasloo" userId="d71572ce-aea6-4a3a-9d7a-c1bc96c12f67" providerId="ADAL" clId="{ED41F9C1-8274-4F08-8693-1523C4FF26CB}" dt="2022-08-10T22:40:45.875" v="223" actId="478"/>
          <ac:grpSpMkLst>
            <pc:docMk/>
            <pc:sldMk cId="926849671" sldId="416"/>
            <ac:grpSpMk id="98" creationId="{00000000-0000-0000-0000-000000000000}"/>
          </ac:grpSpMkLst>
        </pc:grpChg>
        <pc:grpChg chg="del">
          <ac:chgData name="Soheil Abbasloo" userId="d71572ce-aea6-4a3a-9d7a-c1bc96c12f67" providerId="ADAL" clId="{ED41F9C1-8274-4F08-8693-1523C4FF26CB}" dt="2022-08-10T22:40:45.875" v="223" actId="478"/>
          <ac:grpSpMkLst>
            <pc:docMk/>
            <pc:sldMk cId="926849671" sldId="416"/>
            <ac:grpSpMk id="109" creationId="{00000000-0000-0000-0000-000000000000}"/>
          </ac:grpSpMkLst>
        </pc:grpChg>
        <pc:grpChg chg="del">
          <ac:chgData name="Soheil Abbasloo" userId="d71572ce-aea6-4a3a-9d7a-c1bc96c12f67" providerId="ADAL" clId="{ED41F9C1-8274-4F08-8693-1523C4FF26CB}" dt="2022-08-10T22:40:45.875" v="223" actId="478"/>
          <ac:grpSpMkLst>
            <pc:docMk/>
            <pc:sldMk cId="926849671" sldId="416"/>
            <ac:grpSpMk id="117" creationId="{00000000-0000-0000-0000-000000000000}"/>
          </ac:grpSpMkLst>
        </pc:grpChg>
        <pc:grpChg chg="del">
          <ac:chgData name="Soheil Abbasloo" userId="d71572ce-aea6-4a3a-9d7a-c1bc96c12f67" providerId="ADAL" clId="{ED41F9C1-8274-4F08-8693-1523C4FF26CB}" dt="2022-08-10T22:40:45.875" v="223" actId="478"/>
          <ac:grpSpMkLst>
            <pc:docMk/>
            <pc:sldMk cId="926849671" sldId="416"/>
            <ac:grpSpMk id="127" creationId="{00000000-0000-0000-0000-000000000000}"/>
          </ac:grpSpMkLst>
        </pc:grpChg>
        <pc:grpChg chg="del">
          <ac:chgData name="Soheil Abbasloo" userId="d71572ce-aea6-4a3a-9d7a-c1bc96c12f67" providerId="ADAL" clId="{ED41F9C1-8274-4F08-8693-1523C4FF26CB}" dt="2022-08-10T22:40:45.875" v="223" actId="478"/>
          <ac:grpSpMkLst>
            <pc:docMk/>
            <pc:sldMk cId="926849671" sldId="416"/>
            <ac:grpSpMk id="148" creationId="{00000000-0000-0000-0000-000000000000}"/>
          </ac:grpSpMkLst>
        </pc:grpChg>
        <pc:grpChg chg="add del mod">
          <ac:chgData name="Soheil Abbasloo" userId="d71572ce-aea6-4a3a-9d7a-c1bc96c12f67" providerId="ADAL" clId="{ED41F9C1-8274-4F08-8693-1523C4FF26CB}" dt="2022-08-10T22:41:10.121" v="231"/>
          <ac:grpSpMkLst>
            <pc:docMk/>
            <pc:sldMk cId="926849671" sldId="416"/>
            <ac:grpSpMk id="152" creationId="{5B858BD5-5808-7871-4C69-C7D061CCCD82}"/>
          </ac:grpSpMkLst>
        </pc:grpChg>
        <pc:grpChg chg="add del mod">
          <ac:chgData name="Soheil Abbasloo" userId="d71572ce-aea6-4a3a-9d7a-c1bc96c12f67" providerId="ADAL" clId="{ED41F9C1-8274-4F08-8693-1523C4FF26CB}" dt="2022-08-10T22:41:10.121" v="231"/>
          <ac:grpSpMkLst>
            <pc:docMk/>
            <pc:sldMk cId="926849671" sldId="416"/>
            <ac:grpSpMk id="166" creationId="{7023DF0E-06CA-BF33-931C-1F1454492C99}"/>
          </ac:grpSpMkLst>
        </pc:grpChg>
        <pc:grpChg chg="add del mod">
          <ac:chgData name="Soheil Abbasloo" userId="d71572ce-aea6-4a3a-9d7a-c1bc96c12f67" providerId="ADAL" clId="{ED41F9C1-8274-4F08-8693-1523C4FF26CB}" dt="2022-08-10T22:41:10.121" v="231"/>
          <ac:grpSpMkLst>
            <pc:docMk/>
            <pc:sldMk cId="926849671" sldId="416"/>
            <ac:grpSpMk id="176" creationId="{F0CAD1AD-F290-4CFD-F6A3-74B32E11907A}"/>
          </ac:grpSpMkLst>
        </pc:grpChg>
        <pc:grpChg chg="add del mod">
          <ac:chgData name="Soheil Abbasloo" userId="d71572ce-aea6-4a3a-9d7a-c1bc96c12f67" providerId="ADAL" clId="{ED41F9C1-8274-4F08-8693-1523C4FF26CB}" dt="2022-08-10T22:41:10.121" v="231"/>
          <ac:grpSpMkLst>
            <pc:docMk/>
            <pc:sldMk cId="926849671" sldId="416"/>
            <ac:grpSpMk id="186" creationId="{EB173B5D-4861-9324-7CA5-EEA78CB964B1}"/>
          </ac:grpSpMkLst>
        </pc:grpChg>
        <pc:grpChg chg="add del mod">
          <ac:chgData name="Soheil Abbasloo" userId="d71572ce-aea6-4a3a-9d7a-c1bc96c12f67" providerId="ADAL" clId="{ED41F9C1-8274-4F08-8693-1523C4FF26CB}" dt="2022-08-10T22:41:10.121" v="231"/>
          <ac:grpSpMkLst>
            <pc:docMk/>
            <pc:sldMk cId="926849671" sldId="416"/>
            <ac:grpSpMk id="196" creationId="{86DE8B99-5B8E-BE83-AFE4-8D2DF771D6DE}"/>
          </ac:grpSpMkLst>
        </pc:grpChg>
        <pc:grpChg chg="add del mod">
          <ac:chgData name="Soheil Abbasloo" userId="d71572ce-aea6-4a3a-9d7a-c1bc96c12f67" providerId="ADAL" clId="{ED41F9C1-8274-4F08-8693-1523C4FF26CB}" dt="2022-08-10T22:41:10.121" v="231"/>
          <ac:grpSpMkLst>
            <pc:docMk/>
            <pc:sldMk cId="926849671" sldId="416"/>
            <ac:grpSpMk id="202" creationId="{57A4B6A7-4CAC-75F7-0281-72DC800EC1B9}"/>
          </ac:grpSpMkLst>
        </pc:grpChg>
        <pc:grpChg chg="add del mod">
          <ac:chgData name="Soheil Abbasloo" userId="d71572ce-aea6-4a3a-9d7a-c1bc96c12f67" providerId="ADAL" clId="{ED41F9C1-8274-4F08-8693-1523C4FF26CB}" dt="2022-08-10T22:41:10.121" v="231"/>
          <ac:grpSpMkLst>
            <pc:docMk/>
            <pc:sldMk cId="926849671" sldId="416"/>
            <ac:grpSpMk id="208" creationId="{20ECEE77-7D14-1FEF-1FD3-09D0C1FD84F8}"/>
          </ac:grpSpMkLst>
        </pc:grpChg>
        <pc:grpChg chg="add del mod">
          <ac:chgData name="Soheil Abbasloo" userId="d71572ce-aea6-4a3a-9d7a-c1bc96c12f67" providerId="ADAL" clId="{ED41F9C1-8274-4F08-8693-1523C4FF26CB}" dt="2022-08-10T22:41:10.121" v="231"/>
          <ac:grpSpMkLst>
            <pc:docMk/>
            <pc:sldMk cId="926849671" sldId="416"/>
            <ac:grpSpMk id="214" creationId="{D6EFDE8A-CBEE-8778-BFB8-74447B046B52}"/>
          </ac:grpSpMkLst>
        </pc:grpChg>
        <pc:grpChg chg="add del mod">
          <ac:chgData name="Soheil Abbasloo" userId="d71572ce-aea6-4a3a-9d7a-c1bc96c12f67" providerId="ADAL" clId="{ED41F9C1-8274-4F08-8693-1523C4FF26CB}" dt="2022-08-10T22:41:10.121" v="231"/>
          <ac:grpSpMkLst>
            <pc:docMk/>
            <pc:sldMk cId="926849671" sldId="416"/>
            <ac:grpSpMk id="220" creationId="{3C87DFAC-AF57-706C-E5AA-845AD2CBAC51}"/>
          </ac:grpSpMkLst>
        </pc:grpChg>
        <pc:grpChg chg="add del mod">
          <ac:chgData name="Soheil Abbasloo" userId="d71572ce-aea6-4a3a-9d7a-c1bc96c12f67" providerId="ADAL" clId="{ED41F9C1-8274-4F08-8693-1523C4FF26CB}" dt="2022-08-10T22:41:10.121" v="231"/>
          <ac:grpSpMkLst>
            <pc:docMk/>
            <pc:sldMk cId="926849671" sldId="416"/>
            <ac:grpSpMk id="230" creationId="{FF746233-17D2-3E59-9D7B-E96E67D8D6E2}"/>
          </ac:grpSpMkLst>
        </pc:grpChg>
        <pc:grpChg chg="add del mod">
          <ac:chgData name="Soheil Abbasloo" userId="d71572ce-aea6-4a3a-9d7a-c1bc96c12f67" providerId="ADAL" clId="{ED41F9C1-8274-4F08-8693-1523C4FF26CB}" dt="2022-08-10T22:41:10.121" v="231"/>
          <ac:grpSpMkLst>
            <pc:docMk/>
            <pc:sldMk cId="926849671" sldId="416"/>
            <ac:grpSpMk id="255" creationId="{8725C5DC-86F6-BE49-9512-4FCF7DDB0077}"/>
          </ac:grpSpMkLst>
        </pc:grpChg>
        <pc:grpChg chg="add mod">
          <ac:chgData name="Soheil Abbasloo" userId="d71572ce-aea6-4a3a-9d7a-c1bc96c12f67" providerId="ADAL" clId="{ED41F9C1-8274-4F08-8693-1523C4FF26CB}" dt="2022-08-10T22:41:13.188" v="233" actId="1076"/>
          <ac:grpSpMkLst>
            <pc:docMk/>
            <pc:sldMk cId="926849671" sldId="416"/>
            <ac:grpSpMk id="259" creationId="{EB0A818E-7407-42FC-CBBE-AB1096A08E05}"/>
          </ac:grpSpMkLst>
        </pc:grpChg>
        <pc:grpChg chg="add mod">
          <ac:chgData name="Soheil Abbasloo" userId="d71572ce-aea6-4a3a-9d7a-c1bc96c12f67" providerId="ADAL" clId="{ED41F9C1-8274-4F08-8693-1523C4FF26CB}" dt="2022-08-10T22:41:13.188" v="233" actId="1076"/>
          <ac:grpSpMkLst>
            <pc:docMk/>
            <pc:sldMk cId="926849671" sldId="416"/>
            <ac:grpSpMk id="273" creationId="{027C36E1-B2C6-F952-B086-CD18C92ED4AE}"/>
          </ac:grpSpMkLst>
        </pc:grpChg>
        <pc:grpChg chg="add mod">
          <ac:chgData name="Soheil Abbasloo" userId="d71572ce-aea6-4a3a-9d7a-c1bc96c12f67" providerId="ADAL" clId="{ED41F9C1-8274-4F08-8693-1523C4FF26CB}" dt="2022-08-10T22:41:13.188" v="233" actId="1076"/>
          <ac:grpSpMkLst>
            <pc:docMk/>
            <pc:sldMk cId="926849671" sldId="416"/>
            <ac:grpSpMk id="283" creationId="{3CD16971-3977-BEDD-44C1-73AEB4FD9A98}"/>
          </ac:grpSpMkLst>
        </pc:grpChg>
        <pc:grpChg chg="add mod">
          <ac:chgData name="Soheil Abbasloo" userId="d71572ce-aea6-4a3a-9d7a-c1bc96c12f67" providerId="ADAL" clId="{ED41F9C1-8274-4F08-8693-1523C4FF26CB}" dt="2022-08-10T22:41:13.188" v="233" actId="1076"/>
          <ac:grpSpMkLst>
            <pc:docMk/>
            <pc:sldMk cId="926849671" sldId="416"/>
            <ac:grpSpMk id="293" creationId="{C4F17A10-E22C-5812-2AB7-AC99F89A339E}"/>
          </ac:grpSpMkLst>
        </pc:grpChg>
        <pc:grpChg chg="add mod">
          <ac:chgData name="Soheil Abbasloo" userId="d71572ce-aea6-4a3a-9d7a-c1bc96c12f67" providerId="ADAL" clId="{ED41F9C1-8274-4F08-8693-1523C4FF26CB}" dt="2022-08-10T22:41:13.188" v="233" actId="1076"/>
          <ac:grpSpMkLst>
            <pc:docMk/>
            <pc:sldMk cId="926849671" sldId="416"/>
            <ac:grpSpMk id="303" creationId="{B59EB584-982E-DF32-D7E5-61F7385B2D74}"/>
          </ac:grpSpMkLst>
        </pc:grpChg>
        <pc:grpChg chg="add mod">
          <ac:chgData name="Soheil Abbasloo" userId="d71572ce-aea6-4a3a-9d7a-c1bc96c12f67" providerId="ADAL" clId="{ED41F9C1-8274-4F08-8693-1523C4FF26CB}" dt="2022-08-10T22:41:13.188" v="233" actId="1076"/>
          <ac:grpSpMkLst>
            <pc:docMk/>
            <pc:sldMk cId="926849671" sldId="416"/>
            <ac:grpSpMk id="309" creationId="{6517D0DB-1CEC-8527-F6ED-FB1E3ACDAE94}"/>
          </ac:grpSpMkLst>
        </pc:grpChg>
        <pc:grpChg chg="add mod">
          <ac:chgData name="Soheil Abbasloo" userId="d71572ce-aea6-4a3a-9d7a-c1bc96c12f67" providerId="ADAL" clId="{ED41F9C1-8274-4F08-8693-1523C4FF26CB}" dt="2022-08-10T22:41:13.188" v="233" actId="1076"/>
          <ac:grpSpMkLst>
            <pc:docMk/>
            <pc:sldMk cId="926849671" sldId="416"/>
            <ac:grpSpMk id="315" creationId="{81189911-1351-963E-82A9-B622D1197E56}"/>
          </ac:grpSpMkLst>
        </pc:grpChg>
        <pc:grpChg chg="add mod">
          <ac:chgData name="Soheil Abbasloo" userId="d71572ce-aea6-4a3a-9d7a-c1bc96c12f67" providerId="ADAL" clId="{ED41F9C1-8274-4F08-8693-1523C4FF26CB}" dt="2022-08-10T22:41:13.188" v="233" actId="1076"/>
          <ac:grpSpMkLst>
            <pc:docMk/>
            <pc:sldMk cId="926849671" sldId="416"/>
            <ac:grpSpMk id="321" creationId="{0712AB3E-A640-364A-A3C9-288B8889D519}"/>
          </ac:grpSpMkLst>
        </pc:grpChg>
        <pc:grpChg chg="add mod">
          <ac:chgData name="Soheil Abbasloo" userId="d71572ce-aea6-4a3a-9d7a-c1bc96c12f67" providerId="ADAL" clId="{ED41F9C1-8274-4F08-8693-1523C4FF26CB}" dt="2022-08-10T22:41:13.188" v="233" actId="1076"/>
          <ac:grpSpMkLst>
            <pc:docMk/>
            <pc:sldMk cId="926849671" sldId="416"/>
            <ac:grpSpMk id="327" creationId="{11CF8313-E280-D587-5303-BCC8B0AE231B}"/>
          </ac:grpSpMkLst>
        </pc:grpChg>
        <pc:grpChg chg="add mod">
          <ac:chgData name="Soheil Abbasloo" userId="d71572ce-aea6-4a3a-9d7a-c1bc96c12f67" providerId="ADAL" clId="{ED41F9C1-8274-4F08-8693-1523C4FF26CB}" dt="2022-08-10T22:41:13.188" v="233" actId="1076"/>
          <ac:grpSpMkLst>
            <pc:docMk/>
            <pc:sldMk cId="926849671" sldId="416"/>
            <ac:grpSpMk id="337" creationId="{0111105B-D406-9112-8102-6D3CF31CD49E}"/>
          </ac:grpSpMkLst>
        </pc:grpChg>
        <pc:grpChg chg="add mod">
          <ac:chgData name="Soheil Abbasloo" userId="d71572ce-aea6-4a3a-9d7a-c1bc96c12f67" providerId="ADAL" clId="{ED41F9C1-8274-4F08-8693-1523C4FF26CB}" dt="2022-08-10T22:41:13.188" v="233" actId="1076"/>
          <ac:grpSpMkLst>
            <pc:docMk/>
            <pc:sldMk cId="926849671" sldId="416"/>
            <ac:grpSpMk id="362" creationId="{A1A7D639-CDFF-659A-1D21-4EAF1D382E1E}"/>
          </ac:grpSpMkLst>
        </pc:grpChg>
        <pc:picChg chg="mod">
          <ac:chgData name="Soheil Abbasloo" userId="d71572ce-aea6-4a3a-9d7a-c1bc96c12f67" providerId="ADAL" clId="{ED41F9C1-8274-4F08-8693-1523C4FF26CB}" dt="2022-08-10T22:41:06.673" v="226"/>
          <ac:picMkLst>
            <pc:docMk/>
            <pc:sldMk cId="926849671" sldId="416"/>
            <ac:picMk id="256" creationId="{620648BC-3BBD-3E09-9676-8575EC3E48C2}"/>
          </ac:picMkLst>
        </pc:picChg>
        <pc:picChg chg="mod">
          <ac:chgData name="Soheil Abbasloo" userId="d71572ce-aea6-4a3a-9d7a-c1bc96c12f67" providerId="ADAL" clId="{ED41F9C1-8274-4F08-8693-1523C4FF26CB}" dt="2022-08-10T22:41:10.153" v="232"/>
          <ac:picMkLst>
            <pc:docMk/>
            <pc:sldMk cId="926849671" sldId="416"/>
            <ac:picMk id="363" creationId="{10F48476-90B3-335E-1791-CD4C71EAFF58}"/>
          </ac:picMkLst>
        </pc:picChg>
      </pc:sldChg>
      <pc:sldChg chg="addSp delSp modSp add del mod modClrScheme delAnim modAnim chgLayout modNotes">
        <pc:chgData name="Soheil Abbasloo" userId="d71572ce-aea6-4a3a-9d7a-c1bc96c12f67" providerId="ADAL" clId="{ED41F9C1-8274-4F08-8693-1523C4FF26CB}" dt="2022-08-17T16:10:26.218" v="6093" actId="2696"/>
        <pc:sldMkLst>
          <pc:docMk/>
          <pc:sldMk cId="1023182198" sldId="417"/>
        </pc:sldMkLst>
        <pc:spChg chg="add del mod ord">
          <ac:chgData name="Soheil Abbasloo" userId="d71572ce-aea6-4a3a-9d7a-c1bc96c12f67" providerId="ADAL" clId="{ED41F9C1-8274-4F08-8693-1523C4FF26CB}" dt="2022-08-10T22:43:25.186" v="247" actId="478"/>
          <ac:spMkLst>
            <pc:docMk/>
            <pc:sldMk cId="1023182198" sldId="417"/>
            <ac:spMk id="2" creationId="{079CA013-2592-5487-52C4-8C10AC7E6BA8}"/>
          </ac:spMkLst>
        </pc:spChg>
        <pc:spChg chg="add mod ord">
          <ac:chgData name="Soheil Abbasloo" userId="d71572ce-aea6-4a3a-9d7a-c1bc96c12f67" providerId="ADAL" clId="{ED41F9C1-8274-4F08-8693-1523C4FF26CB}" dt="2022-08-10T22:32:08.897" v="106" actId="700"/>
          <ac:spMkLst>
            <pc:docMk/>
            <pc:sldMk cId="1023182198" sldId="417"/>
            <ac:spMk id="2" creationId="{8DB27B77-5E76-E25C-D886-9DB020906F17}"/>
          </ac:spMkLst>
        </pc:spChg>
        <pc:spChg chg="mod">
          <ac:chgData name="Soheil Abbasloo" userId="d71572ce-aea6-4a3a-9d7a-c1bc96c12f67" providerId="ADAL" clId="{ED41F9C1-8274-4F08-8693-1523C4FF26CB}" dt="2022-08-10T22:43:25.917" v="248"/>
          <ac:spMkLst>
            <pc:docMk/>
            <pc:sldMk cId="1023182198" sldId="417"/>
            <ac:spMk id="66" creationId="{0B47D287-8C08-12C4-4378-B7B26A0B1EEB}"/>
          </ac:spMkLst>
        </pc:spChg>
        <pc:spChg chg="mod">
          <ac:chgData name="Soheil Abbasloo" userId="d71572ce-aea6-4a3a-9d7a-c1bc96c12f67" providerId="ADAL" clId="{ED41F9C1-8274-4F08-8693-1523C4FF26CB}" dt="2022-08-10T22:43:25.917" v="248"/>
          <ac:spMkLst>
            <pc:docMk/>
            <pc:sldMk cId="1023182198" sldId="417"/>
            <ac:spMk id="67" creationId="{FF278513-C95B-302F-54FA-1008E3C014BD}"/>
          </ac:spMkLst>
        </pc:spChg>
        <pc:spChg chg="mod">
          <ac:chgData name="Soheil Abbasloo" userId="d71572ce-aea6-4a3a-9d7a-c1bc96c12f67" providerId="ADAL" clId="{ED41F9C1-8274-4F08-8693-1523C4FF26CB}" dt="2022-08-10T22:43:25.917" v="248"/>
          <ac:spMkLst>
            <pc:docMk/>
            <pc:sldMk cId="1023182198" sldId="417"/>
            <ac:spMk id="70" creationId="{21E75236-B2DB-E740-7FE3-60FCBAFFB612}"/>
          </ac:spMkLst>
        </pc:spChg>
        <pc:spChg chg="mod">
          <ac:chgData name="Soheil Abbasloo" userId="d71572ce-aea6-4a3a-9d7a-c1bc96c12f67" providerId="ADAL" clId="{ED41F9C1-8274-4F08-8693-1523C4FF26CB}" dt="2022-08-10T22:43:25.917" v="248"/>
          <ac:spMkLst>
            <pc:docMk/>
            <pc:sldMk cId="1023182198" sldId="417"/>
            <ac:spMk id="76" creationId="{27C3DCF0-E83F-C4EE-00B0-6DA7493546FB}"/>
          </ac:spMkLst>
        </pc:spChg>
        <pc:spChg chg="mod">
          <ac:chgData name="Soheil Abbasloo" userId="d71572ce-aea6-4a3a-9d7a-c1bc96c12f67" providerId="ADAL" clId="{ED41F9C1-8274-4F08-8693-1523C4FF26CB}" dt="2022-08-10T22:43:25.917" v="248"/>
          <ac:spMkLst>
            <pc:docMk/>
            <pc:sldMk cId="1023182198" sldId="417"/>
            <ac:spMk id="77" creationId="{F1A2161D-366E-88EE-743B-30C5DE48743D}"/>
          </ac:spMkLst>
        </pc:spChg>
        <pc:spChg chg="mod">
          <ac:chgData name="Soheil Abbasloo" userId="d71572ce-aea6-4a3a-9d7a-c1bc96c12f67" providerId="ADAL" clId="{ED41F9C1-8274-4F08-8693-1523C4FF26CB}" dt="2022-08-10T22:43:25.917" v="248"/>
          <ac:spMkLst>
            <pc:docMk/>
            <pc:sldMk cId="1023182198" sldId="417"/>
            <ac:spMk id="78" creationId="{9BB6C95A-72C5-9927-1603-FE349ECCDB29}"/>
          </ac:spMkLst>
        </pc:spChg>
        <pc:spChg chg="mod">
          <ac:chgData name="Soheil Abbasloo" userId="d71572ce-aea6-4a3a-9d7a-c1bc96c12f67" providerId="ADAL" clId="{ED41F9C1-8274-4F08-8693-1523C4FF26CB}" dt="2022-08-10T22:43:25.917" v="248"/>
          <ac:spMkLst>
            <pc:docMk/>
            <pc:sldMk cId="1023182198" sldId="417"/>
            <ac:spMk id="79" creationId="{BDEA22D6-0661-8F33-DAC4-445AF4BC5A38}"/>
          </ac:spMkLst>
        </pc:spChg>
        <pc:spChg chg="mod">
          <ac:chgData name="Soheil Abbasloo" userId="d71572ce-aea6-4a3a-9d7a-c1bc96c12f67" providerId="ADAL" clId="{ED41F9C1-8274-4F08-8693-1523C4FF26CB}" dt="2022-08-10T22:43:25.917" v="248"/>
          <ac:spMkLst>
            <pc:docMk/>
            <pc:sldMk cId="1023182198" sldId="417"/>
            <ac:spMk id="93" creationId="{13E24045-CD88-DA97-66B0-1FF24FEE0499}"/>
          </ac:spMkLst>
        </pc:spChg>
        <pc:spChg chg="mod">
          <ac:chgData name="Soheil Abbasloo" userId="d71572ce-aea6-4a3a-9d7a-c1bc96c12f67" providerId="ADAL" clId="{ED41F9C1-8274-4F08-8693-1523C4FF26CB}" dt="2022-08-10T22:43:25.917" v="248"/>
          <ac:spMkLst>
            <pc:docMk/>
            <pc:sldMk cId="1023182198" sldId="417"/>
            <ac:spMk id="94" creationId="{2CDD07E1-1CB4-5DDF-10BC-8A911E4EA0BA}"/>
          </ac:spMkLst>
        </pc:spChg>
        <pc:spChg chg="mod">
          <ac:chgData name="Soheil Abbasloo" userId="d71572ce-aea6-4a3a-9d7a-c1bc96c12f67" providerId="ADAL" clId="{ED41F9C1-8274-4F08-8693-1523C4FF26CB}" dt="2022-08-10T22:43:25.917" v="248"/>
          <ac:spMkLst>
            <pc:docMk/>
            <pc:sldMk cId="1023182198" sldId="417"/>
            <ac:spMk id="120" creationId="{04D405B5-4789-E09C-3AE3-C7A8F0501BF0}"/>
          </ac:spMkLst>
        </pc:spChg>
        <pc:spChg chg="mod">
          <ac:chgData name="Soheil Abbasloo" userId="d71572ce-aea6-4a3a-9d7a-c1bc96c12f67" providerId="ADAL" clId="{ED41F9C1-8274-4F08-8693-1523C4FF26CB}" dt="2022-08-10T22:43:25.917" v="248"/>
          <ac:spMkLst>
            <pc:docMk/>
            <pc:sldMk cId="1023182198" sldId="417"/>
            <ac:spMk id="136" creationId="{3422DA57-AF48-41C3-CD5B-D06594AF840E}"/>
          </ac:spMkLst>
        </pc:spChg>
        <pc:spChg chg="mod">
          <ac:chgData name="Soheil Abbasloo" userId="d71572ce-aea6-4a3a-9d7a-c1bc96c12f67" providerId="ADAL" clId="{ED41F9C1-8274-4F08-8693-1523C4FF26CB}" dt="2022-08-10T22:43:25.917" v="248"/>
          <ac:spMkLst>
            <pc:docMk/>
            <pc:sldMk cId="1023182198" sldId="417"/>
            <ac:spMk id="137" creationId="{922B48D6-ECD0-FB64-D5F0-73101CD8F8A1}"/>
          </ac:spMkLst>
        </pc:spChg>
        <pc:spChg chg="mod">
          <ac:chgData name="Soheil Abbasloo" userId="d71572ce-aea6-4a3a-9d7a-c1bc96c12f67" providerId="ADAL" clId="{ED41F9C1-8274-4F08-8693-1523C4FF26CB}" dt="2022-08-10T22:43:25.917" v="248"/>
          <ac:spMkLst>
            <pc:docMk/>
            <pc:sldMk cId="1023182198" sldId="417"/>
            <ac:spMk id="138" creationId="{77B11396-EF55-84A7-351A-BF0B52FD022B}"/>
          </ac:spMkLst>
        </pc:spChg>
        <pc:spChg chg="mod">
          <ac:chgData name="Soheil Abbasloo" userId="d71572ce-aea6-4a3a-9d7a-c1bc96c12f67" providerId="ADAL" clId="{ED41F9C1-8274-4F08-8693-1523C4FF26CB}" dt="2022-08-10T22:43:25.917" v="248"/>
          <ac:spMkLst>
            <pc:docMk/>
            <pc:sldMk cId="1023182198" sldId="417"/>
            <ac:spMk id="139" creationId="{788D39D7-D012-A513-1DA2-6C153BF7B380}"/>
          </ac:spMkLst>
        </pc:spChg>
        <pc:spChg chg="mod">
          <ac:chgData name="Soheil Abbasloo" userId="d71572ce-aea6-4a3a-9d7a-c1bc96c12f67" providerId="ADAL" clId="{ED41F9C1-8274-4F08-8693-1523C4FF26CB}" dt="2022-08-10T22:43:25.917" v="248"/>
          <ac:spMkLst>
            <pc:docMk/>
            <pc:sldMk cId="1023182198" sldId="417"/>
            <ac:spMk id="140" creationId="{F745C25E-7B49-108E-A89D-DE7E17F5037B}"/>
          </ac:spMkLst>
        </pc:spChg>
        <pc:spChg chg="mod">
          <ac:chgData name="Soheil Abbasloo" userId="d71572ce-aea6-4a3a-9d7a-c1bc96c12f67" providerId="ADAL" clId="{ED41F9C1-8274-4F08-8693-1523C4FF26CB}" dt="2022-08-10T22:43:25.917" v="248"/>
          <ac:spMkLst>
            <pc:docMk/>
            <pc:sldMk cId="1023182198" sldId="417"/>
            <ac:spMk id="143" creationId="{D86E6295-E661-BC5E-6E8A-3661EF154459}"/>
          </ac:spMkLst>
        </pc:spChg>
        <pc:spChg chg="mod">
          <ac:chgData name="Soheil Abbasloo" userId="d71572ce-aea6-4a3a-9d7a-c1bc96c12f67" providerId="ADAL" clId="{ED41F9C1-8274-4F08-8693-1523C4FF26CB}" dt="2022-08-10T22:43:25.917" v="248"/>
          <ac:spMkLst>
            <pc:docMk/>
            <pc:sldMk cId="1023182198" sldId="417"/>
            <ac:spMk id="144" creationId="{C9F45791-6E1D-EF2C-19B7-CE4CB175E35E}"/>
          </ac:spMkLst>
        </pc:spChg>
        <pc:spChg chg="mod">
          <ac:chgData name="Soheil Abbasloo" userId="d71572ce-aea6-4a3a-9d7a-c1bc96c12f67" providerId="ADAL" clId="{ED41F9C1-8274-4F08-8693-1523C4FF26CB}" dt="2022-08-10T22:43:25.917" v="248"/>
          <ac:spMkLst>
            <pc:docMk/>
            <pc:sldMk cId="1023182198" sldId="417"/>
            <ac:spMk id="145" creationId="{E0ECAE5D-78F6-1658-ADB7-9C9C0047DD08}"/>
          </ac:spMkLst>
        </pc:spChg>
        <pc:spChg chg="mod">
          <ac:chgData name="Soheil Abbasloo" userId="d71572ce-aea6-4a3a-9d7a-c1bc96c12f67" providerId="ADAL" clId="{ED41F9C1-8274-4F08-8693-1523C4FF26CB}" dt="2022-08-10T22:43:25.917" v="248"/>
          <ac:spMkLst>
            <pc:docMk/>
            <pc:sldMk cId="1023182198" sldId="417"/>
            <ac:spMk id="146" creationId="{22CF218B-0880-AD96-8F7C-B086DEB4E5E8}"/>
          </ac:spMkLst>
        </pc:spChg>
        <pc:spChg chg="mod">
          <ac:chgData name="Soheil Abbasloo" userId="d71572ce-aea6-4a3a-9d7a-c1bc96c12f67" providerId="ADAL" clId="{ED41F9C1-8274-4F08-8693-1523C4FF26CB}" dt="2022-08-10T22:43:25.917" v="248"/>
          <ac:spMkLst>
            <pc:docMk/>
            <pc:sldMk cId="1023182198" sldId="417"/>
            <ac:spMk id="147" creationId="{FA958BF6-6A2E-43D6-F696-DFAA6266FE8F}"/>
          </ac:spMkLst>
        </pc:spChg>
        <pc:spChg chg="mod">
          <ac:chgData name="Soheil Abbasloo" userId="d71572ce-aea6-4a3a-9d7a-c1bc96c12f67" providerId="ADAL" clId="{ED41F9C1-8274-4F08-8693-1523C4FF26CB}" dt="2022-08-10T22:43:25.917" v="248"/>
          <ac:spMkLst>
            <pc:docMk/>
            <pc:sldMk cId="1023182198" sldId="417"/>
            <ac:spMk id="148" creationId="{4F4203BA-BA0B-41D8-A073-098C382D9097}"/>
          </ac:spMkLst>
        </pc:spChg>
        <pc:spChg chg="mod">
          <ac:chgData name="Soheil Abbasloo" userId="d71572ce-aea6-4a3a-9d7a-c1bc96c12f67" providerId="ADAL" clId="{ED41F9C1-8274-4F08-8693-1523C4FF26CB}" dt="2022-08-10T22:43:25.917" v="248"/>
          <ac:spMkLst>
            <pc:docMk/>
            <pc:sldMk cId="1023182198" sldId="417"/>
            <ac:spMk id="153" creationId="{3EDFC52B-3921-9900-FF13-94B3D8F7DDD9}"/>
          </ac:spMkLst>
        </pc:spChg>
        <pc:spChg chg="mod">
          <ac:chgData name="Soheil Abbasloo" userId="d71572ce-aea6-4a3a-9d7a-c1bc96c12f67" providerId="ADAL" clId="{ED41F9C1-8274-4F08-8693-1523C4FF26CB}" dt="2022-08-10T22:43:25.917" v="248"/>
          <ac:spMkLst>
            <pc:docMk/>
            <pc:sldMk cId="1023182198" sldId="417"/>
            <ac:spMk id="154" creationId="{95EFA41A-5338-9121-5202-46C673D55B20}"/>
          </ac:spMkLst>
        </pc:spChg>
        <pc:spChg chg="mod">
          <ac:chgData name="Soheil Abbasloo" userId="d71572ce-aea6-4a3a-9d7a-c1bc96c12f67" providerId="ADAL" clId="{ED41F9C1-8274-4F08-8693-1523C4FF26CB}" dt="2022-08-10T22:43:25.917" v="248"/>
          <ac:spMkLst>
            <pc:docMk/>
            <pc:sldMk cId="1023182198" sldId="417"/>
            <ac:spMk id="155" creationId="{5D3CCEFF-B132-0DE9-5678-EB31AFF31F21}"/>
          </ac:spMkLst>
        </pc:spChg>
        <pc:spChg chg="mod">
          <ac:chgData name="Soheil Abbasloo" userId="d71572ce-aea6-4a3a-9d7a-c1bc96c12f67" providerId="ADAL" clId="{ED41F9C1-8274-4F08-8693-1523C4FF26CB}" dt="2022-08-10T22:43:25.917" v="248"/>
          <ac:spMkLst>
            <pc:docMk/>
            <pc:sldMk cId="1023182198" sldId="417"/>
            <ac:spMk id="156" creationId="{D482D5DF-5BAB-A2B8-ABE5-58C1CE65F6AB}"/>
          </ac:spMkLst>
        </pc:spChg>
        <pc:spChg chg="mod">
          <ac:chgData name="Soheil Abbasloo" userId="d71572ce-aea6-4a3a-9d7a-c1bc96c12f67" providerId="ADAL" clId="{ED41F9C1-8274-4F08-8693-1523C4FF26CB}" dt="2022-08-10T22:43:25.917" v="248"/>
          <ac:spMkLst>
            <pc:docMk/>
            <pc:sldMk cId="1023182198" sldId="417"/>
            <ac:spMk id="157" creationId="{A962A24B-BBF5-DA99-F254-F457EE6BB7CD}"/>
          </ac:spMkLst>
        </pc:spChg>
        <pc:spChg chg="mod">
          <ac:chgData name="Soheil Abbasloo" userId="d71572ce-aea6-4a3a-9d7a-c1bc96c12f67" providerId="ADAL" clId="{ED41F9C1-8274-4F08-8693-1523C4FF26CB}" dt="2022-08-10T22:43:25.917" v="248"/>
          <ac:spMkLst>
            <pc:docMk/>
            <pc:sldMk cId="1023182198" sldId="417"/>
            <ac:spMk id="158" creationId="{2F52B006-9708-DFE4-8AF6-974DAEC73268}"/>
          </ac:spMkLst>
        </pc:spChg>
        <pc:spChg chg="mod">
          <ac:chgData name="Soheil Abbasloo" userId="d71572ce-aea6-4a3a-9d7a-c1bc96c12f67" providerId="ADAL" clId="{ED41F9C1-8274-4F08-8693-1523C4FF26CB}" dt="2022-08-10T22:43:25.917" v="248"/>
          <ac:spMkLst>
            <pc:docMk/>
            <pc:sldMk cId="1023182198" sldId="417"/>
            <ac:spMk id="160" creationId="{9DAF8412-BB6B-2EF8-7B27-1F18DD4B719D}"/>
          </ac:spMkLst>
        </pc:spChg>
        <pc:spChg chg="mod">
          <ac:chgData name="Soheil Abbasloo" userId="d71572ce-aea6-4a3a-9d7a-c1bc96c12f67" providerId="ADAL" clId="{ED41F9C1-8274-4F08-8693-1523C4FF26CB}" dt="2022-08-10T22:43:25.917" v="248"/>
          <ac:spMkLst>
            <pc:docMk/>
            <pc:sldMk cId="1023182198" sldId="417"/>
            <ac:spMk id="161" creationId="{1976DAAF-148B-AB48-8077-D097C09612B0}"/>
          </ac:spMkLst>
        </pc:spChg>
        <pc:spChg chg="mod">
          <ac:chgData name="Soheil Abbasloo" userId="d71572ce-aea6-4a3a-9d7a-c1bc96c12f67" providerId="ADAL" clId="{ED41F9C1-8274-4F08-8693-1523C4FF26CB}" dt="2022-08-10T22:43:25.917" v="248"/>
          <ac:spMkLst>
            <pc:docMk/>
            <pc:sldMk cId="1023182198" sldId="417"/>
            <ac:spMk id="164" creationId="{8FC4D3D3-FE25-4163-DDD3-46C4BB7111E1}"/>
          </ac:spMkLst>
        </pc:spChg>
        <pc:spChg chg="mod">
          <ac:chgData name="Soheil Abbasloo" userId="d71572ce-aea6-4a3a-9d7a-c1bc96c12f67" providerId="ADAL" clId="{ED41F9C1-8274-4F08-8693-1523C4FF26CB}" dt="2022-08-10T22:43:25.917" v="248"/>
          <ac:spMkLst>
            <pc:docMk/>
            <pc:sldMk cId="1023182198" sldId="417"/>
            <ac:spMk id="165" creationId="{FB9C9246-13DE-7B93-D72A-4084B1457EA1}"/>
          </ac:spMkLst>
        </pc:spChg>
        <pc:spChg chg="mod">
          <ac:chgData name="Soheil Abbasloo" userId="d71572ce-aea6-4a3a-9d7a-c1bc96c12f67" providerId="ADAL" clId="{ED41F9C1-8274-4F08-8693-1523C4FF26CB}" dt="2022-08-10T22:43:25.917" v="248"/>
          <ac:spMkLst>
            <pc:docMk/>
            <pc:sldMk cId="1023182198" sldId="417"/>
            <ac:spMk id="167" creationId="{EB4D3943-0011-8241-BE1F-C998AF49E84F}"/>
          </ac:spMkLst>
        </pc:spChg>
        <pc:spChg chg="mod">
          <ac:chgData name="Soheil Abbasloo" userId="d71572ce-aea6-4a3a-9d7a-c1bc96c12f67" providerId="ADAL" clId="{ED41F9C1-8274-4F08-8693-1523C4FF26CB}" dt="2022-08-10T22:43:25.917" v="248"/>
          <ac:spMkLst>
            <pc:docMk/>
            <pc:sldMk cId="1023182198" sldId="417"/>
            <ac:spMk id="168" creationId="{582362D2-4900-CA48-0B49-8ED85FB64F29}"/>
          </ac:spMkLst>
        </pc:spChg>
        <pc:spChg chg="mod">
          <ac:chgData name="Soheil Abbasloo" userId="d71572ce-aea6-4a3a-9d7a-c1bc96c12f67" providerId="ADAL" clId="{ED41F9C1-8274-4F08-8693-1523C4FF26CB}" dt="2022-08-10T22:43:25.917" v="248"/>
          <ac:spMkLst>
            <pc:docMk/>
            <pc:sldMk cId="1023182198" sldId="417"/>
            <ac:spMk id="170" creationId="{ED440150-9D78-AB4F-3ADE-59F3DC909669}"/>
          </ac:spMkLst>
        </pc:spChg>
        <pc:spChg chg="mod">
          <ac:chgData name="Soheil Abbasloo" userId="d71572ce-aea6-4a3a-9d7a-c1bc96c12f67" providerId="ADAL" clId="{ED41F9C1-8274-4F08-8693-1523C4FF26CB}" dt="2022-08-10T22:43:25.917" v="248"/>
          <ac:spMkLst>
            <pc:docMk/>
            <pc:sldMk cId="1023182198" sldId="417"/>
            <ac:spMk id="171" creationId="{AC4ADBBE-033C-7EC3-84C3-362601C5C391}"/>
          </ac:spMkLst>
        </pc:spChg>
        <pc:spChg chg="mod">
          <ac:chgData name="Soheil Abbasloo" userId="d71572ce-aea6-4a3a-9d7a-c1bc96c12f67" providerId="ADAL" clId="{ED41F9C1-8274-4F08-8693-1523C4FF26CB}" dt="2022-08-10T22:43:25.917" v="248"/>
          <ac:spMkLst>
            <pc:docMk/>
            <pc:sldMk cId="1023182198" sldId="417"/>
            <ac:spMk id="173" creationId="{155C1196-1BCF-8691-7C14-3D69E84C33AB}"/>
          </ac:spMkLst>
        </pc:spChg>
        <pc:spChg chg="mod">
          <ac:chgData name="Soheil Abbasloo" userId="d71572ce-aea6-4a3a-9d7a-c1bc96c12f67" providerId="ADAL" clId="{ED41F9C1-8274-4F08-8693-1523C4FF26CB}" dt="2022-08-10T22:43:31.501" v="256"/>
          <ac:spMkLst>
            <pc:docMk/>
            <pc:sldMk cId="1023182198" sldId="417"/>
            <ac:spMk id="177" creationId="{549827A2-5EF1-3D3B-4DE2-6374A904781C}"/>
          </ac:spMkLst>
        </pc:spChg>
        <pc:spChg chg="mod">
          <ac:chgData name="Soheil Abbasloo" userId="d71572ce-aea6-4a3a-9d7a-c1bc96c12f67" providerId="ADAL" clId="{ED41F9C1-8274-4F08-8693-1523C4FF26CB}" dt="2022-08-10T22:43:31.501" v="256"/>
          <ac:spMkLst>
            <pc:docMk/>
            <pc:sldMk cId="1023182198" sldId="417"/>
            <ac:spMk id="178" creationId="{75B67649-BA88-5F88-98BE-D8B81EE8249E}"/>
          </ac:spMkLst>
        </pc:spChg>
        <pc:spChg chg="mod">
          <ac:chgData name="Soheil Abbasloo" userId="d71572ce-aea6-4a3a-9d7a-c1bc96c12f67" providerId="ADAL" clId="{ED41F9C1-8274-4F08-8693-1523C4FF26CB}" dt="2022-08-10T22:43:31.501" v="256"/>
          <ac:spMkLst>
            <pc:docMk/>
            <pc:sldMk cId="1023182198" sldId="417"/>
            <ac:spMk id="179" creationId="{49932343-457C-75E0-F683-E1C8818F879A}"/>
          </ac:spMkLst>
        </pc:spChg>
        <pc:spChg chg="mod">
          <ac:chgData name="Soheil Abbasloo" userId="d71572ce-aea6-4a3a-9d7a-c1bc96c12f67" providerId="ADAL" clId="{ED41F9C1-8274-4F08-8693-1523C4FF26CB}" dt="2022-08-10T22:43:31.501" v="256"/>
          <ac:spMkLst>
            <pc:docMk/>
            <pc:sldMk cId="1023182198" sldId="417"/>
            <ac:spMk id="180" creationId="{D8CF68B9-A0C3-1573-7B42-2055F9008C83}"/>
          </ac:spMkLst>
        </pc:spChg>
        <pc:spChg chg="mod">
          <ac:chgData name="Soheil Abbasloo" userId="d71572ce-aea6-4a3a-9d7a-c1bc96c12f67" providerId="ADAL" clId="{ED41F9C1-8274-4F08-8693-1523C4FF26CB}" dt="2022-08-10T22:43:31.501" v="256"/>
          <ac:spMkLst>
            <pc:docMk/>
            <pc:sldMk cId="1023182198" sldId="417"/>
            <ac:spMk id="181" creationId="{05A29883-09C3-EB07-2ABB-C1BE30513F96}"/>
          </ac:spMkLst>
        </pc:spChg>
        <pc:spChg chg="mod">
          <ac:chgData name="Soheil Abbasloo" userId="d71572ce-aea6-4a3a-9d7a-c1bc96c12f67" providerId="ADAL" clId="{ED41F9C1-8274-4F08-8693-1523C4FF26CB}" dt="2022-08-10T22:43:31.501" v="256"/>
          <ac:spMkLst>
            <pc:docMk/>
            <pc:sldMk cId="1023182198" sldId="417"/>
            <ac:spMk id="182" creationId="{EEDEB87D-B79E-65CD-32E7-F00064EC67EF}"/>
          </ac:spMkLst>
        </pc:spChg>
        <pc:spChg chg="mod">
          <ac:chgData name="Soheil Abbasloo" userId="d71572ce-aea6-4a3a-9d7a-c1bc96c12f67" providerId="ADAL" clId="{ED41F9C1-8274-4F08-8693-1523C4FF26CB}" dt="2022-08-10T22:43:31.501" v="256"/>
          <ac:spMkLst>
            <pc:docMk/>
            <pc:sldMk cId="1023182198" sldId="417"/>
            <ac:spMk id="183" creationId="{8BB312CC-D537-15BD-DB66-31668321322C}"/>
          </ac:spMkLst>
        </pc:spChg>
        <pc:spChg chg="mod">
          <ac:chgData name="Soheil Abbasloo" userId="d71572ce-aea6-4a3a-9d7a-c1bc96c12f67" providerId="ADAL" clId="{ED41F9C1-8274-4F08-8693-1523C4FF26CB}" dt="2022-08-10T22:43:31.501" v="256"/>
          <ac:spMkLst>
            <pc:docMk/>
            <pc:sldMk cId="1023182198" sldId="417"/>
            <ac:spMk id="186" creationId="{AB4FC724-E5C2-F84E-D854-328E8880F65D}"/>
          </ac:spMkLst>
        </pc:spChg>
        <pc:spChg chg="mod">
          <ac:chgData name="Soheil Abbasloo" userId="d71572ce-aea6-4a3a-9d7a-c1bc96c12f67" providerId="ADAL" clId="{ED41F9C1-8274-4F08-8693-1523C4FF26CB}" dt="2022-08-10T22:43:31.501" v="256"/>
          <ac:spMkLst>
            <pc:docMk/>
            <pc:sldMk cId="1023182198" sldId="417"/>
            <ac:spMk id="187" creationId="{D9B4EA7E-E06E-A67B-ACA8-97B0FF90AD61}"/>
          </ac:spMkLst>
        </pc:spChg>
        <pc:spChg chg="mod">
          <ac:chgData name="Soheil Abbasloo" userId="d71572ce-aea6-4a3a-9d7a-c1bc96c12f67" providerId="ADAL" clId="{ED41F9C1-8274-4F08-8693-1523C4FF26CB}" dt="2022-08-10T22:43:31.501" v="256"/>
          <ac:spMkLst>
            <pc:docMk/>
            <pc:sldMk cId="1023182198" sldId="417"/>
            <ac:spMk id="188" creationId="{EE8954C3-CBA2-A3BE-5A6B-2E6D8B41D73E}"/>
          </ac:spMkLst>
        </pc:spChg>
        <pc:spChg chg="mod">
          <ac:chgData name="Soheil Abbasloo" userId="d71572ce-aea6-4a3a-9d7a-c1bc96c12f67" providerId="ADAL" clId="{ED41F9C1-8274-4F08-8693-1523C4FF26CB}" dt="2022-08-10T22:43:31.501" v="256"/>
          <ac:spMkLst>
            <pc:docMk/>
            <pc:sldMk cId="1023182198" sldId="417"/>
            <ac:spMk id="196" creationId="{2CB7A100-95F4-2231-9F4E-2CB985C71721}"/>
          </ac:spMkLst>
        </pc:spChg>
        <pc:spChg chg="mod">
          <ac:chgData name="Soheil Abbasloo" userId="d71572ce-aea6-4a3a-9d7a-c1bc96c12f67" providerId="ADAL" clId="{ED41F9C1-8274-4F08-8693-1523C4FF26CB}" dt="2022-08-10T22:43:31.501" v="256"/>
          <ac:spMkLst>
            <pc:docMk/>
            <pc:sldMk cId="1023182198" sldId="417"/>
            <ac:spMk id="197" creationId="{2898E25B-80E6-707B-7E23-E6EA66E1398F}"/>
          </ac:spMkLst>
        </pc:spChg>
        <pc:spChg chg="mod">
          <ac:chgData name="Soheil Abbasloo" userId="d71572ce-aea6-4a3a-9d7a-c1bc96c12f67" providerId="ADAL" clId="{ED41F9C1-8274-4F08-8693-1523C4FF26CB}" dt="2022-08-10T22:43:31.501" v="256"/>
          <ac:spMkLst>
            <pc:docMk/>
            <pc:sldMk cId="1023182198" sldId="417"/>
            <ac:spMk id="198" creationId="{9B1B4F82-36D4-9D16-EA99-C22634AFEBF3}"/>
          </ac:spMkLst>
        </pc:spChg>
        <pc:spChg chg="mod">
          <ac:chgData name="Soheil Abbasloo" userId="d71572ce-aea6-4a3a-9d7a-c1bc96c12f67" providerId="ADAL" clId="{ED41F9C1-8274-4F08-8693-1523C4FF26CB}" dt="2022-08-10T22:43:31.501" v="256"/>
          <ac:spMkLst>
            <pc:docMk/>
            <pc:sldMk cId="1023182198" sldId="417"/>
            <ac:spMk id="199" creationId="{67EE7A2F-6D0C-71A5-9B19-FC0802510A89}"/>
          </ac:spMkLst>
        </pc:spChg>
        <pc:spChg chg="mod">
          <ac:chgData name="Soheil Abbasloo" userId="d71572ce-aea6-4a3a-9d7a-c1bc96c12f67" providerId="ADAL" clId="{ED41F9C1-8274-4F08-8693-1523C4FF26CB}" dt="2022-08-10T22:43:31.501" v="256"/>
          <ac:spMkLst>
            <pc:docMk/>
            <pc:sldMk cId="1023182198" sldId="417"/>
            <ac:spMk id="200" creationId="{C0C47101-2859-A435-FD06-DF123B60B0BD}"/>
          </ac:spMkLst>
        </pc:spChg>
        <pc:spChg chg="mod">
          <ac:chgData name="Soheil Abbasloo" userId="d71572ce-aea6-4a3a-9d7a-c1bc96c12f67" providerId="ADAL" clId="{ED41F9C1-8274-4F08-8693-1523C4FF26CB}" dt="2022-08-10T22:43:31.501" v="256"/>
          <ac:spMkLst>
            <pc:docMk/>
            <pc:sldMk cId="1023182198" sldId="417"/>
            <ac:spMk id="201" creationId="{F8344F40-C2F3-A61F-F7E7-44A5C35C999D}"/>
          </ac:spMkLst>
        </pc:spChg>
        <pc:spChg chg="mod">
          <ac:chgData name="Soheil Abbasloo" userId="d71572ce-aea6-4a3a-9d7a-c1bc96c12f67" providerId="ADAL" clId="{ED41F9C1-8274-4F08-8693-1523C4FF26CB}" dt="2022-08-10T22:43:31.501" v="256"/>
          <ac:spMkLst>
            <pc:docMk/>
            <pc:sldMk cId="1023182198" sldId="417"/>
            <ac:spMk id="202" creationId="{AE031C16-B7EC-19FA-EE1B-85CFAE411923}"/>
          </ac:spMkLst>
        </pc:spChg>
        <pc:spChg chg="mod">
          <ac:chgData name="Soheil Abbasloo" userId="d71572ce-aea6-4a3a-9d7a-c1bc96c12f67" providerId="ADAL" clId="{ED41F9C1-8274-4F08-8693-1523C4FF26CB}" dt="2022-08-10T22:43:31.501" v="256"/>
          <ac:spMkLst>
            <pc:docMk/>
            <pc:sldMk cId="1023182198" sldId="417"/>
            <ac:spMk id="203" creationId="{B9F596DB-CD3F-091C-9C04-D8DC93BD59F9}"/>
          </ac:spMkLst>
        </pc:spChg>
        <pc:spChg chg="mod">
          <ac:chgData name="Soheil Abbasloo" userId="d71572ce-aea6-4a3a-9d7a-c1bc96c12f67" providerId="ADAL" clId="{ED41F9C1-8274-4F08-8693-1523C4FF26CB}" dt="2022-08-10T22:43:31.501" v="256"/>
          <ac:spMkLst>
            <pc:docMk/>
            <pc:sldMk cId="1023182198" sldId="417"/>
            <ac:spMk id="204" creationId="{8D502F1A-23B5-3F08-87A8-185D0EC2D04E}"/>
          </ac:spMkLst>
        </pc:spChg>
        <pc:spChg chg="mod">
          <ac:chgData name="Soheil Abbasloo" userId="d71572ce-aea6-4a3a-9d7a-c1bc96c12f67" providerId="ADAL" clId="{ED41F9C1-8274-4F08-8693-1523C4FF26CB}" dt="2022-08-10T22:43:31.501" v="256"/>
          <ac:spMkLst>
            <pc:docMk/>
            <pc:sldMk cId="1023182198" sldId="417"/>
            <ac:spMk id="205" creationId="{75D97D7D-C79F-8972-5931-CB1C41C1A24B}"/>
          </ac:spMkLst>
        </pc:spChg>
        <pc:spChg chg="mod">
          <ac:chgData name="Soheil Abbasloo" userId="d71572ce-aea6-4a3a-9d7a-c1bc96c12f67" providerId="ADAL" clId="{ED41F9C1-8274-4F08-8693-1523C4FF26CB}" dt="2022-08-10T22:43:31.501" v="256"/>
          <ac:spMkLst>
            <pc:docMk/>
            <pc:sldMk cId="1023182198" sldId="417"/>
            <ac:spMk id="206" creationId="{4B0534F4-26C4-54D5-D3D3-899DED164DF8}"/>
          </ac:spMkLst>
        </pc:spChg>
        <pc:spChg chg="mod">
          <ac:chgData name="Soheil Abbasloo" userId="d71572ce-aea6-4a3a-9d7a-c1bc96c12f67" providerId="ADAL" clId="{ED41F9C1-8274-4F08-8693-1523C4FF26CB}" dt="2022-08-10T22:43:31.501" v="256"/>
          <ac:spMkLst>
            <pc:docMk/>
            <pc:sldMk cId="1023182198" sldId="417"/>
            <ac:spMk id="211" creationId="{0B75E12F-0851-EFE7-56CD-80900D4710B6}"/>
          </ac:spMkLst>
        </pc:spChg>
        <pc:spChg chg="mod">
          <ac:chgData name="Soheil Abbasloo" userId="d71572ce-aea6-4a3a-9d7a-c1bc96c12f67" providerId="ADAL" clId="{ED41F9C1-8274-4F08-8693-1523C4FF26CB}" dt="2022-08-10T22:43:31.501" v="256"/>
          <ac:spMkLst>
            <pc:docMk/>
            <pc:sldMk cId="1023182198" sldId="417"/>
            <ac:spMk id="212" creationId="{E2804804-A04C-FD75-60EA-1522DD77C7F0}"/>
          </ac:spMkLst>
        </pc:spChg>
        <pc:spChg chg="mod">
          <ac:chgData name="Soheil Abbasloo" userId="d71572ce-aea6-4a3a-9d7a-c1bc96c12f67" providerId="ADAL" clId="{ED41F9C1-8274-4F08-8693-1523C4FF26CB}" dt="2022-08-10T22:43:31.501" v="256"/>
          <ac:spMkLst>
            <pc:docMk/>
            <pc:sldMk cId="1023182198" sldId="417"/>
            <ac:spMk id="213" creationId="{802495D9-9779-EB3C-5CD0-5CAF09D2F541}"/>
          </ac:spMkLst>
        </pc:spChg>
        <pc:spChg chg="mod">
          <ac:chgData name="Soheil Abbasloo" userId="d71572ce-aea6-4a3a-9d7a-c1bc96c12f67" providerId="ADAL" clId="{ED41F9C1-8274-4F08-8693-1523C4FF26CB}" dt="2022-08-10T22:43:31.501" v="256"/>
          <ac:spMkLst>
            <pc:docMk/>
            <pc:sldMk cId="1023182198" sldId="417"/>
            <ac:spMk id="214" creationId="{264E289B-1E6A-108E-9FC6-8987BE7462D3}"/>
          </ac:spMkLst>
        </pc:spChg>
        <pc:spChg chg="mod">
          <ac:chgData name="Soheil Abbasloo" userId="d71572ce-aea6-4a3a-9d7a-c1bc96c12f67" providerId="ADAL" clId="{ED41F9C1-8274-4F08-8693-1523C4FF26CB}" dt="2022-08-10T22:43:31.501" v="256"/>
          <ac:spMkLst>
            <pc:docMk/>
            <pc:sldMk cId="1023182198" sldId="417"/>
            <ac:spMk id="215" creationId="{7EA73798-BAC9-C7FA-436C-0B5C9F9661CE}"/>
          </ac:spMkLst>
        </pc:spChg>
        <pc:spChg chg="mod">
          <ac:chgData name="Soheil Abbasloo" userId="d71572ce-aea6-4a3a-9d7a-c1bc96c12f67" providerId="ADAL" clId="{ED41F9C1-8274-4F08-8693-1523C4FF26CB}" dt="2022-08-10T22:43:31.501" v="256"/>
          <ac:spMkLst>
            <pc:docMk/>
            <pc:sldMk cId="1023182198" sldId="417"/>
            <ac:spMk id="216" creationId="{01B42DED-259A-E267-DAB7-4A60447394A7}"/>
          </ac:spMkLst>
        </pc:spChg>
        <pc:spChg chg="mod">
          <ac:chgData name="Soheil Abbasloo" userId="d71572ce-aea6-4a3a-9d7a-c1bc96c12f67" providerId="ADAL" clId="{ED41F9C1-8274-4F08-8693-1523C4FF26CB}" dt="2022-08-10T22:43:31.501" v="256"/>
          <ac:spMkLst>
            <pc:docMk/>
            <pc:sldMk cId="1023182198" sldId="417"/>
            <ac:spMk id="218" creationId="{45B1762C-277C-8A1C-3333-5AE2765D5206}"/>
          </ac:spMkLst>
        </pc:spChg>
        <pc:spChg chg="mod">
          <ac:chgData name="Soheil Abbasloo" userId="d71572ce-aea6-4a3a-9d7a-c1bc96c12f67" providerId="ADAL" clId="{ED41F9C1-8274-4F08-8693-1523C4FF26CB}" dt="2022-08-10T22:43:31.501" v="256"/>
          <ac:spMkLst>
            <pc:docMk/>
            <pc:sldMk cId="1023182198" sldId="417"/>
            <ac:spMk id="219" creationId="{A9C00987-8622-0BA2-1662-73C323532DC7}"/>
          </ac:spMkLst>
        </pc:spChg>
        <pc:spChg chg="mod">
          <ac:chgData name="Soheil Abbasloo" userId="d71572ce-aea6-4a3a-9d7a-c1bc96c12f67" providerId="ADAL" clId="{ED41F9C1-8274-4F08-8693-1523C4FF26CB}" dt="2022-08-10T22:43:31.501" v="256"/>
          <ac:spMkLst>
            <pc:docMk/>
            <pc:sldMk cId="1023182198" sldId="417"/>
            <ac:spMk id="222" creationId="{CF610FC2-A798-ED6B-E405-2143675B6D2A}"/>
          </ac:spMkLst>
        </pc:spChg>
        <pc:spChg chg="mod">
          <ac:chgData name="Soheil Abbasloo" userId="d71572ce-aea6-4a3a-9d7a-c1bc96c12f67" providerId="ADAL" clId="{ED41F9C1-8274-4F08-8693-1523C4FF26CB}" dt="2022-08-10T22:43:31.501" v="256"/>
          <ac:spMkLst>
            <pc:docMk/>
            <pc:sldMk cId="1023182198" sldId="417"/>
            <ac:spMk id="223" creationId="{9BDCDEBB-1483-6D4B-DB0B-37AF10A1BCF6}"/>
          </ac:spMkLst>
        </pc:spChg>
        <pc:spChg chg="mod">
          <ac:chgData name="Soheil Abbasloo" userId="d71572ce-aea6-4a3a-9d7a-c1bc96c12f67" providerId="ADAL" clId="{ED41F9C1-8274-4F08-8693-1523C4FF26CB}" dt="2022-08-10T22:43:31.501" v="256"/>
          <ac:spMkLst>
            <pc:docMk/>
            <pc:sldMk cId="1023182198" sldId="417"/>
            <ac:spMk id="225" creationId="{CE04D4D7-804E-7E63-1462-6DE3749F8BDB}"/>
          </ac:spMkLst>
        </pc:spChg>
        <pc:spChg chg="mod">
          <ac:chgData name="Soheil Abbasloo" userId="d71572ce-aea6-4a3a-9d7a-c1bc96c12f67" providerId="ADAL" clId="{ED41F9C1-8274-4F08-8693-1523C4FF26CB}" dt="2022-08-10T22:43:31.501" v="256"/>
          <ac:spMkLst>
            <pc:docMk/>
            <pc:sldMk cId="1023182198" sldId="417"/>
            <ac:spMk id="226" creationId="{10720DD2-669D-08E2-156C-943258ED5A14}"/>
          </ac:spMkLst>
        </pc:spChg>
        <pc:spChg chg="mod">
          <ac:chgData name="Soheil Abbasloo" userId="d71572ce-aea6-4a3a-9d7a-c1bc96c12f67" providerId="ADAL" clId="{ED41F9C1-8274-4F08-8693-1523C4FF26CB}" dt="2022-08-10T22:43:31.501" v="256"/>
          <ac:spMkLst>
            <pc:docMk/>
            <pc:sldMk cId="1023182198" sldId="417"/>
            <ac:spMk id="228" creationId="{DA9062CA-856E-3B50-DBD8-CAE1202779AF}"/>
          </ac:spMkLst>
        </pc:spChg>
        <pc:spChg chg="mod">
          <ac:chgData name="Soheil Abbasloo" userId="d71572ce-aea6-4a3a-9d7a-c1bc96c12f67" providerId="ADAL" clId="{ED41F9C1-8274-4F08-8693-1523C4FF26CB}" dt="2022-08-10T22:43:31.501" v="256"/>
          <ac:spMkLst>
            <pc:docMk/>
            <pc:sldMk cId="1023182198" sldId="417"/>
            <ac:spMk id="229" creationId="{87C3DE29-EB9C-5D9E-EE95-335A92D0AFAB}"/>
          </ac:spMkLst>
        </pc:spChg>
        <pc:spChg chg="mod">
          <ac:chgData name="Soheil Abbasloo" userId="d71572ce-aea6-4a3a-9d7a-c1bc96c12f67" providerId="ADAL" clId="{ED41F9C1-8274-4F08-8693-1523C4FF26CB}" dt="2022-08-10T22:43:31.501" v="256"/>
          <ac:spMkLst>
            <pc:docMk/>
            <pc:sldMk cId="1023182198" sldId="417"/>
            <ac:spMk id="231" creationId="{0031CE89-91F9-6638-8055-FB36F2B484BB}"/>
          </ac:spMkLst>
        </pc:spChg>
        <pc:spChg chg="mod ord">
          <ac:chgData name="Soheil Abbasloo" userId="d71572ce-aea6-4a3a-9d7a-c1bc96c12f67" providerId="ADAL" clId="{ED41F9C1-8274-4F08-8693-1523C4FF26CB}" dt="2022-08-10T22:35:24.382" v="148" actId="700"/>
          <ac:spMkLst>
            <pc:docMk/>
            <pc:sldMk cId="1023182198" sldId="417"/>
            <ac:spMk id="58375" creationId="{00000000-0000-0000-0000-000000000000}"/>
          </ac:spMkLst>
        </pc:spChg>
        <pc:grpChg chg="del">
          <ac:chgData name="Soheil Abbasloo" userId="d71572ce-aea6-4a3a-9d7a-c1bc96c12f67" providerId="ADAL" clId="{ED41F9C1-8274-4F08-8693-1523C4FF26CB}" dt="2022-08-10T22:43:25.186" v="247" actId="478"/>
          <ac:grpSpMkLst>
            <pc:docMk/>
            <pc:sldMk cId="1023182198" sldId="417"/>
            <ac:grpSpMk id="57" creationId="{00000000-0000-0000-0000-000000000000}"/>
          </ac:grpSpMkLst>
        </pc:grpChg>
        <pc:grpChg chg="del">
          <ac:chgData name="Soheil Abbasloo" userId="d71572ce-aea6-4a3a-9d7a-c1bc96c12f67" providerId="ADAL" clId="{ED41F9C1-8274-4F08-8693-1523C4FF26CB}" dt="2022-08-10T22:43:25.186" v="247" actId="478"/>
          <ac:grpSpMkLst>
            <pc:docMk/>
            <pc:sldMk cId="1023182198" sldId="417"/>
            <ac:grpSpMk id="60" creationId="{00000000-0000-0000-0000-000000000000}"/>
          </ac:grpSpMkLst>
        </pc:grpChg>
        <pc:grpChg chg="add del mod">
          <ac:chgData name="Soheil Abbasloo" userId="d71572ce-aea6-4a3a-9d7a-c1bc96c12f67" providerId="ADAL" clId="{ED41F9C1-8274-4F08-8693-1523C4FF26CB}" dt="2022-08-10T22:43:31.482" v="255"/>
          <ac:grpSpMkLst>
            <pc:docMk/>
            <pc:sldMk cId="1023182198" sldId="417"/>
            <ac:grpSpMk id="62" creationId="{FAD42ECE-A115-928E-49FA-1C7EEFA54434}"/>
          </ac:grpSpMkLst>
        </pc:grpChg>
        <pc:grpChg chg="mod">
          <ac:chgData name="Soheil Abbasloo" userId="d71572ce-aea6-4a3a-9d7a-c1bc96c12f67" providerId="ADAL" clId="{ED41F9C1-8274-4F08-8693-1523C4FF26CB}" dt="2022-08-10T22:43:25.917" v="248"/>
          <ac:grpSpMkLst>
            <pc:docMk/>
            <pc:sldMk cId="1023182198" sldId="417"/>
            <ac:grpSpMk id="86" creationId="{5E27BB22-BB25-94EC-27F8-FE3A86AB7CB1}"/>
          </ac:grpSpMkLst>
        </pc:grpChg>
        <pc:grpChg chg="mod">
          <ac:chgData name="Soheil Abbasloo" userId="d71572ce-aea6-4a3a-9d7a-c1bc96c12f67" providerId="ADAL" clId="{ED41F9C1-8274-4F08-8693-1523C4FF26CB}" dt="2022-08-10T22:43:25.917" v="248"/>
          <ac:grpSpMkLst>
            <pc:docMk/>
            <pc:sldMk cId="1023182198" sldId="417"/>
            <ac:grpSpMk id="131" creationId="{C27D6C4D-510B-AAF9-DD34-41B65210C52C}"/>
          </ac:grpSpMkLst>
        </pc:grpChg>
        <pc:grpChg chg="mod">
          <ac:chgData name="Soheil Abbasloo" userId="d71572ce-aea6-4a3a-9d7a-c1bc96c12f67" providerId="ADAL" clId="{ED41F9C1-8274-4F08-8693-1523C4FF26CB}" dt="2022-08-10T22:43:25.917" v="248"/>
          <ac:grpSpMkLst>
            <pc:docMk/>
            <pc:sldMk cId="1023182198" sldId="417"/>
            <ac:grpSpMk id="133" creationId="{23D7AE07-C234-8F0E-4F27-49E59F41DAE5}"/>
          </ac:grpSpMkLst>
        </pc:grpChg>
        <pc:grpChg chg="mod">
          <ac:chgData name="Soheil Abbasloo" userId="d71572ce-aea6-4a3a-9d7a-c1bc96c12f67" providerId="ADAL" clId="{ED41F9C1-8274-4F08-8693-1523C4FF26CB}" dt="2022-08-10T22:43:25.917" v="248"/>
          <ac:grpSpMkLst>
            <pc:docMk/>
            <pc:sldMk cId="1023182198" sldId="417"/>
            <ac:grpSpMk id="135" creationId="{187FD69B-9195-F846-88B5-8692E304E229}"/>
          </ac:grpSpMkLst>
        </pc:grpChg>
        <pc:grpChg chg="add del mod">
          <ac:chgData name="Soheil Abbasloo" userId="d71572ce-aea6-4a3a-9d7a-c1bc96c12f67" providerId="ADAL" clId="{ED41F9C1-8274-4F08-8693-1523C4FF26CB}" dt="2022-08-10T22:43:31.482" v="255"/>
          <ac:grpSpMkLst>
            <pc:docMk/>
            <pc:sldMk cId="1023182198" sldId="417"/>
            <ac:grpSpMk id="149" creationId="{2BA6C869-8D68-FDCF-7B7B-6883741267D7}"/>
          </ac:grpSpMkLst>
        </pc:grpChg>
        <pc:grpChg chg="add mod">
          <ac:chgData name="Soheil Abbasloo" userId="d71572ce-aea6-4a3a-9d7a-c1bc96c12f67" providerId="ADAL" clId="{ED41F9C1-8274-4F08-8693-1523C4FF26CB}" dt="2022-08-10T22:43:33.917" v="257" actId="1076"/>
          <ac:grpSpMkLst>
            <pc:docMk/>
            <pc:sldMk cId="1023182198" sldId="417"/>
            <ac:grpSpMk id="174" creationId="{FE9AFE84-40ED-F69A-0482-FCFA86E57EDC}"/>
          </ac:grpSpMkLst>
        </pc:grpChg>
        <pc:grpChg chg="mod">
          <ac:chgData name="Soheil Abbasloo" userId="d71572ce-aea6-4a3a-9d7a-c1bc96c12f67" providerId="ADAL" clId="{ED41F9C1-8274-4F08-8693-1523C4FF26CB}" dt="2022-08-10T22:43:31.501" v="256"/>
          <ac:grpSpMkLst>
            <pc:docMk/>
            <pc:sldMk cId="1023182198" sldId="417"/>
            <ac:grpSpMk id="184" creationId="{09BC7DA1-F07B-C24C-3152-356269B0D659}"/>
          </ac:grpSpMkLst>
        </pc:grpChg>
        <pc:grpChg chg="mod">
          <ac:chgData name="Soheil Abbasloo" userId="d71572ce-aea6-4a3a-9d7a-c1bc96c12f67" providerId="ADAL" clId="{ED41F9C1-8274-4F08-8693-1523C4FF26CB}" dt="2022-08-10T22:43:31.501" v="256"/>
          <ac:grpSpMkLst>
            <pc:docMk/>
            <pc:sldMk cId="1023182198" sldId="417"/>
            <ac:grpSpMk id="191" creationId="{BC5E8E52-0AFF-3243-5EAB-211B4DAEEC0A}"/>
          </ac:grpSpMkLst>
        </pc:grpChg>
        <pc:grpChg chg="mod">
          <ac:chgData name="Soheil Abbasloo" userId="d71572ce-aea6-4a3a-9d7a-c1bc96c12f67" providerId="ADAL" clId="{ED41F9C1-8274-4F08-8693-1523C4FF26CB}" dt="2022-08-10T22:43:31.501" v="256"/>
          <ac:grpSpMkLst>
            <pc:docMk/>
            <pc:sldMk cId="1023182198" sldId="417"/>
            <ac:grpSpMk id="193" creationId="{59DDF025-0ADB-8039-F5B4-58543E9B6715}"/>
          </ac:grpSpMkLst>
        </pc:grpChg>
        <pc:grpChg chg="mod">
          <ac:chgData name="Soheil Abbasloo" userId="d71572ce-aea6-4a3a-9d7a-c1bc96c12f67" providerId="ADAL" clId="{ED41F9C1-8274-4F08-8693-1523C4FF26CB}" dt="2022-08-10T22:43:31.501" v="256"/>
          <ac:grpSpMkLst>
            <pc:docMk/>
            <pc:sldMk cId="1023182198" sldId="417"/>
            <ac:grpSpMk id="195" creationId="{7B4CD69F-A00C-F567-5415-0791570F7268}"/>
          </ac:grpSpMkLst>
        </pc:grpChg>
        <pc:grpChg chg="add mod">
          <ac:chgData name="Soheil Abbasloo" userId="d71572ce-aea6-4a3a-9d7a-c1bc96c12f67" providerId="ADAL" clId="{ED41F9C1-8274-4F08-8693-1523C4FF26CB}" dt="2022-08-10T22:43:33.917" v="257" actId="1076"/>
          <ac:grpSpMkLst>
            <pc:docMk/>
            <pc:sldMk cId="1023182198" sldId="417"/>
            <ac:grpSpMk id="207" creationId="{D2BFA43B-2BD4-5B63-214C-5BB7C98E0061}"/>
          </ac:grpSpMkLst>
        </pc:grpChg>
        <pc:graphicFrameChg chg="mod">
          <ac:chgData name="Soheil Abbasloo" userId="d71572ce-aea6-4a3a-9d7a-c1bc96c12f67" providerId="ADAL" clId="{ED41F9C1-8274-4F08-8693-1523C4FF26CB}" dt="2022-08-10T22:43:25.917" v="248"/>
          <ac:graphicFrameMkLst>
            <pc:docMk/>
            <pc:sldMk cId="1023182198" sldId="417"/>
            <ac:graphicFrameMk id="64" creationId="{EDF24F52-C5C9-5E38-2C13-17AE92CE67F6}"/>
          </ac:graphicFrameMkLst>
        </pc:graphicFrameChg>
        <pc:graphicFrameChg chg="mod">
          <ac:chgData name="Soheil Abbasloo" userId="d71572ce-aea6-4a3a-9d7a-c1bc96c12f67" providerId="ADAL" clId="{ED41F9C1-8274-4F08-8693-1523C4FF26CB}" dt="2022-08-10T22:43:25.917" v="248"/>
          <ac:graphicFrameMkLst>
            <pc:docMk/>
            <pc:sldMk cId="1023182198" sldId="417"/>
            <ac:graphicFrameMk id="65" creationId="{04A5B004-EC16-DC73-59EE-EA6FA75A24DD}"/>
          </ac:graphicFrameMkLst>
        </pc:graphicFrameChg>
        <pc:graphicFrameChg chg="mod">
          <ac:chgData name="Soheil Abbasloo" userId="d71572ce-aea6-4a3a-9d7a-c1bc96c12f67" providerId="ADAL" clId="{ED41F9C1-8274-4F08-8693-1523C4FF26CB}" dt="2022-08-10T22:43:25.917" v="248"/>
          <ac:graphicFrameMkLst>
            <pc:docMk/>
            <pc:sldMk cId="1023182198" sldId="417"/>
            <ac:graphicFrameMk id="87" creationId="{7F4E61F7-7B0B-80E2-0361-1A573FAED7DF}"/>
          </ac:graphicFrameMkLst>
        </pc:graphicFrameChg>
        <pc:graphicFrameChg chg="mod">
          <ac:chgData name="Soheil Abbasloo" userId="d71572ce-aea6-4a3a-9d7a-c1bc96c12f67" providerId="ADAL" clId="{ED41F9C1-8274-4F08-8693-1523C4FF26CB}" dt="2022-08-10T22:43:25.917" v="248"/>
          <ac:graphicFrameMkLst>
            <pc:docMk/>
            <pc:sldMk cId="1023182198" sldId="417"/>
            <ac:graphicFrameMk id="124" creationId="{15BC2249-E35C-7E93-9DE4-671AE9F74CA5}"/>
          </ac:graphicFrameMkLst>
        </pc:graphicFrameChg>
        <pc:graphicFrameChg chg="mod">
          <ac:chgData name="Soheil Abbasloo" userId="d71572ce-aea6-4a3a-9d7a-c1bc96c12f67" providerId="ADAL" clId="{ED41F9C1-8274-4F08-8693-1523C4FF26CB}" dt="2022-08-10T22:43:25.917" v="248"/>
          <ac:graphicFrameMkLst>
            <pc:docMk/>
            <pc:sldMk cId="1023182198" sldId="417"/>
            <ac:graphicFrameMk id="128" creationId="{D642532D-815C-D48D-7F17-56AA2CEF5C72}"/>
          </ac:graphicFrameMkLst>
        </pc:graphicFrameChg>
        <pc:graphicFrameChg chg="mod">
          <ac:chgData name="Soheil Abbasloo" userId="d71572ce-aea6-4a3a-9d7a-c1bc96c12f67" providerId="ADAL" clId="{ED41F9C1-8274-4F08-8693-1523C4FF26CB}" dt="2022-08-10T22:43:25.917" v="248"/>
          <ac:graphicFrameMkLst>
            <pc:docMk/>
            <pc:sldMk cId="1023182198" sldId="417"/>
            <ac:graphicFrameMk id="132" creationId="{67E67BC0-68EC-F0EB-34B4-2B3CF796E338}"/>
          </ac:graphicFrameMkLst>
        </pc:graphicFrameChg>
        <pc:graphicFrameChg chg="mod">
          <ac:chgData name="Soheil Abbasloo" userId="d71572ce-aea6-4a3a-9d7a-c1bc96c12f67" providerId="ADAL" clId="{ED41F9C1-8274-4F08-8693-1523C4FF26CB}" dt="2022-08-10T22:43:25.917" v="248"/>
          <ac:graphicFrameMkLst>
            <pc:docMk/>
            <pc:sldMk cId="1023182198" sldId="417"/>
            <ac:graphicFrameMk id="134" creationId="{E76D3062-CB16-C379-0F95-FF37DB309A8B}"/>
          </ac:graphicFrameMkLst>
        </pc:graphicFrameChg>
        <pc:graphicFrameChg chg="mod">
          <ac:chgData name="Soheil Abbasloo" userId="d71572ce-aea6-4a3a-9d7a-c1bc96c12f67" providerId="ADAL" clId="{ED41F9C1-8274-4F08-8693-1523C4FF26CB}" dt="2022-08-10T22:43:25.917" v="248"/>
          <ac:graphicFrameMkLst>
            <pc:docMk/>
            <pc:sldMk cId="1023182198" sldId="417"/>
            <ac:graphicFrameMk id="151" creationId="{F85E1036-6E36-8859-9A1F-72FFDC538E09}"/>
          </ac:graphicFrameMkLst>
        </pc:graphicFrameChg>
        <pc:graphicFrameChg chg="mod">
          <ac:chgData name="Soheil Abbasloo" userId="d71572ce-aea6-4a3a-9d7a-c1bc96c12f67" providerId="ADAL" clId="{ED41F9C1-8274-4F08-8693-1523C4FF26CB}" dt="2022-08-10T22:43:25.917" v="248"/>
          <ac:graphicFrameMkLst>
            <pc:docMk/>
            <pc:sldMk cId="1023182198" sldId="417"/>
            <ac:graphicFrameMk id="152" creationId="{8700FB26-2B4F-6FD7-1183-C7CDC58CBB57}"/>
          </ac:graphicFrameMkLst>
        </pc:graphicFrameChg>
        <pc:graphicFrameChg chg="mod">
          <ac:chgData name="Soheil Abbasloo" userId="d71572ce-aea6-4a3a-9d7a-c1bc96c12f67" providerId="ADAL" clId="{ED41F9C1-8274-4F08-8693-1523C4FF26CB}" dt="2022-08-10T22:43:25.917" v="248"/>
          <ac:graphicFrameMkLst>
            <pc:docMk/>
            <pc:sldMk cId="1023182198" sldId="417"/>
            <ac:graphicFrameMk id="159" creationId="{6D30CDED-11AA-079F-F43C-64909F7334BB}"/>
          </ac:graphicFrameMkLst>
        </pc:graphicFrameChg>
        <pc:graphicFrameChg chg="mod">
          <ac:chgData name="Soheil Abbasloo" userId="d71572ce-aea6-4a3a-9d7a-c1bc96c12f67" providerId="ADAL" clId="{ED41F9C1-8274-4F08-8693-1523C4FF26CB}" dt="2022-08-10T22:43:25.917" v="248"/>
          <ac:graphicFrameMkLst>
            <pc:docMk/>
            <pc:sldMk cId="1023182198" sldId="417"/>
            <ac:graphicFrameMk id="162" creationId="{EFBC8030-03BF-677F-07B6-03C8E4408DBD}"/>
          </ac:graphicFrameMkLst>
        </pc:graphicFrameChg>
        <pc:graphicFrameChg chg="mod">
          <ac:chgData name="Soheil Abbasloo" userId="d71572ce-aea6-4a3a-9d7a-c1bc96c12f67" providerId="ADAL" clId="{ED41F9C1-8274-4F08-8693-1523C4FF26CB}" dt="2022-08-10T22:43:25.917" v="248"/>
          <ac:graphicFrameMkLst>
            <pc:docMk/>
            <pc:sldMk cId="1023182198" sldId="417"/>
            <ac:graphicFrameMk id="163" creationId="{D43609E6-4638-3784-925D-C3A026FF1204}"/>
          </ac:graphicFrameMkLst>
        </pc:graphicFrameChg>
        <pc:graphicFrameChg chg="mod">
          <ac:chgData name="Soheil Abbasloo" userId="d71572ce-aea6-4a3a-9d7a-c1bc96c12f67" providerId="ADAL" clId="{ED41F9C1-8274-4F08-8693-1523C4FF26CB}" dt="2022-08-10T22:43:25.917" v="248"/>
          <ac:graphicFrameMkLst>
            <pc:docMk/>
            <pc:sldMk cId="1023182198" sldId="417"/>
            <ac:graphicFrameMk id="166" creationId="{397FD1DC-6969-20E2-4780-95A837C74EDC}"/>
          </ac:graphicFrameMkLst>
        </pc:graphicFrameChg>
        <pc:graphicFrameChg chg="mod">
          <ac:chgData name="Soheil Abbasloo" userId="d71572ce-aea6-4a3a-9d7a-c1bc96c12f67" providerId="ADAL" clId="{ED41F9C1-8274-4F08-8693-1523C4FF26CB}" dt="2022-08-10T22:43:25.917" v="248"/>
          <ac:graphicFrameMkLst>
            <pc:docMk/>
            <pc:sldMk cId="1023182198" sldId="417"/>
            <ac:graphicFrameMk id="169" creationId="{BAD6A51D-5DC1-D76A-D69A-4951376B92EF}"/>
          </ac:graphicFrameMkLst>
        </pc:graphicFrameChg>
        <pc:graphicFrameChg chg="mod">
          <ac:chgData name="Soheil Abbasloo" userId="d71572ce-aea6-4a3a-9d7a-c1bc96c12f67" providerId="ADAL" clId="{ED41F9C1-8274-4F08-8693-1523C4FF26CB}" dt="2022-08-10T22:43:31.501" v="256"/>
          <ac:graphicFrameMkLst>
            <pc:docMk/>
            <pc:sldMk cId="1023182198" sldId="417"/>
            <ac:graphicFrameMk id="175" creationId="{048984F7-3905-99AA-BA69-4312D7B4E24F}"/>
          </ac:graphicFrameMkLst>
        </pc:graphicFrameChg>
        <pc:graphicFrameChg chg="mod">
          <ac:chgData name="Soheil Abbasloo" userId="d71572ce-aea6-4a3a-9d7a-c1bc96c12f67" providerId="ADAL" clId="{ED41F9C1-8274-4F08-8693-1523C4FF26CB}" dt="2022-08-10T22:43:31.501" v="256"/>
          <ac:graphicFrameMkLst>
            <pc:docMk/>
            <pc:sldMk cId="1023182198" sldId="417"/>
            <ac:graphicFrameMk id="176" creationId="{BDC1AB8E-FEC1-DE50-8F21-D3268D30C3B1}"/>
          </ac:graphicFrameMkLst>
        </pc:graphicFrameChg>
        <pc:graphicFrameChg chg="mod">
          <ac:chgData name="Soheil Abbasloo" userId="d71572ce-aea6-4a3a-9d7a-c1bc96c12f67" providerId="ADAL" clId="{ED41F9C1-8274-4F08-8693-1523C4FF26CB}" dt="2022-08-10T22:43:31.501" v="256"/>
          <ac:graphicFrameMkLst>
            <pc:docMk/>
            <pc:sldMk cId="1023182198" sldId="417"/>
            <ac:graphicFrameMk id="185" creationId="{E405545C-8CF6-1F75-5B02-594525E1D18B}"/>
          </ac:graphicFrameMkLst>
        </pc:graphicFrameChg>
        <pc:graphicFrameChg chg="mod">
          <ac:chgData name="Soheil Abbasloo" userId="d71572ce-aea6-4a3a-9d7a-c1bc96c12f67" providerId="ADAL" clId="{ED41F9C1-8274-4F08-8693-1523C4FF26CB}" dt="2022-08-10T22:43:31.501" v="256"/>
          <ac:graphicFrameMkLst>
            <pc:docMk/>
            <pc:sldMk cId="1023182198" sldId="417"/>
            <ac:graphicFrameMk id="189" creationId="{CFA1D8DB-CFBC-BD0D-A3CA-73571A32DC67}"/>
          </ac:graphicFrameMkLst>
        </pc:graphicFrameChg>
        <pc:graphicFrameChg chg="mod">
          <ac:chgData name="Soheil Abbasloo" userId="d71572ce-aea6-4a3a-9d7a-c1bc96c12f67" providerId="ADAL" clId="{ED41F9C1-8274-4F08-8693-1523C4FF26CB}" dt="2022-08-10T22:43:31.501" v="256"/>
          <ac:graphicFrameMkLst>
            <pc:docMk/>
            <pc:sldMk cId="1023182198" sldId="417"/>
            <ac:graphicFrameMk id="190" creationId="{B4FE50E1-873C-3540-EDD2-F9BBE1D477D1}"/>
          </ac:graphicFrameMkLst>
        </pc:graphicFrameChg>
        <pc:graphicFrameChg chg="mod">
          <ac:chgData name="Soheil Abbasloo" userId="d71572ce-aea6-4a3a-9d7a-c1bc96c12f67" providerId="ADAL" clId="{ED41F9C1-8274-4F08-8693-1523C4FF26CB}" dt="2022-08-10T22:43:31.501" v="256"/>
          <ac:graphicFrameMkLst>
            <pc:docMk/>
            <pc:sldMk cId="1023182198" sldId="417"/>
            <ac:graphicFrameMk id="192" creationId="{B4B90079-321A-A862-B7D4-DE50AEEB64EE}"/>
          </ac:graphicFrameMkLst>
        </pc:graphicFrameChg>
        <pc:graphicFrameChg chg="mod">
          <ac:chgData name="Soheil Abbasloo" userId="d71572ce-aea6-4a3a-9d7a-c1bc96c12f67" providerId="ADAL" clId="{ED41F9C1-8274-4F08-8693-1523C4FF26CB}" dt="2022-08-10T22:43:31.501" v="256"/>
          <ac:graphicFrameMkLst>
            <pc:docMk/>
            <pc:sldMk cId="1023182198" sldId="417"/>
            <ac:graphicFrameMk id="194" creationId="{766DF4DD-4AF1-1BF4-5A83-25E6C9163C83}"/>
          </ac:graphicFrameMkLst>
        </pc:graphicFrameChg>
        <pc:graphicFrameChg chg="mod">
          <ac:chgData name="Soheil Abbasloo" userId="d71572ce-aea6-4a3a-9d7a-c1bc96c12f67" providerId="ADAL" clId="{ED41F9C1-8274-4F08-8693-1523C4FF26CB}" dt="2022-08-10T22:43:31.501" v="256"/>
          <ac:graphicFrameMkLst>
            <pc:docMk/>
            <pc:sldMk cId="1023182198" sldId="417"/>
            <ac:graphicFrameMk id="209" creationId="{0E750C17-B1F9-416C-1F77-B2B723F6027F}"/>
          </ac:graphicFrameMkLst>
        </pc:graphicFrameChg>
        <pc:graphicFrameChg chg="mod">
          <ac:chgData name="Soheil Abbasloo" userId="d71572ce-aea6-4a3a-9d7a-c1bc96c12f67" providerId="ADAL" clId="{ED41F9C1-8274-4F08-8693-1523C4FF26CB}" dt="2022-08-10T22:43:31.501" v="256"/>
          <ac:graphicFrameMkLst>
            <pc:docMk/>
            <pc:sldMk cId="1023182198" sldId="417"/>
            <ac:graphicFrameMk id="210" creationId="{8C517BC3-6E28-468A-55E9-42CE702AF02A}"/>
          </ac:graphicFrameMkLst>
        </pc:graphicFrameChg>
        <pc:graphicFrameChg chg="mod">
          <ac:chgData name="Soheil Abbasloo" userId="d71572ce-aea6-4a3a-9d7a-c1bc96c12f67" providerId="ADAL" clId="{ED41F9C1-8274-4F08-8693-1523C4FF26CB}" dt="2022-08-10T22:43:31.501" v="256"/>
          <ac:graphicFrameMkLst>
            <pc:docMk/>
            <pc:sldMk cId="1023182198" sldId="417"/>
            <ac:graphicFrameMk id="217" creationId="{369E5C46-0865-CFB0-CA7D-F9B4585E02C6}"/>
          </ac:graphicFrameMkLst>
        </pc:graphicFrameChg>
        <pc:graphicFrameChg chg="mod">
          <ac:chgData name="Soheil Abbasloo" userId="d71572ce-aea6-4a3a-9d7a-c1bc96c12f67" providerId="ADAL" clId="{ED41F9C1-8274-4F08-8693-1523C4FF26CB}" dt="2022-08-10T22:43:31.501" v="256"/>
          <ac:graphicFrameMkLst>
            <pc:docMk/>
            <pc:sldMk cId="1023182198" sldId="417"/>
            <ac:graphicFrameMk id="220" creationId="{C8055437-86C8-6D0B-721C-FFC762378D45}"/>
          </ac:graphicFrameMkLst>
        </pc:graphicFrameChg>
        <pc:graphicFrameChg chg="mod">
          <ac:chgData name="Soheil Abbasloo" userId="d71572ce-aea6-4a3a-9d7a-c1bc96c12f67" providerId="ADAL" clId="{ED41F9C1-8274-4F08-8693-1523C4FF26CB}" dt="2022-08-10T22:43:31.501" v="256"/>
          <ac:graphicFrameMkLst>
            <pc:docMk/>
            <pc:sldMk cId="1023182198" sldId="417"/>
            <ac:graphicFrameMk id="221" creationId="{204214BC-704C-F790-8C35-0E93450D9032}"/>
          </ac:graphicFrameMkLst>
        </pc:graphicFrameChg>
        <pc:graphicFrameChg chg="mod">
          <ac:chgData name="Soheil Abbasloo" userId="d71572ce-aea6-4a3a-9d7a-c1bc96c12f67" providerId="ADAL" clId="{ED41F9C1-8274-4F08-8693-1523C4FF26CB}" dt="2022-08-10T22:43:31.501" v="256"/>
          <ac:graphicFrameMkLst>
            <pc:docMk/>
            <pc:sldMk cId="1023182198" sldId="417"/>
            <ac:graphicFrameMk id="224" creationId="{4E6FF111-4B58-D394-214D-7B6A6A1807B6}"/>
          </ac:graphicFrameMkLst>
        </pc:graphicFrameChg>
        <pc:graphicFrameChg chg="mod">
          <ac:chgData name="Soheil Abbasloo" userId="d71572ce-aea6-4a3a-9d7a-c1bc96c12f67" providerId="ADAL" clId="{ED41F9C1-8274-4F08-8693-1523C4FF26CB}" dt="2022-08-10T22:43:31.501" v="256"/>
          <ac:graphicFrameMkLst>
            <pc:docMk/>
            <pc:sldMk cId="1023182198" sldId="417"/>
            <ac:graphicFrameMk id="227" creationId="{5E502CA2-3B0C-CCE4-F8E7-AC975985C1A8}"/>
          </ac:graphicFrameMkLst>
        </pc:graphicFrameChg>
        <pc:picChg chg="mod">
          <ac:chgData name="Soheil Abbasloo" userId="d71572ce-aea6-4a3a-9d7a-c1bc96c12f67" providerId="ADAL" clId="{ED41F9C1-8274-4F08-8693-1523C4FF26CB}" dt="2022-08-10T22:43:25.917" v="248"/>
          <ac:picMkLst>
            <pc:docMk/>
            <pc:sldMk cId="1023182198" sldId="417"/>
            <ac:picMk id="150" creationId="{5FBCFB64-EF26-225C-8400-3135929A144F}"/>
          </ac:picMkLst>
        </pc:picChg>
        <pc:picChg chg="mod">
          <ac:chgData name="Soheil Abbasloo" userId="d71572ce-aea6-4a3a-9d7a-c1bc96c12f67" providerId="ADAL" clId="{ED41F9C1-8274-4F08-8693-1523C4FF26CB}" dt="2022-08-10T22:43:25.917" v="248"/>
          <ac:picMkLst>
            <pc:docMk/>
            <pc:sldMk cId="1023182198" sldId="417"/>
            <ac:picMk id="172" creationId="{2BC926BC-349C-01B8-33D1-F9CDE7D91D5A}"/>
          </ac:picMkLst>
        </pc:picChg>
        <pc:picChg chg="mod">
          <ac:chgData name="Soheil Abbasloo" userId="d71572ce-aea6-4a3a-9d7a-c1bc96c12f67" providerId="ADAL" clId="{ED41F9C1-8274-4F08-8693-1523C4FF26CB}" dt="2022-08-10T22:43:31.501" v="256"/>
          <ac:picMkLst>
            <pc:docMk/>
            <pc:sldMk cId="1023182198" sldId="417"/>
            <ac:picMk id="208" creationId="{B0266F9A-BBD0-29E0-E4CC-CDD881CD7EA9}"/>
          </ac:picMkLst>
        </pc:picChg>
        <pc:picChg chg="mod">
          <ac:chgData name="Soheil Abbasloo" userId="d71572ce-aea6-4a3a-9d7a-c1bc96c12f67" providerId="ADAL" clId="{ED41F9C1-8274-4F08-8693-1523C4FF26CB}" dt="2022-08-10T22:43:31.501" v="256"/>
          <ac:picMkLst>
            <pc:docMk/>
            <pc:sldMk cId="1023182198" sldId="417"/>
            <ac:picMk id="230" creationId="{81EBA384-CC80-F1A0-60E2-E9594ED00DC3}"/>
          </ac:picMkLst>
        </pc:picChg>
      </pc:sldChg>
      <pc:sldChg chg="addSp delSp modSp add del mod modClrScheme chgLayout">
        <pc:chgData name="Soheil Abbasloo" userId="d71572ce-aea6-4a3a-9d7a-c1bc96c12f67" providerId="ADAL" clId="{ED41F9C1-8274-4F08-8693-1523C4FF26CB}" dt="2022-08-17T16:10:26.218" v="6093" actId="2696"/>
        <pc:sldMkLst>
          <pc:docMk/>
          <pc:sldMk cId="579477118" sldId="418"/>
        </pc:sldMkLst>
        <pc:spChg chg="mod ord">
          <ac:chgData name="Soheil Abbasloo" userId="d71572ce-aea6-4a3a-9d7a-c1bc96c12f67" providerId="ADAL" clId="{ED41F9C1-8274-4F08-8693-1523C4FF26CB}" dt="2022-08-10T22:35:24.382" v="148" actId="700"/>
          <ac:spMkLst>
            <pc:docMk/>
            <pc:sldMk cId="579477118" sldId="418"/>
            <ac:spMk id="2" creationId="{00000000-0000-0000-0000-000000000000}"/>
          </ac:spMkLst>
        </pc:spChg>
        <pc:spChg chg="add mod ord">
          <ac:chgData name="Soheil Abbasloo" userId="d71572ce-aea6-4a3a-9d7a-c1bc96c12f67" providerId="ADAL" clId="{ED41F9C1-8274-4F08-8693-1523C4FF26CB}" dt="2022-08-10T22:45:51.758" v="338" actId="404"/>
          <ac:spMkLst>
            <pc:docMk/>
            <pc:sldMk cId="579477118" sldId="418"/>
            <ac:spMk id="3" creationId="{673C67BD-AEE4-05E0-7F38-0E806A78A11E}"/>
          </ac:spMkLst>
        </pc:spChg>
        <pc:spChg chg="add mod ord">
          <ac:chgData name="Soheil Abbasloo" userId="d71572ce-aea6-4a3a-9d7a-c1bc96c12f67" providerId="ADAL" clId="{ED41F9C1-8274-4F08-8693-1523C4FF26CB}" dt="2022-08-10T22:32:08.897" v="106" actId="700"/>
          <ac:spMkLst>
            <pc:docMk/>
            <pc:sldMk cId="579477118" sldId="418"/>
            <ac:spMk id="3" creationId="{AD3E6F8B-B5BA-6ADC-B9BB-40F84B206ACD}"/>
          </ac:spMkLst>
        </pc:spChg>
        <pc:spChg chg="mod">
          <ac:chgData name="Soheil Abbasloo" userId="d71572ce-aea6-4a3a-9d7a-c1bc96c12f67" providerId="ADAL" clId="{ED41F9C1-8274-4F08-8693-1523C4FF26CB}" dt="2022-08-10T22:46:04.417" v="340"/>
          <ac:spMkLst>
            <pc:docMk/>
            <pc:sldMk cId="579477118" sldId="418"/>
            <ac:spMk id="25" creationId="{B3E6639D-27EF-6498-C2FF-152F8A85BF10}"/>
          </ac:spMkLst>
        </pc:spChg>
        <pc:spChg chg="mod">
          <ac:chgData name="Soheil Abbasloo" userId="d71572ce-aea6-4a3a-9d7a-c1bc96c12f67" providerId="ADAL" clId="{ED41F9C1-8274-4F08-8693-1523C4FF26CB}" dt="2022-08-10T22:46:04.417" v="340"/>
          <ac:spMkLst>
            <pc:docMk/>
            <pc:sldMk cId="579477118" sldId="418"/>
            <ac:spMk id="26" creationId="{3FF36379-4DB9-8CAF-7B43-BB91E689691E}"/>
          </ac:spMkLst>
        </pc:spChg>
        <pc:spChg chg="mod">
          <ac:chgData name="Soheil Abbasloo" userId="d71572ce-aea6-4a3a-9d7a-c1bc96c12f67" providerId="ADAL" clId="{ED41F9C1-8274-4F08-8693-1523C4FF26CB}" dt="2022-08-10T22:46:04.417" v="340"/>
          <ac:spMkLst>
            <pc:docMk/>
            <pc:sldMk cId="579477118" sldId="418"/>
            <ac:spMk id="27" creationId="{627F3A8B-100C-D322-9CBC-74CCBD82F791}"/>
          </ac:spMkLst>
        </pc:spChg>
        <pc:spChg chg="mod">
          <ac:chgData name="Soheil Abbasloo" userId="d71572ce-aea6-4a3a-9d7a-c1bc96c12f67" providerId="ADAL" clId="{ED41F9C1-8274-4F08-8693-1523C4FF26CB}" dt="2022-08-10T22:46:04.417" v="340"/>
          <ac:spMkLst>
            <pc:docMk/>
            <pc:sldMk cId="579477118" sldId="418"/>
            <ac:spMk id="29" creationId="{2F67BD92-10C9-DC47-52F1-C391ECF07CF9}"/>
          </ac:spMkLst>
        </pc:spChg>
        <pc:spChg chg="del mod">
          <ac:chgData name="Soheil Abbasloo" userId="d71572ce-aea6-4a3a-9d7a-c1bc96c12f67" providerId="ADAL" clId="{ED41F9C1-8274-4F08-8693-1523C4FF26CB}" dt="2022-08-10T22:45:31.770" v="325" actId="478"/>
          <ac:spMkLst>
            <pc:docMk/>
            <pc:sldMk cId="579477118" sldId="418"/>
            <ac:spMk id="33" creationId="{00000000-0000-0000-0000-000000000000}"/>
          </ac:spMkLst>
        </pc:spChg>
        <pc:spChg chg="mod">
          <ac:chgData name="Soheil Abbasloo" userId="d71572ce-aea6-4a3a-9d7a-c1bc96c12f67" providerId="ADAL" clId="{ED41F9C1-8274-4F08-8693-1523C4FF26CB}" dt="2022-08-10T22:46:04.417" v="340"/>
          <ac:spMkLst>
            <pc:docMk/>
            <pc:sldMk cId="579477118" sldId="418"/>
            <ac:spMk id="37" creationId="{676A31F0-2FC7-64A0-C82C-A1A18FBD989B}"/>
          </ac:spMkLst>
        </pc:spChg>
        <pc:spChg chg="mod">
          <ac:chgData name="Soheil Abbasloo" userId="d71572ce-aea6-4a3a-9d7a-c1bc96c12f67" providerId="ADAL" clId="{ED41F9C1-8274-4F08-8693-1523C4FF26CB}" dt="2022-08-10T22:46:04.417" v="340"/>
          <ac:spMkLst>
            <pc:docMk/>
            <pc:sldMk cId="579477118" sldId="418"/>
            <ac:spMk id="38" creationId="{CF235ABC-091A-6892-CB25-D5D48743596C}"/>
          </ac:spMkLst>
        </pc:spChg>
        <pc:spChg chg="mod">
          <ac:chgData name="Soheil Abbasloo" userId="d71572ce-aea6-4a3a-9d7a-c1bc96c12f67" providerId="ADAL" clId="{ED41F9C1-8274-4F08-8693-1523C4FF26CB}" dt="2022-08-10T22:46:04.417" v="340"/>
          <ac:spMkLst>
            <pc:docMk/>
            <pc:sldMk cId="579477118" sldId="418"/>
            <ac:spMk id="39" creationId="{0E8EAAC0-D6A3-A1AA-C43B-1DD80BBC91E6}"/>
          </ac:spMkLst>
        </pc:spChg>
        <pc:spChg chg="mod">
          <ac:chgData name="Soheil Abbasloo" userId="d71572ce-aea6-4a3a-9d7a-c1bc96c12f67" providerId="ADAL" clId="{ED41F9C1-8274-4F08-8693-1523C4FF26CB}" dt="2022-08-10T22:46:04.417" v="340"/>
          <ac:spMkLst>
            <pc:docMk/>
            <pc:sldMk cId="579477118" sldId="418"/>
            <ac:spMk id="40" creationId="{C5720D7D-057C-1A15-2BAB-A2CA78C5093C}"/>
          </ac:spMkLst>
        </pc:spChg>
        <pc:spChg chg="mod">
          <ac:chgData name="Soheil Abbasloo" userId="d71572ce-aea6-4a3a-9d7a-c1bc96c12f67" providerId="ADAL" clId="{ED41F9C1-8274-4F08-8693-1523C4FF26CB}" dt="2022-08-10T22:46:06.078" v="344"/>
          <ac:spMkLst>
            <pc:docMk/>
            <pc:sldMk cId="579477118" sldId="418"/>
            <ac:spMk id="46" creationId="{5DC2133C-91E6-C0F7-DC3A-8922F528CEF4}"/>
          </ac:spMkLst>
        </pc:spChg>
        <pc:spChg chg="mod">
          <ac:chgData name="Soheil Abbasloo" userId="d71572ce-aea6-4a3a-9d7a-c1bc96c12f67" providerId="ADAL" clId="{ED41F9C1-8274-4F08-8693-1523C4FF26CB}" dt="2022-08-10T22:46:06.078" v="344"/>
          <ac:spMkLst>
            <pc:docMk/>
            <pc:sldMk cId="579477118" sldId="418"/>
            <ac:spMk id="47" creationId="{C3CF773C-4EE7-630B-31EE-C5C094F0C8A0}"/>
          </ac:spMkLst>
        </pc:spChg>
        <pc:spChg chg="mod">
          <ac:chgData name="Soheil Abbasloo" userId="d71572ce-aea6-4a3a-9d7a-c1bc96c12f67" providerId="ADAL" clId="{ED41F9C1-8274-4F08-8693-1523C4FF26CB}" dt="2022-08-10T22:46:06.078" v="344"/>
          <ac:spMkLst>
            <pc:docMk/>
            <pc:sldMk cId="579477118" sldId="418"/>
            <ac:spMk id="48" creationId="{8F630AAA-45DE-7E46-5AD6-5662F0B47082}"/>
          </ac:spMkLst>
        </pc:spChg>
        <pc:spChg chg="mod">
          <ac:chgData name="Soheil Abbasloo" userId="d71572ce-aea6-4a3a-9d7a-c1bc96c12f67" providerId="ADAL" clId="{ED41F9C1-8274-4F08-8693-1523C4FF26CB}" dt="2022-08-10T22:46:06.078" v="344"/>
          <ac:spMkLst>
            <pc:docMk/>
            <pc:sldMk cId="579477118" sldId="418"/>
            <ac:spMk id="49" creationId="{3BEF5B74-2D6E-0D43-0409-D229B1F20014}"/>
          </ac:spMkLst>
        </pc:spChg>
        <pc:spChg chg="mod">
          <ac:chgData name="Soheil Abbasloo" userId="d71572ce-aea6-4a3a-9d7a-c1bc96c12f67" providerId="ADAL" clId="{ED41F9C1-8274-4F08-8693-1523C4FF26CB}" dt="2022-08-10T22:46:06.078" v="344"/>
          <ac:spMkLst>
            <pc:docMk/>
            <pc:sldMk cId="579477118" sldId="418"/>
            <ac:spMk id="54" creationId="{CDF6D30F-6B77-858C-76DA-FACD92155872}"/>
          </ac:spMkLst>
        </pc:spChg>
        <pc:spChg chg="mod">
          <ac:chgData name="Soheil Abbasloo" userId="d71572ce-aea6-4a3a-9d7a-c1bc96c12f67" providerId="ADAL" clId="{ED41F9C1-8274-4F08-8693-1523C4FF26CB}" dt="2022-08-10T22:46:06.078" v="344"/>
          <ac:spMkLst>
            <pc:docMk/>
            <pc:sldMk cId="579477118" sldId="418"/>
            <ac:spMk id="55" creationId="{8E4818BC-5E75-E42F-E655-5DE081448458}"/>
          </ac:spMkLst>
        </pc:spChg>
        <pc:spChg chg="mod">
          <ac:chgData name="Soheil Abbasloo" userId="d71572ce-aea6-4a3a-9d7a-c1bc96c12f67" providerId="ADAL" clId="{ED41F9C1-8274-4F08-8693-1523C4FF26CB}" dt="2022-08-10T22:46:06.078" v="344"/>
          <ac:spMkLst>
            <pc:docMk/>
            <pc:sldMk cId="579477118" sldId="418"/>
            <ac:spMk id="56" creationId="{57332535-51E6-31F8-4D1A-9FF94D30C7B8}"/>
          </ac:spMkLst>
        </pc:spChg>
        <pc:spChg chg="mod">
          <ac:chgData name="Soheil Abbasloo" userId="d71572ce-aea6-4a3a-9d7a-c1bc96c12f67" providerId="ADAL" clId="{ED41F9C1-8274-4F08-8693-1523C4FF26CB}" dt="2022-08-10T22:46:06.078" v="344"/>
          <ac:spMkLst>
            <pc:docMk/>
            <pc:sldMk cId="579477118" sldId="418"/>
            <ac:spMk id="57" creationId="{A1849488-170B-FFA9-1C8B-BC82C32DFB9B}"/>
          </ac:spMkLst>
        </pc:spChg>
        <pc:grpChg chg="add del mod">
          <ac:chgData name="Soheil Abbasloo" userId="d71572ce-aea6-4a3a-9d7a-c1bc96c12f67" providerId="ADAL" clId="{ED41F9C1-8274-4F08-8693-1523C4FF26CB}" dt="2022-08-10T22:46:06.073" v="343"/>
          <ac:grpSpMkLst>
            <pc:docMk/>
            <pc:sldMk cId="579477118" sldId="418"/>
            <ac:grpSpMk id="23" creationId="{E48EC49E-249D-1E13-C57C-CA1CE836A007}"/>
          </ac:grpSpMkLst>
        </pc:grpChg>
        <pc:grpChg chg="del">
          <ac:chgData name="Soheil Abbasloo" userId="d71572ce-aea6-4a3a-9d7a-c1bc96c12f67" providerId="ADAL" clId="{ED41F9C1-8274-4F08-8693-1523C4FF26CB}" dt="2022-08-10T22:45:56.226" v="339" actId="478"/>
          <ac:grpSpMkLst>
            <pc:docMk/>
            <pc:sldMk cId="579477118" sldId="418"/>
            <ac:grpSpMk id="36" creationId="{00000000-0000-0000-0000-000000000000}"/>
          </ac:grpSpMkLst>
        </pc:grpChg>
        <pc:grpChg chg="add mod">
          <ac:chgData name="Soheil Abbasloo" userId="d71572ce-aea6-4a3a-9d7a-c1bc96c12f67" providerId="ADAL" clId="{ED41F9C1-8274-4F08-8693-1523C4FF26CB}" dt="2022-08-10T22:46:08.625" v="345" actId="1076"/>
          <ac:grpSpMkLst>
            <pc:docMk/>
            <pc:sldMk cId="579477118" sldId="418"/>
            <ac:grpSpMk id="45" creationId="{3806899A-41A8-2289-3569-128357D54BFD}"/>
          </ac:grpSpMkLst>
        </pc:grpChg>
        <pc:cxnChg chg="mod">
          <ac:chgData name="Soheil Abbasloo" userId="d71572ce-aea6-4a3a-9d7a-c1bc96c12f67" providerId="ADAL" clId="{ED41F9C1-8274-4F08-8693-1523C4FF26CB}" dt="2022-08-10T22:45:56.226" v="339" actId="478"/>
          <ac:cxnSpMkLst>
            <pc:docMk/>
            <pc:sldMk cId="579477118" sldId="418"/>
            <ac:cxnSpMk id="9" creationId="{00000000-0000-0000-0000-000000000000}"/>
          </ac:cxnSpMkLst>
        </pc:cxnChg>
        <pc:cxnChg chg="mod">
          <ac:chgData name="Soheil Abbasloo" userId="d71572ce-aea6-4a3a-9d7a-c1bc96c12f67" providerId="ADAL" clId="{ED41F9C1-8274-4F08-8693-1523C4FF26CB}" dt="2022-08-10T22:45:56.226" v="339" actId="478"/>
          <ac:cxnSpMkLst>
            <pc:docMk/>
            <pc:sldMk cId="579477118" sldId="418"/>
            <ac:cxnSpMk id="11" creationId="{00000000-0000-0000-0000-000000000000}"/>
          </ac:cxnSpMkLst>
        </pc:cxnChg>
        <pc:cxnChg chg="mod">
          <ac:chgData name="Soheil Abbasloo" userId="d71572ce-aea6-4a3a-9d7a-c1bc96c12f67" providerId="ADAL" clId="{ED41F9C1-8274-4F08-8693-1523C4FF26CB}" dt="2022-08-10T22:45:56.226" v="339" actId="478"/>
          <ac:cxnSpMkLst>
            <pc:docMk/>
            <pc:sldMk cId="579477118" sldId="418"/>
            <ac:cxnSpMk id="13" creationId="{00000000-0000-0000-0000-000000000000}"/>
          </ac:cxnSpMkLst>
        </pc:cxnChg>
        <pc:cxnChg chg="mod">
          <ac:chgData name="Soheil Abbasloo" userId="d71572ce-aea6-4a3a-9d7a-c1bc96c12f67" providerId="ADAL" clId="{ED41F9C1-8274-4F08-8693-1523C4FF26CB}" dt="2022-08-10T22:45:56.226" v="339" actId="478"/>
          <ac:cxnSpMkLst>
            <pc:docMk/>
            <pc:sldMk cId="579477118" sldId="418"/>
            <ac:cxnSpMk id="15" creationId="{00000000-0000-0000-0000-000000000000}"/>
          </ac:cxnSpMkLst>
        </pc:cxnChg>
        <pc:cxnChg chg="mod">
          <ac:chgData name="Soheil Abbasloo" userId="d71572ce-aea6-4a3a-9d7a-c1bc96c12f67" providerId="ADAL" clId="{ED41F9C1-8274-4F08-8693-1523C4FF26CB}" dt="2022-08-10T22:45:56.226" v="339" actId="478"/>
          <ac:cxnSpMkLst>
            <pc:docMk/>
            <pc:sldMk cId="579477118" sldId="418"/>
            <ac:cxnSpMk id="22" creationId="{00000000-0000-0000-0000-000000000000}"/>
          </ac:cxnSpMkLst>
        </pc:cxnChg>
        <pc:cxnChg chg="mod">
          <ac:chgData name="Soheil Abbasloo" userId="d71572ce-aea6-4a3a-9d7a-c1bc96c12f67" providerId="ADAL" clId="{ED41F9C1-8274-4F08-8693-1523C4FF26CB}" dt="2022-08-10T22:45:56.226" v="339" actId="478"/>
          <ac:cxnSpMkLst>
            <pc:docMk/>
            <pc:sldMk cId="579477118" sldId="418"/>
            <ac:cxnSpMk id="24" creationId="{00000000-0000-0000-0000-000000000000}"/>
          </ac:cxnSpMkLst>
        </pc:cxnChg>
        <pc:cxnChg chg="mod">
          <ac:chgData name="Soheil Abbasloo" userId="d71572ce-aea6-4a3a-9d7a-c1bc96c12f67" providerId="ADAL" clId="{ED41F9C1-8274-4F08-8693-1523C4FF26CB}" dt="2022-08-10T22:45:56.226" v="339" actId="478"/>
          <ac:cxnSpMkLst>
            <pc:docMk/>
            <pc:sldMk cId="579477118" sldId="418"/>
            <ac:cxnSpMk id="28" creationId="{00000000-0000-0000-0000-000000000000}"/>
          </ac:cxnSpMkLst>
        </pc:cxnChg>
        <pc:cxnChg chg="mod">
          <ac:chgData name="Soheil Abbasloo" userId="d71572ce-aea6-4a3a-9d7a-c1bc96c12f67" providerId="ADAL" clId="{ED41F9C1-8274-4F08-8693-1523C4FF26CB}" dt="2022-08-10T22:45:56.226" v="339" actId="478"/>
          <ac:cxnSpMkLst>
            <pc:docMk/>
            <pc:sldMk cId="579477118" sldId="418"/>
            <ac:cxnSpMk id="30" creationId="{00000000-0000-0000-0000-000000000000}"/>
          </ac:cxnSpMkLst>
        </pc:cxnChg>
        <pc:cxnChg chg="mod">
          <ac:chgData name="Soheil Abbasloo" userId="d71572ce-aea6-4a3a-9d7a-c1bc96c12f67" providerId="ADAL" clId="{ED41F9C1-8274-4F08-8693-1523C4FF26CB}" dt="2022-08-10T22:46:04.417" v="340"/>
          <ac:cxnSpMkLst>
            <pc:docMk/>
            <pc:sldMk cId="579477118" sldId="418"/>
            <ac:cxnSpMk id="31" creationId="{54A42B32-6447-3C30-D404-3B92AC16D9CF}"/>
          </ac:cxnSpMkLst>
        </pc:cxnChg>
        <pc:cxnChg chg="mod">
          <ac:chgData name="Soheil Abbasloo" userId="d71572ce-aea6-4a3a-9d7a-c1bc96c12f67" providerId="ADAL" clId="{ED41F9C1-8274-4F08-8693-1523C4FF26CB}" dt="2022-08-10T22:46:04.417" v="340"/>
          <ac:cxnSpMkLst>
            <pc:docMk/>
            <pc:sldMk cId="579477118" sldId="418"/>
            <ac:cxnSpMk id="32" creationId="{6561AC9E-C899-69E5-B8BE-49F3AB91B52E}"/>
          </ac:cxnSpMkLst>
        </pc:cxnChg>
        <pc:cxnChg chg="mod">
          <ac:chgData name="Soheil Abbasloo" userId="d71572ce-aea6-4a3a-9d7a-c1bc96c12f67" providerId="ADAL" clId="{ED41F9C1-8274-4F08-8693-1523C4FF26CB}" dt="2022-08-10T22:46:04.417" v="340"/>
          <ac:cxnSpMkLst>
            <pc:docMk/>
            <pc:sldMk cId="579477118" sldId="418"/>
            <ac:cxnSpMk id="34" creationId="{7EF1790A-003A-A0CF-2C71-DDAFDDE7B65E}"/>
          </ac:cxnSpMkLst>
        </pc:cxnChg>
        <pc:cxnChg chg="mod">
          <ac:chgData name="Soheil Abbasloo" userId="d71572ce-aea6-4a3a-9d7a-c1bc96c12f67" providerId="ADAL" clId="{ED41F9C1-8274-4F08-8693-1523C4FF26CB}" dt="2022-08-10T22:46:04.417" v="340"/>
          <ac:cxnSpMkLst>
            <pc:docMk/>
            <pc:sldMk cId="579477118" sldId="418"/>
            <ac:cxnSpMk id="35" creationId="{61EED78B-4453-E358-64E2-AE24200541F3}"/>
          </ac:cxnSpMkLst>
        </pc:cxnChg>
        <pc:cxnChg chg="mod">
          <ac:chgData name="Soheil Abbasloo" userId="d71572ce-aea6-4a3a-9d7a-c1bc96c12f67" providerId="ADAL" clId="{ED41F9C1-8274-4F08-8693-1523C4FF26CB}" dt="2022-08-10T22:46:04.417" v="340"/>
          <ac:cxnSpMkLst>
            <pc:docMk/>
            <pc:sldMk cId="579477118" sldId="418"/>
            <ac:cxnSpMk id="41" creationId="{36849CF5-B625-602D-6D13-0F36014923C5}"/>
          </ac:cxnSpMkLst>
        </pc:cxnChg>
        <pc:cxnChg chg="mod">
          <ac:chgData name="Soheil Abbasloo" userId="d71572ce-aea6-4a3a-9d7a-c1bc96c12f67" providerId="ADAL" clId="{ED41F9C1-8274-4F08-8693-1523C4FF26CB}" dt="2022-08-10T22:46:04.417" v="340"/>
          <ac:cxnSpMkLst>
            <pc:docMk/>
            <pc:sldMk cId="579477118" sldId="418"/>
            <ac:cxnSpMk id="42" creationId="{20C161D9-CB15-61C9-0E1C-1CA7AC661935}"/>
          </ac:cxnSpMkLst>
        </pc:cxnChg>
        <pc:cxnChg chg="mod">
          <ac:chgData name="Soheil Abbasloo" userId="d71572ce-aea6-4a3a-9d7a-c1bc96c12f67" providerId="ADAL" clId="{ED41F9C1-8274-4F08-8693-1523C4FF26CB}" dt="2022-08-10T22:46:04.417" v="340"/>
          <ac:cxnSpMkLst>
            <pc:docMk/>
            <pc:sldMk cId="579477118" sldId="418"/>
            <ac:cxnSpMk id="43" creationId="{C0B8E51F-F754-59B1-0AC1-D1ABB3C0E03E}"/>
          </ac:cxnSpMkLst>
        </pc:cxnChg>
        <pc:cxnChg chg="mod">
          <ac:chgData name="Soheil Abbasloo" userId="d71572ce-aea6-4a3a-9d7a-c1bc96c12f67" providerId="ADAL" clId="{ED41F9C1-8274-4F08-8693-1523C4FF26CB}" dt="2022-08-10T22:46:04.417" v="340"/>
          <ac:cxnSpMkLst>
            <pc:docMk/>
            <pc:sldMk cId="579477118" sldId="418"/>
            <ac:cxnSpMk id="44" creationId="{E45C76F3-EFD5-E72B-7E7B-A9A2D7230ECE}"/>
          </ac:cxnSpMkLst>
        </pc:cxnChg>
        <pc:cxnChg chg="mod">
          <ac:chgData name="Soheil Abbasloo" userId="d71572ce-aea6-4a3a-9d7a-c1bc96c12f67" providerId="ADAL" clId="{ED41F9C1-8274-4F08-8693-1523C4FF26CB}" dt="2022-08-10T22:46:06.078" v="344"/>
          <ac:cxnSpMkLst>
            <pc:docMk/>
            <pc:sldMk cId="579477118" sldId="418"/>
            <ac:cxnSpMk id="50" creationId="{4922B5CC-3C41-1E19-F718-918E211F61D1}"/>
          </ac:cxnSpMkLst>
        </pc:cxnChg>
        <pc:cxnChg chg="mod">
          <ac:chgData name="Soheil Abbasloo" userId="d71572ce-aea6-4a3a-9d7a-c1bc96c12f67" providerId="ADAL" clId="{ED41F9C1-8274-4F08-8693-1523C4FF26CB}" dt="2022-08-10T22:46:06.078" v="344"/>
          <ac:cxnSpMkLst>
            <pc:docMk/>
            <pc:sldMk cId="579477118" sldId="418"/>
            <ac:cxnSpMk id="51" creationId="{A9E4E400-ADAB-3AD6-3117-5A4308B54DA0}"/>
          </ac:cxnSpMkLst>
        </pc:cxnChg>
        <pc:cxnChg chg="mod">
          <ac:chgData name="Soheil Abbasloo" userId="d71572ce-aea6-4a3a-9d7a-c1bc96c12f67" providerId="ADAL" clId="{ED41F9C1-8274-4F08-8693-1523C4FF26CB}" dt="2022-08-10T22:46:06.078" v="344"/>
          <ac:cxnSpMkLst>
            <pc:docMk/>
            <pc:sldMk cId="579477118" sldId="418"/>
            <ac:cxnSpMk id="52" creationId="{735B8869-7876-7ABF-9CAD-5429B5AA35FA}"/>
          </ac:cxnSpMkLst>
        </pc:cxnChg>
        <pc:cxnChg chg="mod">
          <ac:chgData name="Soheil Abbasloo" userId="d71572ce-aea6-4a3a-9d7a-c1bc96c12f67" providerId="ADAL" clId="{ED41F9C1-8274-4F08-8693-1523C4FF26CB}" dt="2022-08-10T22:46:06.078" v="344"/>
          <ac:cxnSpMkLst>
            <pc:docMk/>
            <pc:sldMk cId="579477118" sldId="418"/>
            <ac:cxnSpMk id="53" creationId="{66C90A69-B365-AD6F-4282-B37C31D25C5B}"/>
          </ac:cxnSpMkLst>
        </pc:cxnChg>
        <pc:cxnChg chg="mod">
          <ac:chgData name="Soheil Abbasloo" userId="d71572ce-aea6-4a3a-9d7a-c1bc96c12f67" providerId="ADAL" clId="{ED41F9C1-8274-4F08-8693-1523C4FF26CB}" dt="2022-08-10T22:46:06.078" v="344"/>
          <ac:cxnSpMkLst>
            <pc:docMk/>
            <pc:sldMk cId="579477118" sldId="418"/>
            <ac:cxnSpMk id="58" creationId="{CA9BCC28-145B-151F-9BCA-ADB5563F08B6}"/>
          </ac:cxnSpMkLst>
        </pc:cxnChg>
        <pc:cxnChg chg="mod">
          <ac:chgData name="Soheil Abbasloo" userId="d71572ce-aea6-4a3a-9d7a-c1bc96c12f67" providerId="ADAL" clId="{ED41F9C1-8274-4F08-8693-1523C4FF26CB}" dt="2022-08-10T22:46:06.078" v="344"/>
          <ac:cxnSpMkLst>
            <pc:docMk/>
            <pc:sldMk cId="579477118" sldId="418"/>
            <ac:cxnSpMk id="59" creationId="{E0733223-AAD8-B943-D513-4902CD5DCE40}"/>
          </ac:cxnSpMkLst>
        </pc:cxnChg>
        <pc:cxnChg chg="mod">
          <ac:chgData name="Soheil Abbasloo" userId="d71572ce-aea6-4a3a-9d7a-c1bc96c12f67" providerId="ADAL" clId="{ED41F9C1-8274-4F08-8693-1523C4FF26CB}" dt="2022-08-10T22:46:06.078" v="344"/>
          <ac:cxnSpMkLst>
            <pc:docMk/>
            <pc:sldMk cId="579477118" sldId="418"/>
            <ac:cxnSpMk id="60" creationId="{86A1E57A-4581-E612-A10F-C95723F8E69A}"/>
          </ac:cxnSpMkLst>
        </pc:cxnChg>
        <pc:cxnChg chg="mod">
          <ac:chgData name="Soheil Abbasloo" userId="d71572ce-aea6-4a3a-9d7a-c1bc96c12f67" providerId="ADAL" clId="{ED41F9C1-8274-4F08-8693-1523C4FF26CB}" dt="2022-08-10T22:46:06.078" v="344"/>
          <ac:cxnSpMkLst>
            <pc:docMk/>
            <pc:sldMk cId="579477118" sldId="418"/>
            <ac:cxnSpMk id="61" creationId="{F1969617-B9F1-C5B9-84A0-F1E85BF57473}"/>
          </ac:cxnSpMkLst>
        </pc:cxnChg>
      </pc:sldChg>
      <pc:sldChg chg="addSp delSp modSp add del mod modClrScheme chgLayout">
        <pc:chgData name="Soheil Abbasloo" userId="d71572ce-aea6-4a3a-9d7a-c1bc96c12f67" providerId="ADAL" clId="{ED41F9C1-8274-4F08-8693-1523C4FF26CB}" dt="2022-08-17T16:10:26.218" v="6093" actId="2696"/>
        <pc:sldMkLst>
          <pc:docMk/>
          <pc:sldMk cId="929262914" sldId="419"/>
        </pc:sldMkLst>
        <pc:spChg chg="mod ord">
          <ac:chgData name="Soheil Abbasloo" userId="d71572ce-aea6-4a3a-9d7a-c1bc96c12f67" providerId="ADAL" clId="{ED41F9C1-8274-4F08-8693-1523C4FF26CB}" dt="2022-08-10T22:35:24.382" v="148" actId="700"/>
          <ac:spMkLst>
            <pc:docMk/>
            <pc:sldMk cId="929262914" sldId="419"/>
            <ac:spMk id="2" creationId="{00000000-0000-0000-0000-000000000000}"/>
          </ac:spMkLst>
        </pc:spChg>
        <pc:spChg chg="mod">
          <ac:chgData name="Soheil Abbasloo" userId="d71572ce-aea6-4a3a-9d7a-c1bc96c12f67" providerId="ADAL" clId="{ED41F9C1-8274-4F08-8693-1523C4FF26CB}" dt="2022-08-10T22:47:40.519" v="375" actId="1035"/>
          <ac:spMkLst>
            <pc:docMk/>
            <pc:sldMk cId="929262914" sldId="419"/>
            <ac:spMk id="3" creationId="{00000000-0000-0000-0000-000000000000}"/>
          </ac:spMkLst>
        </pc:spChg>
        <pc:spChg chg="add mod ord">
          <ac:chgData name="Soheil Abbasloo" userId="d71572ce-aea6-4a3a-9d7a-c1bc96c12f67" providerId="ADAL" clId="{ED41F9C1-8274-4F08-8693-1523C4FF26CB}" dt="2022-08-10T22:32:08.897" v="106" actId="700"/>
          <ac:spMkLst>
            <pc:docMk/>
            <pc:sldMk cId="929262914" sldId="419"/>
            <ac:spMk id="10" creationId="{9499C272-CDDA-5B8F-C9BB-8E2B8F48B9E6}"/>
          </ac:spMkLst>
        </pc:spChg>
        <pc:spChg chg="add mod ord">
          <ac:chgData name="Soheil Abbasloo" userId="d71572ce-aea6-4a3a-9d7a-c1bc96c12f67" providerId="ADAL" clId="{ED41F9C1-8274-4F08-8693-1523C4FF26CB}" dt="2022-08-10T22:47:16.485" v="360" actId="14100"/>
          <ac:spMkLst>
            <pc:docMk/>
            <pc:sldMk cId="929262914" sldId="419"/>
            <ac:spMk id="10" creationId="{C357DA36-A59F-0913-746B-97AA600A35AC}"/>
          </ac:spMkLst>
        </pc:spChg>
        <pc:spChg chg="mod">
          <ac:chgData name="Soheil Abbasloo" userId="d71572ce-aea6-4a3a-9d7a-c1bc96c12f67" providerId="ADAL" clId="{ED41F9C1-8274-4F08-8693-1523C4FF26CB}" dt="2022-08-10T22:47:24.274" v="362"/>
          <ac:spMkLst>
            <pc:docMk/>
            <pc:sldMk cId="929262914" sldId="419"/>
            <ac:spMk id="26" creationId="{37F04506-9360-044D-6961-44EE2A606F4F}"/>
          </ac:spMkLst>
        </pc:spChg>
        <pc:spChg chg="mod">
          <ac:chgData name="Soheil Abbasloo" userId="d71572ce-aea6-4a3a-9d7a-c1bc96c12f67" providerId="ADAL" clId="{ED41F9C1-8274-4F08-8693-1523C4FF26CB}" dt="2022-08-10T22:47:24.274" v="362"/>
          <ac:spMkLst>
            <pc:docMk/>
            <pc:sldMk cId="929262914" sldId="419"/>
            <ac:spMk id="27" creationId="{A2863A81-978E-ABB7-5E03-0AA87C4DFCD2}"/>
          </ac:spMkLst>
        </pc:spChg>
        <pc:spChg chg="mod">
          <ac:chgData name="Soheil Abbasloo" userId="d71572ce-aea6-4a3a-9d7a-c1bc96c12f67" providerId="ADAL" clId="{ED41F9C1-8274-4F08-8693-1523C4FF26CB}" dt="2022-08-10T22:47:24.274" v="362"/>
          <ac:spMkLst>
            <pc:docMk/>
            <pc:sldMk cId="929262914" sldId="419"/>
            <ac:spMk id="29" creationId="{D07C9843-8F78-FEB6-892C-45FD64B571DA}"/>
          </ac:spMkLst>
        </pc:spChg>
        <pc:spChg chg="mod">
          <ac:chgData name="Soheil Abbasloo" userId="d71572ce-aea6-4a3a-9d7a-c1bc96c12f67" providerId="ADAL" clId="{ED41F9C1-8274-4F08-8693-1523C4FF26CB}" dt="2022-08-10T22:47:24.274" v="362"/>
          <ac:spMkLst>
            <pc:docMk/>
            <pc:sldMk cId="929262914" sldId="419"/>
            <ac:spMk id="31" creationId="{B9202B47-DF80-7579-FE24-9446217427BA}"/>
          </ac:spMkLst>
        </pc:spChg>
        <pc:spChg chg="del mod">
          <ac:chgData name="Soheil Abbasloo" userId="d71572ce-aea6-4a3a-9d7a-c1bc96c12f67" providerId="ADAL" clId="{ED41F9C1-8274-4F08-8693-1523C4FF26CB}" dt="2022-08-10T22:46:32.784" v="347" actId="478"/>
          <ac:spMkLst>
            <pc:docMk/>
            <pc:sldMk cId="929262914" sldId="419"/>
            <ac:spMk id="33" creationId="{00000000-0000-0000-0000-000000000000}"/>
          </ac:spMkLst>
        </pc:spChg>
        <pc:spChg chg="mod">
          <ac:chgData name="Soheil Abbasloo" userId="d71572ce-aea6-4a3a-9d7a-c1bc96c12f67" providerId="ADAL" clId="{ED41F9C1-8274-4F08-8693-1523C4FF26CB}" dt="2022-08-10T22:47:24.274" v="362"/>
          <ac:spMkLst>
            <pc:docMk/>
            <pc:sldMk cId="929262914" sldId="419"/>
            <ac:spMk id="38" creationId="{0CEC384B-3376-48A5-38CA-3D37F4CD360D}"/>
          </ac:spMkLst>
        </pc:spChg>
        <pc:spChg chg="mod">
          <ac:chgData name="Soheil Abbasloo" userId="d71572ce-aea6-4a3a-9d7a-c1bc96c12f67" providerId="ADAL" clId="{ED41F9C1-8274-4F08-8693-1523C4FF26CB}" dt="2022-08-10T22:47:24.274" v="362"/>
          <ac:spMkLst>
            <pc:docMk/>
            <pc:sldMk cId="929262914" sldId="419"/>
            <ac:spMk id="39" creationId="{27C9A91C-AFDF-9EB8-C1C4-B2AF098C7FF9}"/>
          </ac:spMkLst>
        </pc:spChg>
        <pc:spChg chg="mod">
          <ac:chgData name="Soheil Abbasloo" userId="d71572ce-aea6-4a3a-9d7a-c1bc96c12f67" providerId="ADAL" clId="{ED41F9C1-8274-4F08-8693-1523C4FF26CB}" dt="2022-08-10T22:47:24.274" v="362"/>
          <ac:spMkLst>
            <pc:docMk/>
            <pc:sldMk cId="929262914" sldId="419"/>
            <ac:spMk id="40" creationId="{FBB7A29A-0F20-7CE2-5249-6139436724F5}"/>
          </ac:spMkLst>
        </pc:spChg>
        <pc:spChg chg="mod">
          <ac:chgData name="Soheil Abbasloo" userId="d71572ce-aea6-4a3a-9d7a-c1bc96c12f67" providerId="ADAL" clId="{ED41F9C1-8274-4F08-8693-1523C4FF26CB}" dt="2022-08-10T22:47:24.274" v="362"/>
          <ac:spMkLst>
            <pc:docMk/>
            <pc:sldMk cId="929262914" sldId="419"/>
            <ac:spMk id="41" creationId="{665A9AE0-C53A-24A9-04F6-6FDF3EAA6CDB}"/>
          </ac:spMkLst>
        </pc:spChg>
        <pc:spChg chg="mod">
          <ac:chgData name="Soheil Abbasloo" userId="d71572ce-aea6-4a3a-9d7a-c1bc96c12f67" providerId="ADAL" clId="{ED41F9C1-8274-4F08-8693-1523C4FF26CB}" dt="2022-08-10T22:47:30.108" v="365"/>
          <ac:spMkLst>
            <pc:docMk/>
            <pc:sldMk cId="929262914" sldId="419"/>
            <ac:spMk id="47" creationId="{B99D4EC6-6AB1-37CF-1637-32CEA146D4AF}"/>
          </ac:spMkLst>
        </pc:spChg>
        <pc:spChg chg="mod">
          <ac:chgData name="Soheil Abbasloo" userId="d71572ce-aea6-4a3a-9d7a-c1bc96c12f67" providerId="ADAL" clId="{ED41F9C1-8274-4F08-8693-1523C4FF26CB}" dt="2022-08-10T22:47:30.108" v="365"/>
          <ac:spMkLst>
            <pc:docMk/>
            <pc:sldMk cId="929262914" sldId="419"/>
            <ac:spMk id="48" creationId="{3C2E75D1-7118-969E-755B-D5E50F9F5CEC}"/>
          </ac:spMkLst>
        </pc:spChg>
        <pc:spChg chg="mod">
          <ac:chgData name="Soheil Abbasloo" userId="d71572ce-aea6-4a3a-9d7a-c1bc96c12f67" providerId="ADAL" clId="{ED41F9C1-8274-4F08-8693-1523C4FF26CB}" dt="2022-08-10T22:47:30.108" v="365"/>
          <ac:spMkLst>
            <pc:docMk/>
            <pc:sldMk cId="929262914" sldId="419"/>
            <ac:spMk id="49" creationId="{797FEA9D-9679-301F-C76B-8E31C25ED7DE}"/>
          </ac:spMkLst>
        </pc:spChg>
        <pc:spChg chg="mod">
          <ac:chgData name="Soheil Abbasloo" userId="d71572ce-aea6-4a3a-9d7a-c1bc96c12f67" providerId="ADAL" clId="{ED41F9C1-8274-4F08-8693-1523C4FF26CB}" dt="2022-08-10T22:47:30.108" v="365"/>
          <ac:spMkLst>
            <pc:docMk/>
            <pc:sldMk cId="929262914" sldId="419"/>
            <ac:spMk id="50" creationId="{342B3078-311F-9F9A-37A4-8756DF5E9FCF}"/>
          </ac:spMkLst>
        </pc:spChg>
        <pc:spChg chg="mod">
          <ac:chgData name="Soheil Abbasloo" userId="d71572ce-aea6-4a3a-9d7a-c1bc96c12f67" providerId="ADAL" clId="{ED41F9C1-8274-4F08-8693-1523C4FF26CB}" dt="2022-08-10T22:47:30.108" v="365"/>
          <ac:spMkLst>
            <pc:docMk/>
            <pc:sldMk cId="929262914" sldId="419"/>
            <ac:spMk id="55" creationId="{BD7AD7E9-1034-F4A3-AF6B-FCA3D688CBFA}"/>
          </ac:spMkLst>
        </pc:spChg>
        <pc:spChg chg="mod">
          <ac:chgData name="Soheil Abbasloo" userId="d71572ce-aea6-4a3a-9d7a-c1bc96c12f67" providerId="ADAL" clId="{ED41F9C1-8274-4F08-8693-1523C4FF26CB}" dt="2022-08-10T22:47:30.108" v="365"/>
          <ac:spMkLst>
            <pc:docMk/>
            <pc:sldMk cId="929262914" sldId="419"/>
            <ac:spMk id="56" creationId="{B03666F3-7EAD-AB38-2401-D0D39CEFBF83}"/>
          </ac:spMkLst>
        </pc:spChg>
        <pc:spChg chg="mod">
          <ac:chgData name="Soheil Abbasloo" userId="d71572ce-aea6-4a3a-9d7a-c1bc96c12f67" providerId="ADAL" clId="{ED41F9C1-8274-4F08-8693-1523C4FF26CB}" dt="2022-08-10T22:47:30.108" v="365"/>
          <ac:spMkLst>
            <pc:docMk/>
            <pc:sldMk cId="929262914" sldId="419"/>
            <ac:spMk id="57" creationId="{591728A4-C7E2-4DA2-AC90-F6EC0F80AA6A}"/>
          </ac:spMkLst>
        </pc:spChg>
        <pc:spChg chg="mod">
          <ac:chgData name="Soheil Abbasloo" userId="d71572ce-aea6-4a3a-9d7a-c1bc96c12f67" providerId="ADAL" clId="{ED41F9C1-8274-4F08-8693-1523C4FF26CB}" dt="2022-08-10T22:47:30.108" v="365"/>
          <ac:spMkLst>
            <pc:docMk/>
            <pc:sldMk cId="929262914" sldId="419"/>
            <ac:spMk id="58" creationId="{D28E5537-95E0-616A-BE1D-FD2214387FB2}"/>
          </ac:spMkLst>
        </pc:spChg>
        <pc:spChg chg="mod">
          <ac:chgData name="Soheil Abbasloo" userId="d71572ce-aea6-4a3a-9d7a-c1bc96c12f67" providerId="ADAL" clId="{ED41F9C1-8274-4F08-8693-1523C4FF26CB}" dt="2022-08-10T22:47:32.095" v="369"/>
          <ac:spMkLst>
            <pc:docMk/>
            <pc:sldMk cId="929262914" sldId="419"/>
            <ac:spMk id="64" creationId="{6C935DC9-ABC1-C68B-386F-28EFDFE65474}"/>
          </ac:spMkLst>
        </pc:spChg>
        <pc:spChg chg="mod">
          <ac:chgData name="Soheil Abbasloo" userId="d71572ce-aea6-4a3a-9d7a-c1bc96c12f67" providerId="ADAL" clId="{ED41F9C1-8274-4F08-8693-1523C4FF26CB}" dt="2022-08-10T22:47:32.095" v="369"/>
          <ac:spMkLst>
            <pc:docMk/>
            <pc:sldMk cId="929262914" sldId="419"/>
            <ac:spMk id="65" creationId="{98B3CEF9-71C0-330B-695E-21D7C95104E9}"/>
          </ac:spMkLst>
        </pc:spChg>
        <pc:spChg chg="mod">
          <ac:chgData name="Soheil Abbasloo" userId="d71572ce-aea6-4a3a-9d7a-c1bc96c12f67" providerId="ADAL" clId="{ED41F9C1-8274-4F08-8693-1523C4FF26CB}" dt="2022-08-10T22:47:32.095" v="369"/>
          <ac:spMkLst>
            <pc:docMk/>
            <pc:sldMk cId="929262914" sldId="419"/>
            <ac:spMk id="66" creationId="{3D396E02-0EB7-C541-8C04-D51C6A6E01F2}"/>
          </ac:spMkLst>
        </pc:spChg>
        <pc:spChg chg="mod">
          <ac:chgData name="Soheil Abbasloo" userId="d71572ce-aea6-4a3a-9d7a-c1bc96c12f67" providerId="ADAL" clId="{ED41F9C1-8274-4F08-8693-1523C4FF26CB}" dt="2022-08-10T22:47:32.095" v="369"/>
          <ac:spMkLst>
            <pc:docMk/>
            <pc:sldMk cId="929262914" sldId="419"/>
            <ac:spMk id="67" creationId="{6E0B7304-7F7D-0EA0-8967-22211B35081C}"/>
          </ac:spMkLst>
        </pc:spChg>
        <pc:spChg chg="mod">
          <ac:chgData name="Soheil Abbasloo" userId="d71572ce-aea6-4a3a-9d7a-c1bc96c12f67" providerId="ADAL" clId="{ED41F9C1-8274-4F08-8693-1523C4FF26CB}" dt="2022-08-10T22:47:32.095" v="369"/>
          <ac:spMkLst>
            <pc:docMk/>
            <pc:sldMk cId="929262914" sldId="419"/>
            <ac:spMk id="72" creationId="{D7836AEF-068D-E167-BAFE-EED435E95CE8}"/>
          </ac:spMkLst>
        </pc:spChg>
        <pc:spChg chg="mod">
          <ac:chgData name="Soheil Abbasloo" userId="d71572ce-aea6-4a3a-9d7a-c1bc96c12f67" providerId="ADAL" clId="{ED41F9C1-8274-4F08-8693-1523C4FF26CB}" dt="2022-08-10T22:47:32.095" v="369"/>
          <ac:spMkLst>
            <pc:docMk/>
            <pc:sldMk cId="929262914" sldId="419"/>
            <ac:spMk id="73" creationId="{76EE19A7-CA52-F534-E453-EF25701A2E76}"/>
          </ac:spMkLst>
        </pc:spChg>
        <pc:spChg chg="mod">
          <ac:chgData name="Soheil Abbasloo" userId="d71572ce-aea6-4a3a-9d7a-c1bc96c12f67" providerId="ADAL" clId="{ED41F9C1-8274-4F08-8693-1523C4FF26CB}" dt="2022-08-10T22:47:32.095" v="369"/>
          <ac:spMkLst>
            <pc:docMk/>
            <pc:sldMk cId="929262914" sldId="419"/>
            <ac:spMk id="74" creationId="{D6D27375-7047-D9A2-82A0-AACDC76F4A32}"/>
          </ac:spMkLst>
        </pc:spChg>
        <pc:spChg chg="mod">
          <ac:chgData name="Soheil Abbasloo" userId="d71572ce-aea6-4a3a-9d7a-c1bc96c12f67" providerId="ADAL" clId="{ED41F9C1-8274-4F08-8693-1523C4FF26CB}" dt="2022-08-10T22:47:32.095" v="369"/>
          <ac:spMkLst>
            <pc:docMk/>
            <pc:sldMk cId="929262914" sldId="419"/>
            <ac:spMk id="75" creationId="{F4C6EC1B-0BC5-75B8-E9EC-4BB06ACD24E0}"/>
          </ac:spMkLst>
        </pc:spChg>
        <pc:grpChg chg="add del mod">
          <ac:chgData name="Soheil Abbasloo" userId="d71572ce-aea6-4a3a-9d7a-c1bc96c12f67" providerId="ADAL" clId="{ED41F9C1-8274-4F08-8693-1523C4FF26CB}" dt="2022-08-10T22:47:29.348" v="364" actId="478"/>
          <ac:grpSpMkLst>
            <pc:docMk/>
            <pc:sldMk cId="929262914" sldId="419"/>
            <ac:grpSpMk id="25" creationId="{16B2D080-987D-902A-A56C-C6D1FE19DA31}"/>
          </ac:grpSpMkLst>
        </pc:grpChg>
        <pc:grpChg chg="del">
          <ac:chgData name="Soheil Abbasloo" userId="d71572ce-aea6-4a3a-9d7a-c1bc96c12f67" providerId="ADAL" clId="{ED41F9C1-8274-4F08-8693-1523C4FF26CB}" dt="2022-08-10T22:47:17.890" v="361" actId="478"/>
          <ac:grpSpMkLst>
            <pc:docMk/>
            <pc:sldMk cId="929262914" sldId="419"/>
            <ac:grpSpMk id="36" creationId="{00000000-0000-0000-0000-000000000000}"/>
          </ac:grpSpMkLst>
        </pc:grpChg>
        <pc:grpChg chg="add del mod">
          <ac:chgData name="Soheil Abbasloo" userId="d71572ce-aea6-4a3a-9d7a-c1bc96c12f67" providerId="ADAL" clId="{ED41F9C1-8274-4F08-8693-1523C4FF26CB}" dt="2022-08-10T22:47:32.089" v="368"/>
          <ac:grpSpMkLst>
            <pc:docMk/>
            <pc:sldMk cId="929262914" sldId="419"/>
            <ac:grpSpMk id="46" creationId="{E43309EF-5B69-3FDC-8C64-4911D9D3C82F}"/>
          </ac:grpSpMkLst>
        </pc:grpChg>
        <pc:grpChg chg="add mod">
          <ac:chgData name="Soheil Abbasloo" userId="d71572ce-aea6-4a3a-9d7a-c1bc96c12f67" providerId="ADAL" clId="{ED41F9C1-8274-4F08-8693-1523C4FF26CB}" dt="2022-08-10T22:47:35.178" v="370" actId="1076"/>
          <ac:grpSpMkLst>
            <pc:docMk/>
            <pc:sldMk cId="929262914" sldId="419"/>
            <ac:grpSpMk id="63" creationId="{DAEFEDFF-2D7B-B465-6FFE-D0C4B09B4E86}"/>
          </ac:grpSpMkLst>
        </pc:grpChg>
        <pc:cxnChg chg="mod">
          <ac:chgData name="Soheil Abbasloo" userId="d71572ce-aea6-4a3a-9d7a-c1bc96c12f67" providerId="ADAL" clId="{ED41F9C1-8274-4F08-8693-1523C4FF26CB}" dt="2022-08-10T22:47:17.890" v="361" actId="478"/>
          <ac:cxnSpMkLst>
            <pc:docMk/>
            <pc:sldMk cId="929262914" sldId="419"/>
            <ac:cxnSpMk id="9" creationId="{00000000-0000-0000-0000-000000000000}"/>
          </ac:cxnSpMkLst>
        </pc:cxnChg>
        <pc:cxnChg chg="mod">
          <ac:chgData name="Soheil Abbasloo" userId="d71572ce-aea6-4a3a-9d7a-c1bc96c12f67" providerId="ADAL" clId="{ED41F9C1-8274-4F08-8693-1523C4FF26CB}" dt="2022-08-10T22:47:17.890" v="361" actId="478"/>
          <ac:cxnSpMkLst>
            <pc:docMk/>
            <pc:sldMk cId="929262914" sldId="419"/>
            <ac:cxnSpMk id="11" creationId="{00000000-0000-0000-0000-000000000000}"/>
          </ac:cxnSpMkLst>
        </pc:cxnChg>
        <pc:cxnChg chg="mod">
          <ac:chgData name="Soheil Abbasloo" userId="d71572ce-aea6-4a3a-9d7a-c1bc96c12f67" providerId="ADAL" clId="{ED41F9C1-8274-4F08-8693-1523C4FF26CB}" dt="2022-08-10T22:47:17.890" v="361" actId="478"/>
          <ac:cxnSpMkLst>
            <pc:docMk/>
            <pc:sldMk cId="929262914" sldId="419"/>
            <ac:cxnSpMk id="13" creationId="{00000000-0000-0000-0000-000000000000}"/>
          </ac:cxnSpMkLst>
        </pc:cxnChg>
        <pc:cxnChg chg="mod">
          <ac:chgData name="Soheil Abbasloo" userId="d71572ce-aea6-4a3a-9d7a-c1bc96c12f67" providerId="ADAL" clId="{ED41F9C1-8274-4F08-8693-1523C4FF26CB}" dt="2022-08-10T22:47:17.890" v="361" actId="478"/>
          <ac:cxnSpMkLst>
            <pc:docMk/>
            <pc:sldMk cId="929262914" sldId="419"/>
            <ac:cxnSpMk id="15" creationId="{00000000-0000-0000-0000-000000000000}"/>
          </ac:cxnSpMkLst>
        </pc:cxnChg>
        <pc:cxnChg chg="mod">
          <ac:chgData name="Soheil Abbasloo" userId="d71572ce-aea6-4a3a-9d7a-c1bc96c12f67" providerId="ADAL" clId="{ED41F9C1-8274-4F08-8693-1523C4FF26CB}" dt="2022-08-10T22:47:17.890" v="361" actId="478"/>
          <ac:cxnSpMkLst>
            <pc:docMk/>
            <pc:sldMk cId="929262914" sldId="419"/>
            <ac:cxnSpMk id="22" creationId="{00000000-0000-0000-0000-000000000000}"/>
          </ac:cxnSpMkLst>
        </pc:cxnChg>
        <pc:cxnChg chg="mod">
          <ac:chgData name="Soheil Abbasloo" userId="d71572ce-aea6-4a3a-9d7a-c1bc96c12f67" providerId="ADAL" clId="{ED41F9C1-8274-4F08-8693-1523C4FF26CB}" dt="2022-08-10T22:47:17.890" v="361" actId="478"/>
          <ac:cxnSpMkLst>
            <pc:docMk/>
            <pc:sldMk cId="929262914" sldId="419"/>
            <ac:cxnSpMk id="24" creationId="{00000000-0000-0000-0000-000000000000}"/>
          </ac:cxnSpMkLst>
        </pc:cxnChg>
        <pc:cxnChg chg="mod">
          <ac:chgData name="Soheil Abbasloo" userId="d71572ce-aea6-4a3a-9d7a-c1bc96c12f67" providerId="ADAL" clId="{ED41F9C1-8274-4F08-8693-1523C4FF26CB}" dt="2022-08-10T22:47:17.890" v="361" actId="478"/>
          <ac:cxnSpMkLst>
            <pc:docMk/>
            <pc:sldMk cId="929262914" sldId="419"/>
            <ac:cxnSpMk id="28" creationId="{00000000-0000-0000-0000-000000000000}"/>
          </ac:cxnSpMkLst>
        </pc:cxnChg>
        <pc:cxnChg chg="mod">
          <ac:chgData name="Soheil Abbasloo" userId="d71572ce-aea6-4a3a-9d7a-c1bc96c12f67" providerId="ADAL" clId="{ED41F9C1-8274-4F08-8693-1523C4FF26CB}" dt="2022-08-10T22:47:17.890" v="361" actId="478"/>
          <ac:cxnSpMkLst>
            <pc:docMk/>
            <pc:sldMk cId="929262914" sldId="419"/>
            <ac:cxnSpMk id="30" creationId="{00000000-0000-0000-0000-000000000000}"/>
          </ac:cxnSpMkLst>
        </pc:cxnChg>
        <pc:cxnChg chg="mod">
          <ac:chgData name="Soheil Abbasloo" userId="d71572ce-aea6-4a3a-9d7a-c1bc96c12f67" providerId="ADAL" clId="{ED41F9C1-8274-4F08-8693-1523C4FF26CB}" dt="2022-08-10T22:47:29.348" v="364" actId="478"/>
          <ac:cxnSpMkLst>
            <pc:docMk/>
            <pc:sldMk cId="929262914" sldId="419"/>
            <ac:cxnSpMk id="32" creationId="{41AEE9D8-1C82-C8CD-E047-5112EB6F2678}"/>
          </ac:cxnSpMkLst>
        </pc:cxnChg>
        <pc:cxnChg chg="mod">
          <ac:chgData name="Soheil Abbasloo" userId="d71572ce-aea6-4a3a-9d7a-c1bc96c12f67" providerId="ADAL" clId="{ED41F9C1-8274-4F08-8693-1523C4FF26CB}" dt="2022-08-10T22:47:29.348" v="364" actId="478"/>
          <ac:cxnSpMkLst>
            <pc:docMk/>
            <pc:sldMk cId="929262914" sldId="419"/>
            <ac:cxnSpMk id="34" creationId="{CEC012A1-79C9-3FEB-4231-730CB25B3164}"/>
          </ac:cxnSpMkLst>
        </pc:cxnChg>
        <pc:cxnChg chg="mod">
          <ac:chgData name="Soheil Abbasloo" userId="d71572ce-aea6-4a3a-9d7a-c1bc96c12f67" providerId="ADAL" clId="{ED41F9C1-8274-4F08-8693-1523C4FF26CB}" dt="2022-08-10T22:47:29.348" v="364" actId="478"/>
          <ac:cxnSpMkLst>
            <pc:docMk/>
            <pc:sldMk cId="929262914" sldId="419"/>
            <ac:cxnSpMk id="35" creationId="{3A24D06E-5F39-3E64-D2BD-21B2D1B09571}"/>
          </ac:cxnSpMkLst>
        </pc:cxnChg>
        <pc:cxnChg chg="mod">
          <ac:chgData name="Soheil Abbasloo" userId="d71572ce-aea6-4a3a-9d7a-c1bc96c12f67" providerId="ADAL" clId="{ED41F9C1-8274-4F08-8693-1523C4FF26CB}" dt="2022-08-10T22:47:29.348" v="364" actId="478"/>
          <ac:cxnSpMkLst>
            <pc:docMk/>
            <pc:sldMk cId="929262914" sldId="419"/>
            <ac:cxnSpMk id="37" creationId="{86403F19-A4BA-7D62-2126-481B848436FC}"/>
          </ac:cxnSpMkLst>
        </pc:cxnChg>
        <pc:cxnChg chg="mod">
          <ac:chgData name="Soheil Abbasloo" userId="d71572ce-aea6-4a3a-9d7a-c1bc96c12f67" providerId="ADAL" clId="{ED41F9C1-8274-4F08-8693-1523C4FF26CB}" dt="2022-08-10T22:47:29.348" v="364" actId="478"/>
          <ac:cxnSpMkLst>
            <pc:docMk/>
            <pc:sldMk cId="929262914" sldId="419"/>
            <ac:cxnSpMk id="42" creationId="{DD6CF7C3-C3D9-4B36-CB34-DAA3E2E00732}"/>
          </ac:cxnSpMkLst>
        </pc:cxnChg>
        <pc:cxnChg chg="mod">
          <ac:chgData name="Soheil Abbasloo" userId="d71572ce-aea6-4a3a-9d7a-c1bc96c12f67" providerId="ADAL" clId="{ED41F9C1-8274-4F08-8693-1523C4FF26CB}" dt="2022-08-10T22:47:29.348" v="364" actId="478"/>
          <ac:cxnSpMkLst>
            <pc:docMk/>
            <pc:sldMk cId="929262914" sldId="419"/>
            <ac:cxnSpMk id="43" creationId="{24CC07F9-E6F1-4E38-3677-F3D7E04BA750}"/>
          </ac:cxnSpMkLst>
        </pc:cxnChg>
        <pc:cxnChg chg="mod">
          <ac:chgData name="Soheil Abbasloo" userId="d71572ce-aea6-4a3a-9d7a-c1bc96c12f67" providerId="ADAL" clId="{ED41F9C1-8274-4F08-8693-1523C4FF26CB}" dt="2022-08-10T22:47:29.348" v="364" actId="478"/>
          <ac:cxnSpMkLst>
            <pc:docMk/>
            <pc:sldMk cId="929262914" sldId="419"/>
            <ac:cxnSpMk id="44" creationId="{33B59F3D-42FB-E6E2-9A7B-1E660B19708D}"/>
          </ac:cxnSpMkLst>
        </pc:cxnChg>
        <pc:cxnChg chg="mod">
          <ac:chgData name="Soheil Abbasloo" userId="d71572ce-aea6-4a3a-9d7a-c1bc96c12f67" providerId="ADAL" clId="{ED41F9C1-8274-4F08-8693-1523C4FF26CB}" dt="2022-08-10T22:47:29.348" v="364" actId="478"/>
          <ac:cxnSpMkLst>
            <pc:docMk/>
            <pc:sldMk cId="929262914" sldId="419"/>
            <ac:cxnSpMk id="45" creationId="{04C9D340-F719-10E7-591E-65317E476783}"/>
          </ac:cxnSpMkLst>
        </pc:cxnChg>
        <pc:cxnChg chg="mod">
          <ac:chgData name="Soheil Abbasloo" userId="d71572ce-aea6-4a3a-9d7a-c1bc96c12f67" providerId="ADAL" clId="{ED41F9C1-8274-4F08-8693-1523C4FF26CB}" dt="2022-08-10T22:47:30.108" v="365"/>
          <ac:cxnSpMkLst>
            <pc:docMk/>
            <pc:sldMk cId="929262914" sldId="419"/>
            <ac:cxnSpMk id="51" creationId="{6A04EE07-A511-58A9-B687-F9949525BD9B}"/>
          </ac:cxnSpMkLst>
        </pc:cxnChg>
        <pc:cxnChg chg="mod">
          <ac:chgData name="Soheil Abbasloo" userId="d71572ce-aea6-4a3a-9d7a-c1bc96c12f67" providerId="ADAL" clId="{ED41F9C1-8274-4F08-8693-1523C4FF26CB}" dt="2022-08-10T22:47:30.108" v="365"/>
          <ac:cxnSpMkLst>
            <pc:docMk/>
            <pc:sldMk cId="929262914" sldId="419"/>
            <ac:cxnSpMk id="52" creationId="{34045DEF-7E84-6225-51F1-206CF95BD158}"/>
          </ac:cxnSpMkLst>
        </pc:cxnChg>
        <pc:cxnChg chg="mod">
          <ac:chgData name="Soheil Abbasloo" userId="d71572ce-aea6-4a3a-9d7a-c1bc96c12f67" providerId="ADAL" clId="{ED41F9C1-8274-4F08-8693-1523C4FF26CB}" dt="2022-08-10T22:47:30.108" v="365"/>
          <ac:cxnSpMkLst>
            <pc:docMk/>
            <pc:sldMk cId="929262914" sldId="419"/>
            <ac:cxnSpMk id="53" creationId="{197B1A4D-788F-DD3F-E4BF-0C5C86FC2142}"/>
          </ac:cxnSpMkLst>
        </pc:cxnChg>
        <pc:cxnChg chg="mod">
          <ac:chgData name="Soheil Abbasloo" userId="d71572ce-aea6-4a3a-9d7a-c1bc96c12f67" providerId="ADAL" clId="{ED41F9C1-8274-4F08-8693-1523C4FF26CB}" dt="2022-08-10T22:47:30.108" v="365"/>
          <ac:cxnSpMkLst>
            <pc:docMk/>
            <pc:sldMk cId="929262914" sldId="419"/>
            <ac:cxnSpMk id="54" creationId="{1D409C14-0523-9828-11BA-59EABAE385C1}"/>
          </ac:cxnSpMkLst>
        </pc:cxnChg>
        <pc:cxnChg chg="mod">
          <ac:chgData name="Soheil Abbasloo" userId="d71572ce-aea6-4a3a-9d7a-c1bc96c12f67" providerId="ADAL" clId="{ED41F9C1-8274-4F08-8693-1523C4FF26CB}" dt="2022-08-10T22:47:30.108" v="365"/>
          <ac:cxnSpMkLst>
            <pc:docMk/>
            <pc:sldMk cId="929262914" sldId="419"/>
            <ac:cxnSpMk id="59" creationId="{275E1928-6216-D7FE-0DD2-1A713755F82C}"/>
          </ac:cxnSpMkLst>
        </pc:cxnChg>
        <pc:cxnChg chg="mod">
          <ac:chgData name="Soheil Abbasloo" userId="d71572ce-aea6-4a3a-9d7a-c1bc96c12f67" providerId="ADAL" clId="{ED41F9C1-8274-4F08-8693-1523C4FF26CB}" dt="2022-08-10T22:47:30.108" v="365"/>
          <ac:cxnSpMkLst>
            <pc:docMk/>
            <pc:sldMk cId="929262914" sldId="419"/>
            <ac:cxnSpMk id="60" creationId="{1F477EDA-5DAE-B026-5F84-586DB71FBF6E}"/>
          </ac:cxnSpMkLst>
        </pc:cxnChg>
        <pc:cxnChg chg="mod">
          <ac:chgData name="Soheil Abbasloo" userId="d71572ce-aea6-4a3a-9d7a-c1bc96c12f67" providerId="ADAL" clId="{ED41F9C1-8274-4F08-8693-1523C4FF26CB}" dt="2022-08-10T22:47:30.108" v="365"/>
          <ac:cxnSpMkLst>
            <pc:docMk/>
            <pc:sldMk cId="929262914" sldId="419"/>
            <ac:cxnSpMk id="61" creationId="{715F6C45-8512-4AA8-820C-7C6CE27B0BEF}"/>
          </ac:cxnSpMkLst>
        </pc:cxnChg>
        <pc:cxnChg chg="mod">
          <ac:chgData name="Soheil Abbasloo" userId="d71572ce-aea6-4a3a-9d7a-c1bc96c12f67" providerId="ADAL" clId="{ED41F9C1-8274-4F08-8693-1523C4FF26CB}" dt="2022-08-10T22:47:30.108" v="365"/>
          <ac:cxnSpMkLst>
            <pc:docMk/>
            <pc:sldMk cId="929262914" sldId="419"/>
            <ac:cxnSpMk id="62" creationId="{AA55BD9D-1E6E-475D-4B71-923AFD76A8BC}"/>
          </ac:cxnSpMkLst>
        </pc:cxnChg>
        <pc:cxnChg chg="mod">
          <ac:chgData name="Soheil Abbasloo" userId="d71572ce-aea6-4a3a-9d7a-c1bc96c12f67" providerId="ADAL" clId="{ED41F9C1-8274-4F08-8693-1523C4FF26CB}" dt="2022-08-10T22:47:32.095" v="369"/>
          <ac:cxnSpMkLst>
            <pc:docMk/>
            <pc:sldMk cId="929262914" sldId="419"/>
            <ac:cxnSpMk id="68" creationId="{EA5AA079-8F07-A582-B149-2D4E265293E2}"/>
          </ac:cxnSpMkLst>
        </pc:cxnChg>
        <pc:cxnChg chg="mod">
          <ac:chgData name="Soheil Abbasloo" userId="d71572ce-aea6-4a3a-9d7a-c1bc96c12f67" providerId="ADAL" clId="{ED41F9C1-8274-4F08-8693-1523C4FF26CB}" dt="2022-08-10T22:47:32.095" v="369"/>
          <ac:cxnSpMkLst>
            <pc:docMk/>
            <pc:sldMk cId="929262914" sldId="419"/>
            <ac:cxnSpMk id="69" creationId="{23E63357-5C56-7DBC-8EC1-66C394C8C398}"/>
          </ac:cxnSpMkLst>
        </pc:cxnChg>
        <pc:cxnChg chg="mod">
          <ac:chgData name="Soheil Abbasloo" userId="d71572ce-aea6-4a3a-9d7a-c1bc96c12f67" providerId="ADAL" clId="{ED41F9C1-8274-4F08-8693-1523C4FF26CB}" dt="2022-08-10T22:47:32.095" v="369"/>
          <ac:cxnSpMkLst>
            <pc:docMk/>
            <pc:sldMk cId="929262914" sldId="419"/>
            <ac:cxnSpMk id="70" creationId="{4298729D-FB70-5EA9-9C8E-730AB89167EC}"/>
          </ac:cxnSpMkLst>
        </pc:cxnChg>
        <pc:cxnChg chg="mod">
          <ac:chgData name="Soheil Abbasloo" userId="d71572ce-aea6-4a3a-9d7a-c1bc96c12f67" providerId="ADAL" clId="{ED41F9C1-8274-4F08-8693-1523C4FF26CB}" dt="2022-08-10T22:47:32.095" v="369"/>
          <ac:cxnSpMkLst>
            <pc:docMk/>
            <pc:sldMk cId="929262914" sldId="419"/>
            <ac:cxnSpMk id="71" creationId="{8C0F7D6E-FFFF-074F-5193-5EF05D2F6A2C}"/>
          </ac:cxnSpMkLst>
        </pc:cxnChg>
        <pc:cxnChg chg="mod">
          <ac:chgData name="Soheil Abbasloo" userId="d71572ce-aea6-4a3a-9d7a-c1bc96c12f67" providerId="ADAL" clId="{ED41F9C1-8274-4F08-8693-1523C4FF26CB}" dt="2022-08-10T22:47:32.095" v="369"/>
          <ac:cxnSpMkLst>
            <pc:docMk/>
            <pc:sldMk cId="929262914" sldId="419"/>
            <ac:cxnSpMk id="76" creationId="{F18B0431-FB79-52F0-00ED-2DF30C2D54B9}"/>
          </ac:cxnSpMkLst>
        </pc:cxnChg>
        <pc:cxnChg chg="mod">
          <ac:chgData name="Soheil Abbasloo" userId="d71572ce-aea6-4a3a-9d7a-c1bc96c12f67" providerId="ADAL" clId="{ED41F9C1-8274-4F08-8693-1523C4FF26CB}" dt="2022-08-10T22:47:32.095" v="369"/>
          <ac:cxnSpMkLst>
            <pc:docMk/>
            <pc:sldMk cId="929262914" sldId="419"/>
            <ac:cxnSpMk id="77" creationId="{71C5A8EC-4C56-FDB3-9E00-6EC220C48389}"/>
          </ac:cxnSpMkLst>
        </pc:cxnChg>
        <pc:cxnChg chg="mod">
          <ac:chgData name="Soheil Abbasloo" userId="d71572ce-aea6-4a3a-9d7a-c1bc96c12f67" providerId="ADAL" clId="{ED41F9C1-8274-4F08-8693-1523C4FF26CB}" dt="2022-08-10T22:47:32.095" v="369"/>
          <ac:cxnSpMkLst>
            <pc:docMk/>
            <pc:sldMk cId="929262914" sldId="419"/>
            <ac:cxnSpMk id="78" creationId="{9E4D2955-F28C-FE6D-4C58-8266146B1D15}"/>
          </ac:cxnSpMkLst>
        </pc:cxnChg>
        <pc:cxnChg chg="mod">
          <ac:chgData name="Soheil Abbasloo" userId="d71572ce-aea6-4a3a-9d7a-c1bc96c12f67" providerId="ADAL" clId="{ED41F9C1-8274-4F08-8693-1523C4FF26CB}" dt="2022-08-10T22:47:32.095" v="369"/>
          <ac:cxnSpMkLst>
            <pc:docMk/>
            <pc:sldMk cId="929262914" sldId="419"/>
            <ac:cxnSpMk id="79" creationId="{814BA8D4-45FE-2905-1660-8EACBB1D67E7}"/>
          </ac:cxnSpMkLst>
        </pc:cxnChg>
      </pc:sldChg>
      <pc:sldChg chg="addSp delSp modSp add del mod modClrScheme chgLayout modNotes">
        <pc:chgData name="Soheil Abbasloo" userId="d71572ce-aea6-4a3a-9d7a-c1bc96c12f67" providerId="ADAL" clId="{ED41F9C1-8274-4F08-8693-1523C4FF26CB}" dt="2022-08-17T16:10:26.218" v="6093" actId="2696"/>
        <pc:sldMkLst>
          <pc:docMk/>
          <pc:sldMk cId="369981030" sldId="420"/>
        </pc:sldMkLst>
        <pc:spChg chg="add mod ord">
          <ac:chgData name="Soheil Abbasloo" userId="d71572ce-aea6-4a3a-9d7a-c1bc96c12f67" providerId="ADAL" clId="{ED41F9C1-8274-4F08-8693-1523C4FF26CB}" dt="2022-08-10T22:32:08.897" v="106" actId="700"/>
          <ac:spMkLst>
            <pc:docMk/>
            <pc:sldMk cId="369981030" sldId="420"/>
            <ac:spMk id="2" creationId="{A20A5628-E395-B356-83A2-C8262CF58E31}"/>
          </ac:spMkLst>
        </pc:spChg>
        <pc:spChg chg="add del mod ord">
          <ac:chgData name="Soheil Abbasloo" userId="d71572ce-aea6-4a3a-9d7a-c1bc96c12f67" providerId="ADAL" clId="{ED41F9C1-8274-4F08-8693-1523C4FF26CB}" dt="2022-08-10T22:43:42.790" v="258" actId="700"/>
          <ac:spMkLst>
            <pc:docMk/>
            <pc:sldMk cId="369981030" sldId="420"/>
            <ac:spMk id="2" creationId="{EAB8F488-0DBB-4981-EF41-887A8944D6C0}"/>
          </ac:spMkLst>
        </pc:spChg>
        <pc:spChg chg="add mod ord">
          <ac:chgData name="Soheil Abbasloo" userId="d71572ce-aea6-4a3a-9d7a-c1bc96c12f67" providerId="ADAL" clId="{ED41F9C1-8274-4F08-8693-1523C4FF26CB}" dt="2022-08-10T22:44:30.349" v="277" actId="12"/>
          <ac:spMkLst>
            <pc:docMk/>
            <pc:sldMk cId="369981030" sldId="420"/>
            <ac:spMk id="3" creationId="{C2756616-786C-9A8D-9D06-9F4C219F5E0C}"/>
          </ac:spMkLst>
        </pc:spChg>
        <pc:spChg chg="mod ord">
          <ac:chgData name="Soheil Abbasloo" userId="d71572ce-aea6-4a3a-9d7a-c1bc96c12f67" providerId="ADAL" clId="{ED41F9C1-8274-4F08-8693-1523C4FF26CB}" dt="2022-08-10T22:43:42.790" v="258" actId="700"/>
          <ac:spMkLst>
            <pc:docMk/>
            <pc:sldMk cId="369981030" sldId="420"/>
            <ac:spMk id="58375" creationId="{00000000-0000-0000-0000-000000000000}"/>
          </ac:spMkLst>
        </pc:spChg>
        <pc:spChg chg="del mod">
          <ac:chgData name="Soheil Abbasloo" userId="d71572ce-aea6-4a3a-9d7a-c1bc96c12f67" providerId="ADAL" clId="{ED41F9C1-8274-4F08-8693-1523C4FF26CB}" dt="2022-08-10T22:44:01.096" v="260" actId="478"/>
          <ac:spMkLst>
            <pc:docMk/>
            <pc:sldMk cId="369981030" sldId="420"/>
            <ac:spMk id="965655" creationId="{00000000-0000-0000-0000-000000000000}"/>
          </ac:spMkLst>
        </pc:spChg>
      </pc:sldChg>
      <pc:sldChg chg="modSp add del mod modClrScheme chgLayout">
        <pc:chgData name="Soheil Abbasloo" userId="d71572ce-aea6-4a3a-9d7a-c1bc96c12f67" providerId="ADAL" clId="{ED41F9C1-8274-4F08-8693-1523C4FF26CB}" dt="2022-08-17T16:10:26.218" v="6093" actId="2696"/>
        <pc:sldMkLst>
          <pc:docMk/>
          <pc:sldMk cId="1695064541" sldId="421"/>
        </pc:sldMkLst>
        <pc:spChg chg="mod ord">
          <ac:chgData name="Soheil Abbasloo" userId="d71572ce-aea6-4a3a-9d7a-c1bc96c12f67" providerId="ADAL" clId="{ED41F9C1-8274-4F08-8693-1523C4FF26CB}" dt="2022-08-10T22:35:24.382" v="148" actId="700"/>
          <ac:spMkLst>
            <pc:docMk/>
            <pc:sldMk cId="1695064541" sldId="421"/>
            <ac:spMk id="2" creationId="{00000000-0000-0000-0000-000000000000}"/>
          </ac:spMkLst>
        </pc:spChg>
        <pc:spChg chg="mod ord">
          <ac:chgData name="Soheil Abbasloo" userId="d71572ce-aea6-4a3a-9d7a-c1bc96c12f67" providerId="ADAL" clId="{ED41F9C1-8274-4F08-8693-1523C4FF26CB}" dt="2022-08-10T22:35:24.382" v="148" actId="700"/>
          <ac:spMkLst>
            <pc:docMk/>
            <pc:sldMk cId="1695064541" sldId="421"/>
            <ac:spMk id="3" creationId="{00000000-0000-0000-0000-000000000000}"/>
          </ac:spMkLst>
        </pc:spChg>
      </pc:sldChg>
      <pc:sldChg chg="modSp add del mod modClrScheme chgLayout">
        <pc:chgData name="Soheil Abbasloo" userId="d71572ce-aea6-4a3a-9d7a-c1bc96c12f67" providerId="ADAL" clId="{ED41F9C1-8274-4F08-8693-1523C4FF26CB}" dt="2022-08-10T22:58:06.994" v="491" actId="47"/>
        <pc:sldMkLst>
          <pc:docMk/>
          <pc:sldMk cId="910048962" sldId="422"/>
        </pc:sldMkLst>
        <pc:spChg chg="mod ord">
          <ac:chgData name="Soheil Abbasloo" userId="d71572ce-aea6-4a3a-9d7a-c1bc96c12f67" providerId="ADAL" clId="{ED41F9C1-8274-4F08-8693-1523C4FF26CB}" dt="2022-08-10T22:35:24.382" v="148" actId="700"/>
          <ac:spMkLst>
            <pc:docMk/>
            <pc:sldMk cId="910048962" sldId="422"/>
            <ac:spMk id="2" creationId="{00000000-0000-0000-0000-000000000000}"/>
          </ac:spMkLst>
        </pc:spChg>
        <pc:spChg chg="mod ord">
          <ac:chgData name="Soheil Abbasloo" userId="d71572ce-aea6-4a3a-9d7a-c1bc96c12f67" providerId="ADAL" clId="{ED41F9C1-8274-4F08-8693-1523C4FF26CB}" dt="2022-08-10T22:53:29.413" v="440" actId="6549"/>
          <ac:spMkLst>
            <pc:docMk/>
            <pc:sldMk cId="910048962" sldId="422"/>
            <ac:spMk id="3" creationId="{00000000-0000-0000-0000-000000000000}"/>
          </ac:spMkLst>
        </pc:spChg>
      </pc:sldChg>
      <pc:sldChg chg="addSp delSp modSp add del mod modClrScheme chgLayout">
        <pc:chgData name="Soheil Abbasloo" userId="d71572ce-aea6-4a3a-9d7a-c1bc96c12f67" providerId="ADAL" clId="{ED41F9C1-8274-4F08-8693-1523C4FF26CB}" dt="2022-08-17T16:10:26.218" v="6093" actId="2696"/>
        <pc:sldMkLst>
          <pc:docMk/>
          <pc:sldMk cId="4094624747" sldId="423"/>
        </pc:sldMkLst>
        <pc:spChg chg="mod ord">
          <ac:chgData name="Soheil Abbasloo" userId="d71572ce-aea6-4a3a-9d7a-c1bc96c12f67" providerId="ADAL" clId="{ED41F9C1-8274-4F08-8693-1523C4FF26CB}" dt="2022-08-10T22:35:24.382" v="148" actId="700"/>
          <ac:spMkLst>
            <pc:docMk/>
            <pc:sldMk cId="4094624747" sldId="423"/>
            <ac:spMk id="2" creationId="{00000000-0000-0000-0000-000000000000}"/>
          </ac:spMkLst>
        </pc:spChg>
        <pc:spChg chg="add mod ord">
          <ac:chgData name="Soheil Abbasloo" userId="d71572ce-aea6-4a3a-9d7a-c1bc96c12f67" providerId="ADAL" clId="{ED41F9C1-8274-4F08-8693-1523C4FF26CB}" dt="2022-08-10T22:32:08.897" v="106" actId="700"/>
          <ac:spMkLst>
            <pc:docMk/>
            <pc:sldMk cId="4094624747" sldId="423"/>
            <ac:spMk id="4" creationId="{6083A285-B488-51EC-83F0-7B66F8EEB631}"/>
          </ac:spMkLst>
        </pc:spChg>
        <pc:spChg chg="add del mod ord">
          <ac:chgData name="Soheil Abbasloo" userId="d71572ce-aea6-4a3a-9d7a-c1bc96c12f67" providerId="ADAL" clId="{ED41F9C1-8274-4F08-8693-1523C4FF26CB}" dt="2022-08-10T22:42:27.910" v="238" actId="478"/>
          <ac:spMkLst>
            <pc:docMk/>
            <pc:sldMk cId="4094624747" sldId="423"/>
            <ac:spMk id="4" creationId="{C289BC12-04D8-88F0-235D-4846814CF24E}"/>
          </ac:spMkLst>
        </pc:spChg>
      </pc:sldChg>
      <pc:sldChg chg="addSp modSp add del mod modClrScheme chgLayout">
        <pc:chgData name="Soheil Abbasloo" userId="d71572ce-aea6-4a3a-9d7a-c1bc96c12f67" providerId="ADAL" clId="{ED41F9C1-8274-4F08-8693-1523C4FF26CB}" dt="2022-08-17T16:10:26.218" v="6093" actId="2696"/>
        <pc:sldMkLst>
          <pc:docMk/>
          <pc:sldMk cId="1598507801" sldId="424"/>
        </pc:sldMkLst>
        <pc:spChg chg="mod ord">
          <ac:chgData name="Soheil Abbasloo" userId="d71572ce-aea6-4a3a-9d7a-c1bc96c12f67" providerId="ADAL" clId="{ED41F9C1-8274-4F08-8693-1523C4FF26CB}" dt="2022-08-10T22:35:24.382" v="148" actId="700"/>
          <ac:spMkLst>
            <pc:docMk/>
            <pc:sldMk cId="1598507801" sldId="424"/>
            <ac:spMk id="2" creationId="{00000000-0000-0000-0000-000000000000}"/>
          </ac:spMkLst>
        </pc:spChg>
        <pc:spChg chg="add mod ord">
          <ac:chgData name="Soheil Abbasloo" userId="d71572ce-aea6-4a3a-9d7a-c1bc96c12f67" providerId="ADAL" clId="{ED41F9C1-8274-4F08-8693-1523C4FF26CB}" dt="2022-08-10T22:32:08.897" v="106" actId="700"/>
          <ac:spMkLst>
            <pc:docMk/>
            <pc:sldMk cId="1598507801" sldId="424"/>
            <ac:spMk id="3" creationId="{3B71D9E4-DF85-DAD0-8302-15C04F8DDA7E}"/>
          </ac:spMkLst>
        </pc:spChg>
        <pc:spChg chg="add mod ord">
          <ac:chgData name="Soheil Abbasloo" userId="d71572ce-aea6-4a3a-9d7a-c1bc96c12f67" providerId="ADAL" clId="{ED41F9C1-8274-4F08-8693-1523C4FF26CB}" dt="2022-08-10T22:35:24.382" v="148" actId="700"/>
          <ac:spMkLst>
            <pc:docMk/>
            <pc:sldMk cId="1598507801" sldId="424"/>
            <ac:spMk id="3" creationId="{E136D1CC-AF3F-550E-3E26-5E5E4BE3AE5F}"/>
          </ac:spMkLst>
        </pc:spChg>
        <pc:spChg chg="mod ord">
          <ac:chgData name="Soheil Abbasloo" userId="d71572ce-aea6-4a3a-9d7a-c1bc96c12f67" providerId="ADAL" clId="{ED41F9C1-8274-4F08-8693-1523C4FF26CB}" dt="2022-08-10T22:35:24.382" v="148" actId="700"/>
          <ac:spMkLst>
            <pc:docMk/>
            <pc:sldMk cId="1598507801" sldId="424"/>
            <ac:spMk id="4" creationId="{00000000-0000-0000-0000-000000000000}"/>
          </ac:spMkLst>
        </pc:spChg>
      </pc:sldChg>
      <pc:sldChg chg="addSp modSp add del mod modClrScheme chgLayout">
        <pc:chgData name="Soheil Abbasloo" userId="d71572ce-aea6-4a3a-9d7a-c1bc96c12f67" providerId="ADAL" clId="{ED41F9C1-8274-4F08-8693-1523C4FF26CB}" dt="2022-08-17T16:10:26.218" v="6093" actId="2696"/>
        <pc:sldMkLst>
          <pc:docMk/>
          <pc:sldMk cId="2435462095" sldId="425"/>
        </pc:sldMkLst>
        <pc:spChg chg="mod ord">
          <ac:chgData name="Soheil Abbasloo" userId="d71572ce-aea6-4a3a-9d7a-c1bc96c12f67" providerId="ADAL" clId="{ED41F9C1-8274-4F08-8693-1523C4FF26CB}" dt="2022-08-10T22:35:24.382" v="148" actId="700"/>
          <ac:spMkLst>
            <pc:docMk/>
            <pc:sldMk cId="2435462095" sldId="425"/>
            <ac:spMk id="2" creationId="{00000000-0000-0000-0000-000000000000}"/>
          </ac:spMkLst>
        </pc:spChg>
        <pc:spChg chg="add mod ord">
          <ac:chgData name="Soheil Abbasloo" userId="d71572ce-aea6-4a3a-9d7a-c1bc96c12f67" providerId="ADAL" clId="{ED41F9C1-8274-4F08-8693-1523C4FF26CB}" dt="2022-08-10T22:35:24.382" v="148" actId="700"/>
          <ac:spMkLst>
            <pc:docMk/>
            <pc:sldMk cId="2435462095" sldId="425"/>
            <ac:spMk id="3" creationId="{5F25159E-426F-9A96-DF60-F1F7BD0342F9}"/>
          </ac:spMkLst>
        </pc:spChg>
        <pc:spChg chg="add mod ord">
          <ac:chgData name="Soheil Abbasloo" userId="d71572ce-aea6-4a3a-9d7a-c1bc96c12f67" providerId="ADAL" clId="{ED41F9C1-8274-4F08-8693-1523C4FF26CB}" dt="2022-08-10T22:32:08.897" v="106" actId="700"/>
          <ac:spMkLst>
            <pc:docMk/>
            <pc:sldMk cId="2435462095" sldId="425"/>
            <ac:spMk id="3" creationId="{6EB2C342-9107-702E-7725-3E82CE1E8970}"/>
          </ac:spMkLst>
        </pc:spChg>
        <pc:spChg chg="mod ord">
          <ac:chgData name="Soheil Abbasloo" userId="d71572ce-aea6-4a3a-9d7a-c1bc96c12f67" providerId="ADAL" clId="{ED41F9C1-8274-4F08-8693-1523C4FF26CB}" dt="2022-08-10T22:35:24.382" v="148" actId="700"/>
          <ac:spMkLst>
            <pc:docMk/>
            <pc:sldMk cId="2435462095" sldId="425"/>
            <ac:spMk id="4" creationId="{00000000-0000-0000-0000-000000000000}"/>
          </ac:spMkLst>
        </pc:spChg>
      </pc:sldChg>
      <pc:sldChg chg="addSp modSp add del mod modClrScheme chgLayout">
        <pc:chgData name="Soheil Abbasloo" userId="d71572ce-aea6-4a3a-9d7a-c1bc96c12f67" providerId="ADAL" clId="{ED41F9C1-8274-4F08-8693-1523C4FF26CB}" dt="2022-08-17T16:10:26.218" v="6093" actId="2696"/>
        <pc:sldMkLst>
          <pc:docMk/>
          <pc:sldMk cId="1378290541" sldId="426"/>
        </pc:sldMkLst>
        <pc:spChg chg="mod ord">
          <ac:chgData name="Soheil Abbasloo" userId="d71572ce-aea6-4a3a-9d7a-c1bc96c12f67" providerId="ADAL" clId="{ED41F9C1-8274-4F08-8693-1523C4FF26CB}" dt="2022-08-10T22:35:24.382" v="148" actId="700"/>
          <ac:spMkLst>
            <pc:docMk/>
            <pc:sldMk cId="1378290541" sldId="426"/>
            <ac:spMk id="2" creationId="{00000000-0000-0000-0000-000000000000}"/>
          </ac:spMkLst>
        </pc:spChg>
        <pc:spChg chg="add mod ord">
          <ac:chgData name="Soheil Abbasloo" userId="d71572ce-aea6-4a3a-9d7a-c1bc96c12f67" providerId="ADAL" clId="{ED41F9C1-8274-4F08-8693-1523C4FF26CB}" dt="2022-08-10T22:32:08.897" v="106" actId="700"/>
          <ac:spMkLst>
            <pc:docMk/>
            <pc:sldMk cId="1378290541" sldId="426"/>
            <ac:spMk id="3" creationId="{98D8C268-CAF8-3888-3AF9-06822A2D3AE2}"/>
          </ac:spMkLst>
        </pc:spChg>
        <pc:spChg chg="add mod ord">
          <ac:chgData name="Soheil Abbasloo" userId="d71572ce-aea6-4a3a-9d7a-c1bc96c12f67" providerId="ADAL" clId="{ED41F9C1-8274-4F08-8693-1523C4FF26CB}" dt="2022-08-10T22:35:24.382" v="148" actId="700"/>
          <ac:spMkLst>
            <pc:docMk/>
            <pc:sldMk cId="1378290541" sldId="426"/>
            <ac:spMk id="3" creationId="{B6F842CA-3671-0CD9-68E6-2F2FB8874E68}"/>
          </ac:spMkLst>
        </pc:spChg>
        <pc:spChg chg="mod ord">
          <ac:chgData name="Soheil Abbasloo" userId="d71572ce-aea6-4a3a-9d7a-c1bc96c12f67" providerId="ADAL" clId="{ED41F9C1-8274-4F08-8693-1523C4FF26CB}" dt="2022-08-10T22:35:24.382" v="148" actId="700"/>
          <ac:spMkLst>
            <pc:docMk/>
            <pc:sldMk cId="1378290541" sldId="426"/>
            <ac:spMk id="4" creationId="{00000000-0000-0000-0000-000000000000}"/>
          </ac:spMkLst>
        </pc:spChg>
      </pc:sldChg>
      <pc:sldChg chg="addSp modSp add del mod modClrScheme chgLayout modNotes">
        <pc:chgData name="Soheil Abbasloo" userId="d71572ce-aea6-4a3a-9d7a-c1bc96c12f67" providerId="ADAL" clId="{ED41F9C1-8274-4F08-8693-1523C4FF26CB}" dt="2022-08-10T22:50:13.483" v="397" actId="47"/>
        <pc:sldMkLst>
          <pc:docMk/>
          <pc:sldMk cId="868029373" sldId="427"/>
        </pc:sldMkLst>
        <pc:spChg chg="add mod ord">
          <ac:chgData name="Soheil Abbasloo" userId="d71572ce-aea6-4a3a-9d7a-c1bc96c12f67" providerId="ADAL" clId="{ED41F9C1-8274-4F08-8693-1523C4FF26CB}" dt="2022-08-10T22:32:08.897" v="106" actId="700"/>
          <ac:spMkLst>
            <pc:docMk/>
            <pc:sldMk cId="868029373" sldId="427"/>
            <ac:spMk id="2" creationId="{47A90ADD-F2D0-4E0A-2147-0D255A3B955F}"/>
          </ac:spMkLst>
        </pc:spChg>
        <pc:spChg chg="add mod ord">
          <ac:chgData name="Soheil Abbasloo" userId="d71572ce-aea6-4a3a-9d7a-c1bc96c12f67" providerId="ADAL" clId="{ED41F9C1-8274-4F08-8693-1523C4FF26CB}" dt="2022-08-10T22:35:24.382" v="148" actId="700"/>
          <ac:spMkLst>
            <pc:docMk/>
            <pc:sldMk cId="868029373" sldId="427"/>
            <ac:spMk id="2" creationId="{DA18ADDF-B3D5-F811-FD55-0090C2C92900}"/>
          </ac:spMkLst>
        </pc:spChg>
        <pc:spChg chg="mod ord">
          <ac:chgData name="Soheil Abbasloo" userId="d71572ce-aea6-4a3a-9d7a-c1bc96c12f67" providerId="ADAL" clId="{ED41F9C1-8274-4F08-8693-1523C4FF26CB}" dt="2022-08-10T22:35:24.382" v="148" actId="700"/>
          <ac:spMkLst>
            <pc:docMk/>
            <pc:sldMk cId="868029373" sldId="427"/>
            <ac:spMk id="80899" creationId="{00000000-0000-0000-0000-000000000000}"/>
          </ac:spMkLst>
        </pc:spChg>
      </pc:sldChg>
      <pc:sldChg chg="modSp del">
        <pc:chgData name="Soheil Abbasloo" userId="d71572ce-aea6-4a3a-9d7a-c1bc96c12f67" providerId="ADAL" clId="{ED41F9C1-8274-4F08-8693-1523C4FF26CB}" dt="2022-08-12T22:29:24.926" v="6087" actId="47"/>
        <pc:sldMkLst>
          <pc:docMk/>
          <pc:sldMk cId="0" sldId="428"/>
        </pc:sldMkLst>
        <pc:spChg chg="mod">
          <ac:chgData name="Soheil Abbasloo" userId="d71572ce-aea6-4a3a-9d7a-c1bc96c12f67" providerId="ADAL" clId="{ED41F9C1-8274-4F08-8693-1523C4FF26CB}" dt="2022-08-10T22:22:09.726" v="11"/>
          <ac:spMkLst>
            <pc:docMk/>
            <pc:sldMk cId="0" sldId="428"/>
            <ac:spMk id="27651" creationId="{2431E5CB-7662-ABE3-2518-F75379530A64}"/>
          </ac:spMkLst>
        </pc:spChg>
        <pc:spChg chg="mod">
          <ac:chgData name="Soheil Abbasloo" userId="d71572ce-aea6-4a3a-9d7a-c1bc96c12f67" providerId="ADAL" clId="{ED41F9C1-8274-4F08-8693-1523C4FF26CB}" dt="2022-08-10T22:22:09.726" v="11"/>
          <ac:spMkLst>
            <pc:docMk/>
            <pc:sldMk cId="0" sldId="428"/>
            <ac:spMk id="27652" creationId="{7A50BA24-DCF5-A868-721A-B9070AC58A18}"/>
          </ac:spMkLst>
        </pc:spChg>
      </pc:sldChg>
      <pc:sldChg chg="modSp add del mod modClrScheme chgLayout">
        <pc:chgData name="Soheil Abbasloo" userId="d71572ce-aea6-4a3a-9d7a-c1bc96c12f67" providerId="ADAL" clId="{ED41F9C1-8274-4F08-8693-1523C4FF26CB}" dt="2022-08-10T22:35:40.954" v="160" actId="47"/>
        <pc:sldMkLst>
          <pc:docMk/>
          <pc:sldMk cId="1248519644" sldId="431"/>
        </pc:sldMkLst>
        <pc:spChg chg="mod ord">
          <ac:chgData name="Soheil Abbasloo" userId="d71572ce-aea6-4a3a-9d7a-c1bc96c12f67" providerId="ADAL" clId="{ED41F9C1-8274-4F08-8693-1523C4FF26CB}" dt="2022-08-10T22:35:24.382" v="148" actId="700"/>
          <ac:spMkLst>
            <pc:docMk/>
            <pc:sldMk cId="1248519644" sldId="431"/>
            <ac:spMk id="2" creationId="{00000000-0000-0000-0000-000000000000}"/>
          </ac:spMkLst>
        </pc:spChg>
        <pc:spChg chg="mod ord">
          <ac:chgData name="Soheil Abbasloo" userId="d71572ce-aea6-4a3a-9d7a-c1bc96c12f67" providerId="ADAL" clId="{ED41F9C1-8274-4F08-8693-1523C4FF26CB}" dt="2022-08-10T22:35:24.382" v="148" actId="700"/>
          <ac:spMkLst>
            <pc:docMk/>
            <pc:sldMk cId="1248519644" sldId="431"/>
            <ac:spMk id="3" creationId="{00000000-0000-0000-0000-000000000000}"/>
          </ac:spMkLst>
        </pc:spChg>
      </pc:sldChg>
      <pc:sldChg chg="modSp add del mod modClrScheme chgLayout">
        <pc:chgData name="Soheil Abbasloo" userId="d71572ce-aea6-4a3a-9d7a-c1bc96c12f67" providerId="ADAL" clId="{ED41F9C1-8274-4F08-8693-1523C4FF26CB}" dt="2022-08-10T22:39:09.810" v="199" actId="47"/>
        <pc:sldMkLst>
          <pc:docMk/>
          <pc:sldMk cId="1828357473" sldId="432"/>
        </pc:sldMkLst>
        <pc:spChg chg="mod ord">
          <ac:chgData name="Soheil Abbasloo" userId="d71572ce-aea6-4a3a-9d7a-c1bc96c12f67" providerId="ADAL" clId="{ED41F9C1-8274-4F08-8693-1523C4FF26CB}" dt="2022-08-10T22:35:24.382" v="148" actId="700"/>
          <ac:spMkLst>
            <pc:docMk/>
            <pc:sldMk cId="1828357473" sldId="432"/>
            <ac:spMk id="2" creationId="{00000000-0000-0000-0000-000000000000}"/>
          </ac:spMkLst>
        </pc:spChg>
        <pc:spChg chg="mod ord">
          <ac:chgData name="Soheil Abbasloo" userId="d71572ce-aea6-4a3a-9d7a-c1bc96c12f67" providerId="ADAL" clId="{ED41F9C1-8274-4F08-8693-1523C4FF26CB}" dt="2022-08-10T22:35:24.382" v="148" actId="700"/>
          <ac:spMkLst>
            <pc:docMk/>
            <pc:sldMk cId="1828357473" sldId="432"/>
            <ac:spMk id="3" creationId="{00000000-0000-0000-0000-000000000000}"/>
          </ac:spMkLst>
        </pc:spChg>
      </pc:sldChg>
      <pc:sldChg chg="modSp mod">
        <pc:chgData name="Soheil Abbasloo" userId="d71572ce-aea6-4a3a-9d7a-c1bc96c12f67" providerId="ADAL" clId="{ED41F9C1-8274-4F08-8693-1523C4FF26CB}" dt="2022-08-17T17:35:14.845" v="7045" actId="20577"/>
        <pc:sldMkLst>
          <pc:docMk/>
          <pc:sldMk cId="880369482" sldId="450"/>
        </pc:sldMkLst>
        <pc:spChg chg="mod">
          <ac:chgData name="Soheil Abbasloo" userId="d71572ce-aea6-4a3a-9d7a-c1bc96c12f67" providerId="ADAL" clId="{ED41F9C1-8274-4F08-8693-1523C4FF26CB}" dt="2022-08-17T17:35:14.845" v="7045" actId="20577"/>
          <ac:spMkLst>
            <pc:docMk/>
            <pc:sldMk cId="880369482" sldId="450"/>
            <ac:spMk id="2" creationId="{09C2587D-5EB9-081D-E718-EE8DC906049E}"/>
          </ac:spMkLst>
        </pc:spChg>
      </pc:sldChg>
      <pc:sldChg chg="addSp delSp modSp new mod modClrScheme chgLayout">
        <pc:chgData name="Soheil Abbasloo" userId="d71572ce-aea6-4a3a-9d7a-c1bc96c12f67" providerId="ADAL" clId="{ED41F9C1-8274-4F08-8693-1523C4FF26CB}" dt="2022-08-17T16:43:38.031" v="6463" actId="404"/>
        <pc:sldMkLst>
          <pc:docMk/>
          <pc:sldMk cId="1007427872" sldId="451"/>
        </pc:sldMkLst>
        <pc:spChg chg="mod ord">
          <ac:chgData name="Soheil Abbasloo" userId="d71572ce-aea6-4a3a-9d7a-c1bc96c12f67" providerId="ADAL" clId="{ED41F9C1-8274-4F08-8693-1523C4FF26CB}" dt="2022-08-17T16:41:08.852" v="6428" actId="700"/>
          <ac:spMkLst>
            <pc:docMk/>
            <pc:sldMk cId="1007427872" sldId="451"/>
            <ac:spMk id="2" creationId="{158BFBAA-8AFC-3E77-3665-A43B5FC85EDC}"/>
          </ac:spMkLst>
        </pc:spChg>
        <pc:spChg chg="del mod ord">
          <ac:chgData name="Soheil Abbasloo" userId="d71572ce-aea6-4a3a-9d7a-c1bc96c12f67" providerId="ADAL" clId="{ED41F9C1-8274-4F08-8693-1523C4FF26CB}" dt="2022-08-17T16:40:58.653" v="6426" actId="700"/>
          <ac:spMkLst>
            <pc:docMk/>
            <pc:sldMk cId="1007427872" sldId="451"/>
            <ac:spMk id="3" creationId="{9DE744FE-B3D1-D5DD-EC8B-BC451B6073E3}"/>
          </ac:spMkLst>
        </pc:spChg>
        <pc:spChg chg="add del mod ord">
          <ac:chgData name="Soheil Abbasloo" userId="d71572ce-aea6-4a3a-9d7a-c1bc96c12f67" providerId="ADAL" clId="{ED41F9C1-8274-4F08-8693-1523C4FF26CB}" dt="2022-08-17T16:41:03.161" v="6427" actId="700"/>
          <ac:spMkLst>
            <pc:docMk/>
            <pc:sldMk cId="1007427872" sldId="451"/>
            <ac:spMk id="4" creationId="{67A9D05F-50FF-84B3-256A-56F681CA3ADF}"/>
          </ac:spMkLst>
        </pc:spChg>
        <pc:spChg chg="add del mod ord">
          <ac:chgData name="Soheil Abbasloo" userId="d71572ce-aea6-4a3a-9d7a-c1bc96c12f67" providerId="ADAL" clId="{ED41F9C1-8274-4F08-8693-1523C4FF26CB}" dt="2022-08-17T16:41:03.161" v="6427" actId="700"/>
          <ac:spMkLst>
            <pc:docMk/>
            <pc:sldMk cId="1007427872" sldId="451"/>
            <ac:spMk id="5" creationId="{E0D6095F-7961-B03E-F41A-2D2EFCD5F980}"/>
          </ac:spMkLst>
        </pc:spChg>
        <pc:spChg chg="add del mod ord">
          <ac:chgData name="Soheil Abbasloo" userId="d71572ce-aea6-4a3a-9d7a-c1bc96c12f67" providerId="ADAL" clId="{ED41F9C1-8274-4F08-8693-1523C4FF26CB}" dt="2022-08-17T16:41:08.852" v="6428" actId="700"/>
          <ac:spMkLst>
            <pc:docMk/>
            <pc:sldMk cId="1007427872" sldId="451"/>
            <ac:spMk id="6" creationId="{B83DBB85-D6D6-2126-1948-EB3017035E56}"/>
          </ac:spMkLst>
        </pc:spChg>
        <pc:spChg chg="add del mod ord">
          <ac:chgData name="Soheil Abbasloo" userId="d71572ce-aea6-4a3a-9d7a-c1bc96c12f67" providerId="ADAL" clId="{ED41F9C1-8274-4F08-8693-1523C4FF26CB}" dt="2022-08-17T16:41:08.852" v="6428" actId="700"/>
          <ac:spMkLst>
            <pc:docMk/>
            <pc:sldMk cId="1007427872" sldId="451"/>
            <ac:spMk id="7" creationId="{3BFCAFDC-7B51-3A8C-B290-BEA9D8B24AC6}"/>
          </ac:spMkLst>
        </pc:spChg>
        <pc:spChg chg="add mod ord">
          <ac:chgData name="Soheil Abbasloo" userId="d71572ce-aea6-4a3a-9d7a-c1bc96c12f67" providerId="ADAL" clId="{ED41F9C1-8274-4F08-8693-1523C4FF26CB}" dt="2022-08-17T16:43:38.031" v="6463" actId="404"/>
          <ac:spMkLst>
            <pc:docMk/>
            <pc:sldMk cId="1007427872" sldId="451"/>
            <ac:spMk id="8" creationId="{CE7E0B69-BD3F-4C25-8431-DB540D1F149B}"/>
          </ac:spMkLst>
        </pc:spChg>
        <pc:spChg chg="add mod ord">
          <ac:chgData name="Soheil Abbasloo" userId="d71572ce-aea6-4a3a-9d7a-c1bc96c12f67" providerId="ADAL" clId="{ED41F9C1-8274-4F08-8693-1523C4FF26CB}" dt="2022-08-17T16:41:08.852" v="6428" actId="700"/>
          <ac:spMkLst>
            <pc:docMk/>
            <pc:sldMk cId="1007427872" sldId="451"/>
            <ac:spMk id="9" creationId="{4E42AE49-1E30-6198-6656-A4F2BCA3B52B}"/>
          </ac:spMkLst>
        </pc:spChg>
        <pc:spChg chg="add del">
          <ac:chgData name="Soheil Abbasloo" userId="d71572ce-aea6-4a3a-9d7a-c1bc96c12f67" providerId="ADAL" clId="{ED41F9C1-8274-4F08-8693-1523C4FF26CB}" dt="2022-08-17T16:41:19.185" v="6448" actId="22"/>
          <ac:spMkLst>
            <pc:docMk/>
            <pc:sldMk cId="1007427872" sldId="451"/>
            <ac:spMk id="11" creationId="{0D7BA8ED-DA73-EF4E-B18B-E0787179E836}"/>
          </ac:spMkLst>
        </pc:spChg>
      </pc:sldChg>
      <pc:sldChg chg="modSp mod modClrScheme chgLayout">
        <pc:chgData name="Soheil Abbasloo" userId="d71572ce-aea6-4a3a-9d7a-c1bc96c12f67" providerId="ADAL" clId="{ED41F9C1-8274-4F08-8693-1523C4FF26CB}" dt="2022-08-17T16:28:13.367" v="6279" actId="5793"/>
        <pc:sldMkLst>
          <pc:docMk/>
          <pc:sldMk cId="3671188629" sldId="585"/>
        </pc:sldMkLst>
        <pc:spChg chg="mod ord">
          <ac:chgData name="Soheil Abbasloo" userId="d71572ce-aea6-4a3a-9d7a-c1bc96c12f67" providerId="ADAL" clId="{ED41F9C1-8274-4F08-8693-1523C4FF26CB}" dt="2022-08-17T16:24:14.456" v="6139" actId="255"/>
          <ac:spMkLst>
            <pc:docMk/>
            <pc:sldMk cId="3671188629" sldId="585"/>
            <ac:spMk id="258" creationId="{00000000-0000-0000-0000-000000000000}"/>
          </ac:spMkLst>
        </pc:spChg>
        <pc:spChg chg="mod ord">
          <ac:chgData name="Soheil Abbasloo" userId="d71572ce-aea6-4a3a-9d7a-c1bc96c12f67" providerId="ADAL" clId="{ED41F9C1-8274-4F08-8693-1523C4FF26CB}" dt="2022-08-17T16:28:13.367" v="6279" actId="5793"/>
          <ac:spMkLst>
            <pc:docMk/>
            <pc:sldMk cId="3671188629" sldId="585"/>
            <ac:spMk id="259" creationId="{00000000-0000-0000-0000-000000000000}"/>
          </ac:spMkLst>
        </pc:spChg>
        <pc:spChg chg="mod ord">
          <ac:chgData name="Soheil Abbasloo" userId="d71572ce-aea6-4a3a-9d7a-c1bc96c12f67" providerId="ADAL" clId="{ED41F9C1-8274-4F08-8693-1523C4FF26CB}" dt="2022-08-17T16:23:40.421" v="6103" actId="700"/>
          <ac:spMkLst>
            <pc:docMk/>
            <pc:sldMk cId="3671188629" sldId="585"/>
            <ac:spMk id="260" creationId="{00000000-0000-0000-0000-000000000000}"/>
          </ac:spMkLst>
        </pc:spChg>
      </pc:sldChg>
      <pc:sldChg chg="modSp mod modClrScheme chgLayout">
        <pc:chgData name="Soheil Abbasloo" userId="d71572ce-aea6-4a3a-9d7a-c1bc96c12f67" providerId="ADAL" clId="{ED41F9C1-8274-4F08-8693-1523C4FF26CB}" dt="2022-08-17T16:28:27.207" v="6282" actId="6549"/>
        <pc:sldMkLst>
          <pc:docMk/>
          <pc:sldMk cId="1167374619" sldId="587"/>
        </pc:sldMkLst>
        <pc:spChg chg="mod ord">
          <ac:chgData name="Soheil Abbasloo" userId="d71572ce-aea6-4a3a-9d7a-c1bc96c12f67" providerId="ADAL" clId="{ED41F9C1-8274-4F08-8693-1523C4FF26CB}" dt="2022-08-17T16:28:00.974" v="6276" actId="255"/>
          <ac:spMkLst>
            <pc:docMk/>
            <pc:sldMk cId="1167374619" sldId="587"/>
            <ac:spMk id="258" creationId="{00000000-0000-0000-0000-000000000000}"/>
          </ac:spMkLst>
        </pc:spChg>
        <pc:spChg chg="mod ord">
          <ac:chgData name="Soheil Abbasloo" userId="d71572ce-aea6-4a3a-9d7a-c1bc96c12f67" providerId="ADAL" clId="{ED41F9C1-8274-4F08-8693-1523C4FF26CB}" dt="2022-08-17T16:28:27.207" v="6282" actId="6549"/>
          <ac:spMkLst>
            <pc:docMk/>
            <pc:sldMk cId="1167374619" sldId="587"/>
            <ac:spMk id="259" creationId="{00000000-0000-0000-0000-000000000000}"/>
          </ac:spMkLst>
        </pc:spChg>
        <pc:spChg chg="mod ord">
          <ac:chgData name="Soheil Abbasloo" userId="d71572ce-aea6-4a3a-9d7a-c1bc96c12f67" providerId="ADAL" clId="{ED41F9C1-8274-4F08-8693-1523C4FF26CB}" dt="2022-08-17T16:23:31.706" v="6102" actId="700"/>
          <ac:spMkLst>
            <pc:docMk/>
            <pc:sldMk cId="1167374619" sldId="587"/>
            <ac:spMk id="260" creationId="{00000000-0000-0000-0000-000000000000}"/>
          </ac:spMkLst>
        </pc:spChg>
      </pc:sldChg>
      <pc:sldChg chg="addSp delSp modSp mod modClrScheme chgLayout">
        <pc:chgData name="Soheil Abbasloo" userId="d71572ce-aea6-4a3a-9d7a-c1bc96c12f67" providerId="ADAL" clId="{ED41F9C1-8274-4F08-8693-1523C4FF26CB}" dt="2022-08-17T16:29:55.899" v="6303" actId="313"/>
        <pc:sldMkLst>
          <pc:docMk/>
          <pc:sldMk cId="3972933123" sldId="588"/>
        </pc:sldMkLst>
        <pc:spChg chg="add del mod ord">
          <ac:chgData name="Soheil Abbasloo" userId="d71572ce-aea6-4a3a-9d7a-c1bc96c12f67" providerId="ADAL" clId="{ED41F9C1-8274-4F08-8693-1523C4FF26CB}" dt="2022-08-17T16:24:22.195" v="6140" actId="700"/>
          <ac:spMkLst>
            <pc:docMk/>
            <pc:sldMk cId="3972933123" sldId="588"/>
            <ac:spMk id="2" creationId="{B3B5BBE9-6C69-C287-2BF2-54B1B172FDB5}"/>
          </ac:spMkLst>
        </pc:spChg>
        <pc:spChg chg="add del mod ord">
          <ac:chgData name="Soheil Abbasloo" userId="d71572ce-aea6-4a3a-9d7a-c1bc96c12f67" providerId="ADAL" clId="{ED41F9C1-8274-4F08-8693-1523C4FF26CB}" dt="2022-08-17T16:24:22.195" v="6140" actId="700"/>
          <ac:spMkLst>
            <pc:docMk/>
            <pc:sldMk cId="3972933123" sldId="588"/>
            <ac:spMk id="4" creationId="{88DCAB04-5FA7-6A43-30CA-43E2230D247F}"/>
          </ac:spMkLst>
        </pc:spChg>
        <pc:spChg chg="mod">
          <ac:chgData name="Soheil Abbasloo" userId="d71572ce-aea6-4a3a-9d7a-c1bc96c12f67" providerId="ADAL" clId="{ED41F9C1-8274-4F08-8693-1523C4FF26CB}" dt="2022-08-17T16:29:55.899" v="6303" actId="313"/>
          <ac:spMkLst>
            <pc:docMk/>
            <pc:sldMk cId="3972933123" sldId="588"/>
            <ac:spMk id="37" creationId="{00000000-0000-0000-0000-000000000000}"/>
          </ac:spMkLst>
        </pc:spChg>
        <pc:spChg chg="mod">
          <ac:chgData name="Soheil Abbasloo" userId="d71572ce-aea6-4a3a-9d7a-c1bc96c12f67" providerId="ADAL" clId="{ED41F9C1-8274-4F08-8693-1523C4FF26CB}" dt="2022-08-17T16:24:31.863" v="6146" actId="20577"/>
          <ac:spMkLst>
            <pc:docMk/>
            <pc:sldMk cId="3972933123" sldId="588"/>
            <ac:spMk id="39" creationId="{00000000-0000-0000-0000-000000000000}"/>
          </ac:spMkLst>
        </pc:spChg>
        <pc:spChg chg="mod">
          <ac:chgData name="Soheil Abbasloo" userId="d71572ce-aea6-4a3a-9d7a-c1bc96c12f67" providerId="ADAL" clId="{ED41F9C1-8274-4F08-8693-1523C4FF26CB}" dt="2022-08-17T16:25:06.930" v="6181" actId="1076"/>
          <ac:spMkLst>
            <pc:docMk/>
            <pc:sldMk cId="3972933123" sldId="588"/>
            <ac:spMk id="47" creationId="{00000000-0000-0000-0000-000000000000}"/>
          </ac:spMkLst>
        </pc:spChg>
        <pc:spChg chg="mod">
          <ac:chgData name="Soheil Abbasloo" userId="d71572ce-aea6-4a3a-9d7a-c1bc96c12f67" providerId="ADAL" clId="{ED41F9C1-8274-4F08-8693-1523C4FF26CB}" dt="2022-08-17T16:29:52.519" v="6301" actId="313"/>
          <ac:spMkLst>
            <pc:docMk/>
            <pc:sldMk cId="3972933123" sldId="588"/>
            <ac:spMk id="74759" creationId="{00000000-0000-0000-0000-000000000000}"/>
          </ac:spMkLst>
        </pc:spChg>
        <pc:spChg chg="mod">
          <ac:chgData name="Soheil Abbasloo" userId="d71572ce-aea6-4a3a-9d7a-c1bc96c12f67" providerId="ADAL" clId="{ED41F9C1-8274-4F08-8693-1523C4FF26CB}" dt="2022-08-17T16:29:28.573" v="6283" actId="313"/>
          <ac:spMkLst>
            <pc:docMk/>
            <pc:sldMk cId="3972933123" sldId="588"/>
            <ac:spMk id="74761" creationId="{00000000-0000-0000-0000-000000000000}"/>
          </ac:spMkLst>
        </pc:spChg>
        <pc:spChg chg="mod">
          <ac:chgData name="Soheil Abbasloo" userId="d71572ce-aea6-4a3a-9d7a-c1bc96c12f67" providerId="ADAL" clId="{ED41F9C1-8274-4F08-8693-1523C4FF26CB}" dt="2022-08-17T16:24:39.327" v="6158" actId="20577"/>
          <ac:spMkLst>
            <pc:docMk/>
            <pc:sldMk cId="3972933123" sldId="588"/>
            <ac:spMk id="74801" creationId="{00000000-0000-0000-0000-000000000000}"/>
          </ac:spMkLst>
        </pc:spChg>
        <pc:spChg chg="mod">
          <ac:chgData name="Soheil Abbasloo" userId="d71572ce-aea6-4a3a-9d7a-c1bc96c12f67" providerId="ADAL" clId="{ED41F9C1-8274-4F08-8693-1523C4FF26CB}" dt="2022-08-17T16:24:42.405" v="6164" actId="20577"/>
          <ac:spMkLst>
            <pc:docMk/>
            <pc:sldMk cId="3972933123" sldId="588"/>
            <ac:spMk id="74802" creationId="{00000000-0000-0000-0000-000000000000}"/>
          </ac:spMkLst>
        </pc:spChg>
        <pc:spChg chg="mod">
          <ac:chgData name="Soheil Abbasloo" userId="d71572ce-aea6-4a3a-9d7a-c1bc96c12f67" providerId="ADAL" clId="{ED41F9C1-8274-4F08-8693-1523C4FF26CB}" dt="2022-08-17T16:24:45.750" v="6170" actId="20577"/>
          <ac:spMkLst>
            <pc:docMk/>
            <pc:sldMk cId="3972933123" sldId="588"/>
            <ac:spMk id="74803" creationId="{00000000-0000-0000-0000-000000000000}"/>
          </ac:spMkLst>
        </pc:spChg>
        <pc:spChg chg="mod">
          <ac:chgData name="Soheil Abbasloo" userId="d71572ce-aea6-4a3a-9d7a-c1bc96c12f67" providerId="ADAL" clId="{ED41F9C1-8274-4F08-8693-1523C4FF26CB}" dt="2022-08-17T16:24:35.979" v="6152" actId="20577"/>
          <ac:spMkLst>
            <pc:docMk/>
            <pc:sldMk cId="3972933123" sldId="588"/>
            <ac:spMk id="74804" creationId="{00000000-0000-0000-0000-000000000000}"/>
          </ac:spMkLst>
        </pc:spChg>
        <pc:graphicFrameChg chg="mod modGraphic">
          <ac:chgData name="Soheil Abbasloo" userId="d71572ce-aea6-4a3a-9d7a-c1bc96c12f67" providerId="ADAL" clId="{ED41F9C1-8274-4F08-8693-1523C4FF26CB}" dt="2022-08-17T16:29:55.392" v="6302" actId="313"/>
          <ac:graphicFrameMkLst>
            <pc:docMk/>
            <pc:sldMk cId="3972933123" sldId="588"/>
            <ac:graphicFrameMk id="43" creationId="{00000000-0000-0000-0000-000000000000}"/>
          </ac:graphicFrameMkLst>
        </pc:graphicFrameChg>
      </pc:sldChg>
      <pc:sldChg chg="modSp mod modClrScheme chgLayout">
        <pc:chgData name="Soheil Abbasloo" userId="d71572ce-aea6-4a3a-9d7a-c1bc96c12f67" providerId="ADAL" clId="{ED41F9C1-8274-4F08-8693-1523C4FF26CB}" dt="2022-08-17T16:33:59.166" v="6335" actId="5793"/>
        <pc:sldMkLst>
          <pc:docMk/>
          <pc:sldMk cId="2641329988" sldId="590"/>
        </pc:sldMkLst>
        <pc:spChg chg="mod ord">
          <ac:chgData name="Soheil Abbasloo" userId="d71572ce-aea6-4a3a-9d7a-c1bc96c12f67" providerId="ADAL" clId="{ED41F9C1-8274-4F08-8693-1523C4FF26CB}" dt="2022-08-17T16:23:31.706" v="6102" actId="700"/>
          <ac:spMkLst>
            <pc:docMk/>
            <pc:sldMk cId="2641329988" sldId="590"/>
            <ac:spMk id="2" creationId="{00000000-0000-0000-0000-000000000000}"/>
          </ac:spMkLst>
        </pc:spChg>
        <pc:spChg chg="mod ord">
          <ac:chgData name="Soheil Abbasloo" userId="d71572ce-aea6-4a3a-9d7a-c1bc96c12f67" providerId="ADAL" clId="{ED41F9C1-8274-4F08-8693-1523C4FF26CB}" dt="2022-08-17T16:33:59.166" v="6335" actId="5793"/>
          <ac:spMkLst>
            <pc:docMk/>
            <pc:sldMk cId="2641329988" sldId="590"/>
            <ac:spMk id="3" creationId="{00000000-0000-0000-0000-000000000000}"/>
          </ac:spMkLst>
        </pc:spChg>
      </pc:sldChg>
      <pc:sldChg chg="modSp mod modClrScheme chgLayout">
        <pc:chgData name="Soheil Abbasloo" userId="d71572ce-aea6-4a3a-9d7a-c1bc96c12f67" providerId="ADAL" clId="{ED41F9C1-8274-4F08-8693-1523C4FF26CB}" dt="2022-08-17T16:23:31.706" v="6102" actId="700"/>
        <pc:sldMkLst>
          <pc:docMk/>
          <pc:sldMk cId="67112355" sldId="591"/>
        </pc:sldMkLst>
        <pc:spChg chg="mod ord">
          <ac:chgData name="Soheil Abbasloo" userId="d71572ce-aea6-4a3a-9d7a-c1bc96c12f67" providerId="ADAL" clId="{ED41F9C1-8274-4F08-8693-1523C4FF26CB}" dt="2022-08-17T16:23:31.706" v="6102" actId="700"/>
          <ac:spMkLst>
            <pc:docMk/>
            <pc:sldMk cId="67112355" sldId="591"/>
            <ac:spMk id="2" creationId="{00000000-0000-0000-0000-000000000000}"/>
          </ac:spMkLst>
        </pc:spChg>
        <pc:spChg chg="mod ord">
          <ac:chgData name="Soheil Abbasloo" userId="d71572ce-aea6-4a3a-9d7a-c1bc96c12f67" providerId="ADAL" clId="{ED41F9C1-8274-4F08-8693-1523C4FF26CB}" dt="2022-08-17T16:23:31.706" v="6102" actId="700"/>
          <ac:spMkLst>
            <pc:docMk/>
            <pc:sldMk cId="67112355" sldId="591"/>
            <ac:spMk id="3" creationId="{00000000-0000-0000-0000-000000000000}"/>
          </ac:spMkLst>
        </pc:spChg>
      </pc:sldChg>
      <pc:sldChg chg="modSp mod modClrScheme chgLayout">
        <pc:chgData name="Soheil Abbasloo" userId="d71572ce-aea6-4a3a-9d7a-c1bc96c12f67" providerId="ADAL" clId="{ED41F9C1-8274-4F08-8693-1523C4FF26CB}" dt="2022-08-17T16:23:31.706" v="6102" actId="700"/>
        <pc:sldMkLst>
          <pc:docMk/>
          <pc:sldMk cId="857636285" sldId="592"/>
        </pc:sldMkLst>
        <pc:spChg chg="mod ord">
          <ac:chgData name="Soheil Abbasloo" userId="d71572ce-aea6-4a3a-9d7a-c1bc96c12f67" providerId="ADAL" clId="{ED41F9C1-8274-4F08-8693-1523C4FF26CB}" dt="2022-08-17T16:23:31.706" v="6102" actId="700"/>
          <ac:spMkLst>
            <pc:docMk/>
            <pc:sldMk cId="857636285" sldId="592"/>
            <ac:spMk id="2" creationId="{00000000-0000-0000-0000-000000000000}"/>
          </ac:spMkLst>
        </pc:spChg>
        <pc:spChg chg="mod ord">
          <ac:chgData name="Soheil Abbasloo" userId="d71572ce-aea6-4a3a-9d7a-c1bc96c12f67" providerId="ADAL" clId="{ED41F9C1-8274-4F08-8693-1523C4FF26CB}" dt="2022-08-17T16:23:31.706" v="6102" actId="700"/>
          <ac:spMkLst>
            <pc:docMk/>
            <pc:sldMk cId="857636285" sldId="592"/>
            <ac:spMk id="3" creationId="{00000000-0000-0000-0000-000000000000}"/>
          </ac:spMkLst>
        </pc:spChg>
      </pc:sldChg>
      <pc:sldChg chg="modSp mod modClrScheme chgLayout">
        <pc:chgData name="Soheil Abbasloo" userId="d71572ce-aea6-4a3a-9d7a-c1bc96c12f67" providerId="ADAL" clId="{ED41F9C1-8274-4F08-8693-1523C4FF26CB}" dt="2022-08-17T16:35:56.759" v="6340" actId="5793"/>
        <pc:sldMkLst>
          <pc:docMk/>
          <pc:sldMk cId="531892156" sldId="594"/>
        </pc:sldMkLst>
        <pc:spChg chg="mod ord">
          <ac:chgData name="Soheil Abbasloo" userId="d71572ce-aea6-4a3a-9d7a-c1bc96c12f67" providerId="ADAL" clId="{ED41F9C1-8274-4F08-8693-1523C4FF26CB}" dt="2022-08-17T16:23:31.706" v="6102" actId="700"/>
          <ac:spMkLst>
            <pc:docMk/>
            <pc:sldMk cId="531892156" sldId="594"/>
            <ac:spMk id="2" creationId="{00000000-0000-0000-0000-000000000000}"/>
          </ac:spMkLst>
        </pc:spChg>
        <pc:spChg chg="mod ord">
          <ac:chgData name="Soheil Abbasloo" userId="d71572ce-aea6-4a3a-9d7a-c1bc96c12f67" providerId="ADAL" clId="{ED41F9C1-8274-4F08-8693-1523C4FF26CB}" dt="2022-08-17T16:35:56.759" v="6340" actId="5793"/>
          <ac:spMkLst>
            <pc:docMk/>
            <pc:sldMk cId="531892156" sldId="594"/>
            <ac:spMk id="3" creationId="{00000000-0000-0000-0000-000000000000}"/>
          </ac:spMkLst>
        </pc:spChg>
      </pc:sldChg>
      <pc:sldChg chg="modSp mod modClrScheme chgLayout">
        <pc:chgData name="Soheil Abbasloo" userId="d71572ce-aea6-4a3a-9d7a-c1bc96c12f67" providerId="ADAL" clId="{ED41F9C1-8274-4F08-8693-1523C4FF26CB}" dt="2022-08-17T16:23:31.706" v="6102" actId="700"/>
        <pc:sldMkLst>
          <pc:docMk/>
          <pc:sldMk cId="297572354" sldId="595"/>
        </pc:sldMkLst>
        <pc:spChg chg="mod ord">
          <ac:chgData name="Soheil Abbasloo" userId="d71572ce-aea6-4a3a-9d7a-c1bc96c12f67" providerId="ADAL" clId="{ED41F9C1-8274-4F08-8693-1523C4FF26CB}" dt="2022-08-17T16:23:31.706" v="6102" actId="700"/>
          <ac:spMkLst>
            <pc:docMk/>
            <pc:sldMk cId="297572354" sldId="595"/>
            <ac:spMk id="2" creationId="{00000000-0000-0000-0000-000000000000}"/>
          </ac:spMkLst>
        </pc:spChg>
        <pc:spChg chg="mod ord">
          <ac:chgData name="Soheil Abbasloo" userId="d71572ce-aea6-4a3a-9d7a-c1bc96c12f67" providerId="ADAL" clId="{ED41F9C1-8274-4F08-8693-1523C4FF26CB}" dt="2022-08-17T16:23:31.706" v="6102" actId="700"/>
          <ac:spMkLst>
            <pc:docMk/>
            <pc:sldMk cId="297572354" sldId="595"/>
            <ac:spMk id="3" creationId="{00000000-0000-0000-0000-000000000000}"/>
          </ac:spMkLst>
        </pc:spChg>
      </pc:sldChg>
      <pc:sldChg chg="modSp mod modClrScheme chgLayout">
        <pc:chgData name="Soheil Abbasloo" userId="d71572ce-aea6-4a3a-9d7a-c1bc96c12f67" providerId="ADAL" clId="{ED41F9C1-8274-4F08-8693-1523C4FF26CB}" dt="2022-08-17T16:26:45.774" v="6254" actId="313"/>
        <pc:sldMkLst>
          <pc:docMk/>
          <pc:sldMk cId="3117962938" sldId="596"/>
        </pc:sldMkLst>
        <pc:spChg chg="mod ord">
          <ac:chgData name="Soheil Abbasloo" userId="d71572ce-aea6-4a3a-9d7a-c1bc96c12f67" providerId="ADAL" clId="{ED41F9C1-8274-4F08-8693-1523C4FF26CB}" dt="2022-08-17T16:23:31.706" v="6102" actId="700"/>
          <ac:spMkLst>
            <pc:docMk/>
            <pc:sldMk cId="3117962938" sldId="596"/>
            <ac:spMk id="2" creationId="{00000000-0000-0000-0000-000000000000}"/>
          </ac:spMkLst>
        </pc:spChg>
        <pc:spChg chg="mod ord">
          <ac:chgData name="Soheil Abbasloo" userId="d71572ce-aea6-4a3a-9d7a-c1bc96c12f67" providerId="ADAL" clId="{ED41F9C1-8274-4F08-8693-1523C4FF26CB}" dt="2022-08-17T16:26:45.774" v="6254" actId="313"/>
          <ac:spMkLst>
            <pc:docMk/>
            <pc:sldMk cId="3117962938" sldId="596"/>
            <ac:spMk id="3" creationId="{00000000-0000-0000-0000-000000000000}"/>
          </ac:spMkLst>
        </pc:spChg>
      </pc:sldChg>
      <pc:sldChg chg="modSp mod modClrScheme chgLayout">
        <pc:chgData name="Soheil Abbasloo" userId="d71572ce-aea6-4a3a-9d7a-c1bc96c12f67" providerId="ADAL" clId="{ED41F9C1-8274-4F08-8693-1523C4FF26CB}" dt="2022-08-17T16:23:31.706" v="6102" actId="700"/>
        <pc:sldMkLst>
          <pc:docMk/>
          <pc:sldMk cId="1486738136" sldId="597"/>
        </pc:sldMkLst>
        <pc:spChg chg="mod ord">
          <ac:chgData name="Soheil Abbasloo" userId="d71572ce-aea6-4a3a-9d7a-c1bc96c12f67" providerId="ADAL" clId="{ED41F9C1-8274-4F08-8693-1523C4FF26CB}" dt="2022-08-17T16:23:31.706" v="6102" actId="700"/>
          <ac:spMkLst>
            <pc:docMk/>
            <pc:sldMk cId="1486738136" sldId="597"/>
            <ac:spMk id="2" creationId="{00000000-0000-0000-0000-000000000000}"/>
          </ac:spMkLst>
        </pc:spChg>
        <pc:spChg chg="mod ord">
          <ac:chgData name="Soheil Abbasloo" userId="d71572ce-aea6-4a3a-9d7a-c1bc96c12f67" providerId="ADAL" clId="{ED41F9C1-8274-4F08-8693-1523C4FF26CB}" dt="2022-08-17T16:23:31.706" v="6102" actId="700"/>
          <ac:spMkLst>
            <pc:docMk/>
            <pc:sldMk cId="1486738136" sldId="597"/>
            <ac:spMk id="3" creationId="{00000000-0000-0000-0000-000000000000}"/>
          </ac:spMkLst>
        </pc:spChg>
      </pc:sldChg>
      <pc:sldChg chg="addSp delSp modSp mod modClrScheme chgLayout">
        <pc:chgData name="Soheil Abbasloo" userId="d71572ce-aea6-4a3a-9d7a-c1bc96c12f67" providerId="ADAL" clId="{ED41F9C1-8274-4F08-8693-1523C4FF26CB}" dt="2022-08-17T16:37:59.292" v="6343" actId="478"/>
        <pc:sldMkLst>
          <pc:docMk/>
          <pc:sldMk cId="2810563514" sldId="598"/>
        </pc:sldMkLst>
        <pc:spChg chg="mod ord">
          <ac:chgData name="Soheil Abbasloo" userId="d71572ce-aea6-4a3a-9d7a-c1bc96c12f67" providerId="ADAL" clId="{ED41F9C1-8274-4F08-8693-1523C4FF26CB}" dt="2022-08-17T16:37:57.135" v="6342" actId="700"/>
          <ac:spMkLst>
            <pc:docMk/>
            <pc:sldMk cId="2810563514" sldId="598"/>
            <ac:spMk id="2" creationId="{00000000-0000-0000-0000-000000000000}"/>
          </ac:spMkLst>
        </pc:spChg>
        <pc:spChg chg="add del mod ord">
          <ac:chgData name="Soheil Abbasloo" userId="d71572ce-aea6-4a3a-9d7a-c1bc96c12f67" providerId="ADAL" clId="{ED41F9C1-8274-4F08-8693-1523C4FF26CB}" dt="2022-08-17T16:37:59.292" v="6343" actId="478"/>
          <ac:spMkLst>
            <pc:docMk/>
            <pc:sldMk cId="2810563514" sldId="598"/>
            <ac:spMk id="3" creationId="{264FBDF8-CDFF-05A9-4775-CF081AB2960D}"/>
          </ac:spMkLst>
        </pc:spChg>
      </pc:sldChg>
      <pc:sldChg chg="addSp delSp modSp mod modClrScheme chgLayout">
        <pc:chgData name="Soheil Abbasloo" userId="d71572ce-aea6-4a3a-9d7a-c1bc96c12f67" providerId="ADAL" clId="{ED41F9C1-8274-4F08-8693-1523C4FF26CB}" dt="2022-08-17T16:38:01.874" v="6344" actId="478"/>
        <pc:sldMkLst>
          <pc:docMk/>
          <pc:sldMk cId="3310188990" sldId="599"/>
        </pc:sldMkLst>
        <pc:spChg chg="mod ord">
          <ac:chgData name="Soheil Abbasloo" userId="d71572ce-aea6-4a3a-9d7a-c1bc96c12f67" providerId="ADAL" clId="{ED41F9C1-8274-4F08-8693-1523C4FF26CB}" dt="2022-08-17T16:23:31.706" v="6102" actId="700"/>
          <ac:spMkLst>
            <pc:docMk/>
            <pc:sldMk cId="3310188990" sldId="599"/>
            <ac:spMk id="2" creationId="{00000000-0000-0000-0000-000000000000}"/>
          </ac:spMkLst>
        </pc:spChg>
        <pc:spChg chg="add del mod ord">
          <ac:chgData name="Soheil Abbasloo" userId="d71572ce-aea6-4a3a-9d7a-c1bc96c12f67" providerId="ADAL" clId="{ED41F9C1-8274-4F08-8693-1523C4FF26CB}" dt="2022-08-17T16:38:01.874" v="6344" actId="478"/>
          <ac:spMkLst>
            <pc:docMk/>
            <pc:sldMk cId="3310188990" sldId="599"/>
            <ac:spMk id="3" creationId="{DAA7274F-CC55-EF5A-46ED-0075DB5686BF}"/>
          </ac:spMkLst>
        </pc:spChg>
      </pc:sldChg>
      <pc:sldChg chg="addSp delSp modSp mod modClrScheme chgLayout">
        <pc:chgData name="Soheil Abbasloo" userId="d71572ce-aea6-4a3a-9d7a-c1bc96c12f67" providerId="ADAL" clId="{ED41F9C1-8274-4F08-8693-1523C4FF26CB}" dt="2022-08-17T16:38:07.007" v="6345" actId="478"/>
        <pc:sldMkLst>
          <pc:docMk/>
          <pc:sldMk cId="1778742335" sldId="600"/>
        </pc:sldMkLst>
        <pc:spChg chg="mod ord">
          <ac:chgData name="Soheil Abbasloo" userId="d71572ce-aea6-4a3a-9d7a-c1bc96c12f67" providerId="ADAL" clId="{ED41F9C1-8274-4F08-8693-1523C4FF26CB}" dt="2022-08-17T16:23:31.706" v="6102" actId="700"/>
          <ac:spMkLst>
            <pc:docMk/>
            <pc:sldMk cId="1778742335" sldId="600"/>
            <ac:spMk id="2" creationId="{00000000-0000-0000-0000-000000000000}"/>
          </ac:spMkLst>
        </pc:spChg>
        <pc:spChg chg="add del mod ord">
          <ac:chgData name="Soheil Abbasloo" userId="d71572ce-aea6-4a3a-9d7a-c1bc96c12f67" providerId="ADAL" clId="{ED41F9C1-8274-4F08-8693-1523C4FF26CB}" dt="2022-08-17T16:38:07.007" v="6345" actId="478"/>
          <ac:spMkLst>
            <pc:docMk/>
            <pc:sldMk cId="1778742335" sldId="600"/>
            <ac:spMk id="3" creationId="{DBF79803-C660-58BA-445C-8E21E8C0314F}"/>
          </ac:spMkLst>
        </pc:spChg>
      </pc:sldChg>
      <pc:sldChg chg="addSp delSp modSp mod modClrScheme chgLayout">
        <pc:chgData name="Soheil Abbasloo" userId="d71572ce-aea6-4a3a-9d7a-c1bc96c12f67" providerId="ADAL" clId="{ED41F9C1-8274-4F08-8693-1523C4FF26CB}" dt="2022-08-17T16:38:08.967" v="6346" actId="478"/>
        <pc:sldMkLst>
          <pc:docMk/>
          <pc:sldMk cId="3018325089" sldId="601"/>
        </pc:sldMkLst>
        <pc:spChg chg="mod ord">
          <ac:chgData name="Soheil Abbasloo" userId="d71572ce-aea6-4a3a-9d7a-c1bc96c12f67" providerId="ADAL" clId="{ED41F9C1-8274-4F08-8693-1523C4FF26CB}" dt="2022-08-17T16:23:31.706" v="6102" actId="700"/>
          <ac:spMkLst>
            <pc:docMk/>
            <pc:sldMk cId="3018325089" sldId="601"/>
            <ac:spMk id="2" creationId="{00000000-0000-0000-0000-000000000000}"/>
          </ac:spMkLst>
        </pc:spChg>
        <pc:spChg chg="add del mod ord">
          <ac:chgData name="Soheil Abbasloo" userId="d71572ce-aea6-4a3a-9d7a-c1bc96c12f67" providerId="ADAL" clId="{ED41F9C1-8274-4F08-8693-1523C4FF26CB}" dt="2022-08-17T16:38:08.967" v="6346" actId="478"/>
          <ac:spMkLst>
            <pc:docMk/>
            <pc:sldMk cId="3018325089" sldId="601"/>
            <ac:spMk id="4" creationId="{AEE219CB-7D3C-1D27-6EDC-E8511096B69D}"/>
          </ac:spMkLst>
        </pc:spChg>
      </pc:sldChg>
      <pc:sldChg chg="addSp delSp modSp mod modClrScheme chgLayout">
        <pc:chgData name="Soheil Abbasloo" userId="d71572ce-aea6-4a3a-9d7a-c1bc96c12f67" providerId="ADAL" clId="{ED41F9C1-8274-4F08-8693-1523C4FF26CB}" dt="2022-08-17T16:38:18.631" v="6347" actId="478"/>
        <pc:sldMkLst>
          <pc:docMk/>
          <pc:sldMk cId="1289220748" sldId="602"/>
        </pc:sldMkLst>
        <pc:spChg chg="mod ord">
          <ac:chgData name="Soheil Abbasloo" userId="d71572ce-aea6-4a3a-9d7a-c1bc96c12f67" providerId="ADAL" clId="{ED41F9C1-8274-4F08-8693-1523C4FF26CB}" dt="2022-08-17T16:23:31.706" v="6102" actId="700"/>
          <ac:spMkLst>
            <pc:docMk/>
            <pc:sldMk cId="1289220748" sldId="602"/>
            <ac:spMk id="2" creationId="{00000000-0000-0000-0000-000000000000}"/>
          </ac:spMkLst>
        </pc:spChg>
        <pc:spChg chg="add del mod ord">
          <ac:chgData name="Soheil Abbasloo" userId="d71572ce-aea6-4a3a-9d7a-c1bc96c12f67" providerId="ADAL" clId="{ED41F9C1-8274-4F08-8693-1523C4FF26CB}" dt="2022-08-17T16:38:18.631" v="6347" actId="478"/>
          <ac:spMkLst>
            <pc:docMk/>
            <pc:sldMk cId="1289220748" sldId="602"/>
            <ac:spMk id="3" creationId="{9E93D99E-12D0-B0A6-9F4E-41A307577CE0}"/>
          </ac:spMkLst>
        </pc:spChg>
      </pc:sldChg>
      <pc:sldChg chg="addSp delSp modSp mod modClrScheme chgLayout">
        <pc:chgData name="Soheil Abbasloo" userId="d71572ce-aea6-4a3a-9d7a-c1bc96c12f67" providerId="ADAL" clId="{ED41F9C1-8274-4F08-8693-1523C4FF26CB}" dt="2022-08-17T16:38:21.680" v="6348" actId="478"/>
        <pc:sldMkLst>
          <pc:docMk/>
          <pc:sldMk cId="1804994886" sldId="603"/>
        </pc:sldMkLst>
        <pc:spChg chg="mod ord">
          <ac:chgData name="Soheil Abbasloo" userId="d71572ce-aea6-4a3a-9d7a-c1bc96c12f67" providerId="ADAL" clId="{ED41F9C1-8274-4F08-8693-1523C4FF26CB}" dt="2022-08-17T16:23:31.706" v="6102" actId="700"/>
          <ac:spMkLst>
            <pc:docMk/>
            <pc:sldMk cId="1804994886" sldId="603"/>
            <ac:spMk id="2" creationId="{00000000-0000-0000-0000-000000000000}"/>
          </ac:spMkLst>
        </pc:spChg>
        <pc:spChg chg="add del mod ord">
          <ac:chgData name="Soheil Abbasloo" userId="d71572ce-aea6-4a3a-9d7a-c1bc96c12f67" providerId="ADAL" clId="{ED41F9C1-8274-4F08-8693-1523C4FF26CB}" dt="2022-08-17T16:38:21.680" v="6348" actId="478"/>
          <ac:spMkLst>
            <pc:docMk/>
            <pc:sldMk cId="1804994886" sldId="603"/>
            <ac:spMk id="4" creationId="{AE27160A-1BC0-E62B-096F-B713C5AB7A39}"/>
          </ac:spMkLst>
        </pc:spChg>
      </pc:sldChg>
      <pc:sldChg chg="modSp mod modClrScheme chgLayout">
        <pc:chgData name="Soheil Abbasloo" userId="d71572ce-aea6-4a3a-9d7a-c1bc96c12f67" providerId="ADAL" clId="{ED41F9C1-8274-4F08-8693-1523C4FF26CB}" dt="2022-08-17T16:23:31.706" v="6102" actId="700"/>
        <pc:sldMkLst>
          <pc:docMk/>
          <pc:sldMk cId="1030538923" sldId="604"/>
        </pc:sldMkLst>
        <pc:spChg chg="mod ord">
          <ac:chgData name="Soheil Abbasloo" userId="d71572ce-aea6-4a3a-9d7a-c1bc96c12f67" providerId="ADAL" clId="{ED41F9C1-8274-4F08-8693-1523C4FF26CB}" dt="2022-08-17T16:23:31.706" v="6102" actId="700"/>
          <ac:spMkLst>
            <pc:docMk/>
            <pc:sldMk cId="1030538923" sldId="604"/>
            <ac:spMk id="2" creationId="{00000000-0000-0000-0000-000000000000}"/>
          </ac:spMkLst>
        </pc:spChg>
        <pc:spChg chg="mod ord">
          <ac:chgData name="Soheil Abbasloo" userId="d71572ce-aea6-4a3a-9d7a-c1bc96c12f67" providerId="ADAL" clId="{ED41F9C1-8274-4F08-8693-1523C4FF26CB}" dt="2022-08-17T16:23:31.706" v="6102" actId="700"/>
          <ac:spMkLst>
            <pc:docMk/>
            <pc:sldMk cId="1030538923" sldId="604"/>
            <ac:spMk id="3" creationId="{00000000-0000-0000-0000-000000000000}"/>
          </ac:spMkLst>
        </pc:spChg>
      </pc:sldChg>
      <pc:sldChg chg="modSp mod modClrScheme chgLayout">
        <pc:chgData name="Soheil Abbasloo" userId="d71572ce-aea6-4a3a-9d7a-c1bc96c12f67" providerId="ADAL" clId="{ED41F9C1-8274-4F08-8693-1523C4FF26CB}" dt="2022-08-17T16:31:36.523" v="6332" actId="5793"/>
        <pc:sldMkLst>
          <pc:docMk/>
          <pc:sldMk cId="1046243241" sldId="605"/>
        </pc:sldMkLst>
        <pc:spChg chg="mod ord">
          <ac:chgData name="Soheil Abbasloo" userId="d71572ce-aea6-4a3a-9d7a-c1bc96c12f67" providerId="ADAL" clId="{ED41F9C1-8274-4F08-8693-1523C4FF26CB}" dt="2022-08-17T16:31:36.523" v="6332" actId="5793"/>
          <ac:spMkLst>
            <pc:docMk/>
            <pc:sldMk cId="1046243241" sldId="605"/>
            <ac:spMk id="2" creationId="{00000000-0000-0000-0000-000000000000}"/>
          </ac:spMkLst>
        </pc:spChg>
        <pc:spChg chg="mod ord">
          <ac:chgData name="Soheil Abbasloo" userId="d71572ce-aea6-4a3a-9d7a-c1bc96c12f67" providerId="ADAL" clId="{ED41F9C1-8274-4F08-8693-1523C4FF26CB}" dt="2022-08-17T16:23:31.706" v="6102" actId="700"/>
          <ac:spMkLst>
            <pc:docMk/>
            <pc:sldMk cId="1046243241" sldId="605"/>
            <ac:spMk id="4" creationId="{00000000-0000-0000-0000-000000000000}"/>
          </ac:spMkLst>
        </pc:spChg>
        <pc:spChg chg="mod ord">
          <ac:chgData name="Soheil Abbasloo" userId="d71572ce-aea6-4a3a-9d7a-c1bc96c12f67" providerId="ADAL" clId="{ED41F9C1-8274-4F08-8693-1523C4FF26CB}" dt="2022-08-17T16:23:31.706" v="6102" actId="700"/>
          <ac:spMkLst>
            <pc:docMk/>
            <pc:sldMk cId="1046243241" sldId="605"/>
            <ac:spMk id="260" creationId="{00000000-0000-0000-0000-000000000000}"/>
          </ac:spMkLst>
        </pc:spChg>
      </pc:sldChg>
      <pc:sldChg chg="modSp mod modClrScheme chgLayout">
        <pc:chgData name="Soheil Abbasloo" userId="d71572ce-aea6-4a3a-9d7a-c1bc96c12f67" providerId="ADAL" clId="{ED41F9C1-8274-4F08-8693-1523C4FF26CB}" dt="2022-08-17T16:31:08.139" v="6331" actId="6549"/>
        <pc:sldMkLst>
          <pc:docMk/>
          <pc:sldMk cId="773415661" sldId="606"/>
        </pc:sldMkLst>
        <pc:spChg chg="mod ord">
          <ac:chgData name="Soheil Abbasloo" userId="d71572ce-aea6-4a3a-9d7a-c1bc96c12f67" providerId="ADAL" clId="{ED41F9C1-8274-4F08-8693-1523C4FF26CB}" dt="2022-08-17T16:31:00.407" v="6325" actId="255"/>
          <ac:spMkLst>
            <pc:docMk/>
            <pc:sldMk cId="773415661" sldId="606"/>
            <ac:spMk id="258" creationId="{00000000-0000-0000-0000-000000000000}"/>
          </ac:spMkLst>
        </pc:spChg>
        <pc:spChg chg="mod ord">
          <ac:chgData name="Soheil Abbasloo" userId="d71572ce-aea6-4a3a-9d7a-c1bc96c12f67" providerId="ADAL" clId="{ED41F9C1-8274-4F08-8693-1523C4FF26CB}" dt="2022-08-17T16:31:08.139" v="6331" actId="6549"/>
          <ac:spMkLst>
            <pc:docMk/>
            <pc:sldMk cId="773415661" sldId="606"/>
            <ac:spMk id="259" creationId="{00000000-0000-0000-0000-000000000000}"/>
          </ac:spMkLst>
        </pc:spChg>
        <pc:spChg chg="mod ord">
          <ac:chgData name="Soheil Abbasloo" userId="d71572ce-aea6-4a3a-9d7a-c1bc96c12f67" providerId="ADAL" clId="{ED41F9C1-8274-4F08-8693-1523C4FF26CB}" dt="2022-08-17T16:23:31.706" v="6102" actId="700"/>
          <ac:spMkLst>
            <pc:docMk/>
            <pc:sldMk cId="773415661" sldId="606"/>
            <ac:spMk id="260" creationId="{00000000-0000-0000-0000-000000000000}"/>
          </ac:spMkLst>
        </pc:spChg>
      </pc:sldChg>
      <pc:sldChg chg="addSp delSp modSp mod modClrScheme chgLayout">
        <pc:chgData name="Soheil Abbasloo" userId="d71572ce-aea6-4a3a-9d7a-c1bc96c12f67" providerId="ADAL" clId="{ED41F9C1-8274-4F08-8693-1523C4FF26CB}" dt="2022-08-17T16:30:45.239" v="6324" actId="1076"/>
        <pc:sldMkLst>
          <pc:docMk/>
          <pc:sldMk cId="3931839122" sldId="607"/>
        </pc:sldMkLst>
        <pc:spChg chg="add del mod ord">
          <ac:chgData name="Soheil Abbasloo" userId="d71572ce-aea6-4a3a-9d7a-c1bc96c12f67" providerId="ADAL" clId="{ED41F9C1-8274-4F08-8693-1523C4FF26CB}" dt="2022-08-17T16:25:29.893" v="6186" actId="700"/>
          <ac:spMkLst>
            <pc:docMk/>
            <pc:sldMk cId="3931839122" sldId="607"/>
            <ac:spMk id="2" creationId="{AFA8E1BC-CB7E-5D76-11E5-C757121A3EF9}"/>
          </ac:spMkLst>
        </pc:spChg>
        <pc:spChg chg="add del mod ord">
          <ac:chgData name="Soheil Abbasloo" userId="d71572ce-aea6-4a3a-9d7a-c1bc96c12f67" providerId="ADAL" clId="{ED41F9C1-8274-4F08-8693-1523C4FF26CB}" dt="2022-08-17T16:25:29.893" v="6186" actId="700"/>
          <ac:spMkLst>
            <pc:docMk/>
            <pc:sldMk cId="3931839122" sldId="607"/>
            <ac:spMk id="4" creationId="{D876AAA0-0A5D-185D-D76D-5A02BEA24CB2}"/>
          </ac:spMkLst>
        </pc:spChg>
        <pc:spChg chg="mod">
          <ac:chgData name="Soheil Abbasloo" userId="d71572ce-aea6-4a3a-9d7a-c1bc96c12f67" providerId="ADAL" clId="{ED41F9C1-8274-4F08-8693-1523C4FF26CB}" dt="2022-08-17T16:29:57.740" v="6306" actId="313"/>
          <ac:spMkLst>
            <pc:docMk/>
            <pc:sldMk cId="3931839122" sldId="607"/>
            <ac:spMk id="37" creationId="{00000000-0000-0000-0000-000000000000}"/>
          </ac:spMkLst>
        </pc:spChg>
        <pc:spChg chg="mod">
          <ac:chgData name="Soheil Abbasloo" userId="d71572ce-aea6-4a3a-9d7a-c1bc96c12f67" providerId="ADAL" clId="{ED41F9C1-8274-4F08-8693-1523C4FF26CB}" dt="2022-08-17T16:30:45.239" v="6324" actId="1076"/>
          <ac:spMkLst>
            <pc:docMk/>
            <pc:sldMk cId="3931839122" sldId="607"/>
            <ac:spMk id="40" creationId="{00000000-0000-0000-0000-000000000000}"/>
          </ac:spMkLst>
        </pc:spChg>
        <pc:spChg chg="mod">
          <ac:chgData name="Soheil Abbasloo" userId="d71572ce-aea6-4a3a-9d7a-c1bc96c12f67" providerId="ADAL" clId="{ED41F9C1-8274-4F08-8693-1523C4FF26CB}" dt="2022-08-17T16:26:03.848" v="6199" actId="313"/>
          <ac:spMkLst>
            <pc:docMk/>
            <pc:sldMk cId="3931839122" sldId="607"/>
            <ac:spMk id="42" creationId="{00000000-0000-0000-0000-000000000000}"/>
          </ac:spMkLst>
        </pc:spChg>
        <pc:spChg chg="mod">
          <ac:chgData name="Soheil Abbasloo" userId="d71572ce-aea6-4a3a-9d7a-c1bc96c12f67" providerId="ADAL" clId="{ED41F9C1-8274-4F08-8693-1523C4FF26CB}" dt="2022-08-17T16:29:56.986" v="6304" actId="313"/>
          <ac:spMkLst>
            <pc:docMk/>
            <pc:sldMk cId="3931839122" sldId="607"/>
            <ac:spMk id="74759" creationId="{00000000-0000-0000-0000-000000000000}"/>
          </ac:spMkLst>
        </pc:spChg>
        <pc:spChg chg="mod">
          <ac:chgData name="Soheil Abbasloo" userId="d71572ce-aea6-4a3a-9d7a-c1bc96c12f67" providerId="ADAL" clId="{ED41F9C1-8274-4F08-8693-1523C4FF26CB}" dt="2022-08-17T16:29:30.294" v="6285" actId="313"/>
          <ac:spMkLst>
            <pc:docMk/>
            <pc:sldMk cId="3931839122" sldId="607"/>
            <ac:spMk id="74761" creationId="{00000000-0000-0000-0000-000000000000}"/>
          </ac:spMkLst>
        </pc:spChg>
        <pc:spChg chg="mod">
          <ac:chgData name="Soheil Abbasloo" userId="d71572ce-aea6-4a3a-9d7a-c1bc96c12f67" providerId="ADAL" clId="{ED41F9C1-8274-4F08-8693-1523C4FF26CB}" dt="2022-08-17T16:25:58.102" v="6191" actId="313"/>
          <ac:spMkLst>
            <pc:docMk/>
            <pc:sldMk cId="3931839122" sldId="607"/>
            <ac:spMk id="74801" creationId="{00000000-0000-0000-0000-000000000000}"/>
          </ac:spMkLst>
        </pc:spChg>
        <pc:spChg chg="mod">
          <ac:chgData name="Soheil Abbasloo" userId="d71572ce-aea6-4a3a-9d7a-c1bc96c12f67" providerId="ADAL" clId="{ED41F9C1-8274-4F08-8693-1523C4FF26CB}" dt="2022-08-17T16:25:58.638" v="6192" actId="313"/>
          <ac:spMkLst>
            <pc:docMk/>
            <pc:sldMk cId="3931839122" sldId="607"/>
            <ac:spMk id="74802" creationId="{00000000-0000-0000-0000-000000000000}"/>
          </ac:spMkLst>
        </pc:spChg>
        <pc:spChg chg="mod">
          <ac:chgData name="Soheil Abbasloo" userId="d71572ce-aea6-4a3a-9d7a-c1bc96c12f67" providerId="ADAL" clId="{ED41F9C1-8274-4F08-8693-1523C4FF26CB}" dt="2022-08-17T16:25:59.004" v="6193" actId="313"/>
          <ac:spMkLst>
            <pc:docMk/>
            <pc:sldMk cId="3931839122" sldId="607"/>
            <ac:spMk id="74803" creationId="{00000000-0000-0000-0000-000000000000}"/>
          </ac:spMkLst>
        </pc:spChg>
        <pc:spChg chg="mod">
          <ac:chgData name="Soheil Abbasloo" userId="d71572ce-aea6-4a3a-9d7a-c1bc96c12f67" providerId="ADAL" clId="{ED41F9C1-8274-4F08-8693-1523C4FF26CB}" dt="2022-08-17T16:25:59.518" v="6194" actId="313"/>
          <ac:spMkLst>
            <pc:docMk/>
            <pc:sldMk cId="3931839122" sldId="607"/>
            <ac:spMk id="74804" creationId="{00000000-0000-0000-0000-000000000000}"/>
          </ac:spMkLst>
        </pc:spChg>
        <pc:graphicFrameChg chg="modGraphic">
          <ac:chgData name="Soheil Abbasloo" userId="d71572ce-aea6-4a3a-9d7a-c1bc96c12f67" providerId="ADAL" clId="{ED41F9C1-8274-4F08-8693-1523C4FF26CB}" dt="2022-08-17T16:29:58.012" v="6307" actId="313"/>
          <ac:graphicFrameMkLst>
            <pc:docMk/>
            <pc:sldMk cId="3931839122" sldId="607"/>
            <ac:graphicFrameMk id="39" creationId="{00000000-0000-0000-0000-000000000000}"/>
          </ac:graphicFrameMkLst>
        </pc:graphicFrameChg>
        <pc:graphicFrameChg chg="modGraphic">
          <ac:chgData name="Soheil Abbasloo" userId="d71572ce-aea6-4a3a-9d7a-c1bc96c12f67" providerId="ADAL" clId="{ED41F9C1-8274-4F08-8693-1523C4FF26CB}" dt="2022-08-17T16:29:57.411" v="6305" actId="313"/>
          <ac:graphicFrameMkLst>
            <pc:docMk/>
            <pc:sldMk cId="3931839122" sldId="607"/>
            <ac:graphicFrameMk id="43" creationId="{00000000-0000-0000-0000-000000000000}"/>
          </ac:graphicFrameMkLst>
        </pc:graphicFrameChg>
        <pc:graphicFrameChg chg="modGraphic">
          <ac:chgData name="Soheil Abbasloo" userId="d71572ce-aea6-4a3a-9d7a-c1bc96c12f67" providerId="ADAL" clId="{ED41F9C1-8274-4F08-8693-1523C4FF26CB}" dt="2022-08-17T16:29:58.782" v="6308" actId="313"/>
          <ac:graphicFrameMkLst>
            <pc:docMk/>
            <pc:sldMk cId="3931839122" sldId="607"/>
            <ac:graphicFrameMk id="44" creationId="{00000000-0000-0000-0000-000000000000}"/>
          </ac:graphicFrameMkLst>
        </pc:graphicFrameChg>
      </pc:sldChg>
      <pc:sldChg chg="modSp mod modClrScheme chgLayout">
        <pc:chgData name="Soheil Abbasloo" userId="d71572ce-aea6-4a3a-9d7a-c1bc96c12f67" providerId="ADAL" clId="{ED41F9C1-8274-4F08-8693-1523C4FF26CB}" dt="2022-08-17T16:31:47.316" v="6334" actId="5793"/>
        <pc:sldMkLst>
          <pc:docMk/>
          <pc:sldMk cId="1789214455" sldId="608"/>
        </pc:sldMkLst>
        <pc:spChg chg="mod ord">
          <ac:chgData name="Soheil Abbasloo" userId="d71572ce-aea6-4a3a-9d7a-c1bc96c12f67" providerId="ADAL" clId="{ED41F9C1-8274-4F08-8693-1523C4FF26CB}" dt="2022-08-17T16:31:47.316" v="6334" actId="5793"/>
          <ac:spMkLst>
            <pc:docMk/>
            <pc:sldMk cId="1789214455" sldId="608"/>
            <ac:spMk id="2" creationId="{00000000-0000-0000-0000-000000000000}"/>
          </ac:spMkLst>
        </pc:spChg>
        <pc:spChg chg="mod ord">
          <ac:chgData name="Soheil Abbasloo" userId="d71572ce-aea6-4a3a-9d7a-c1bc96c12f67" providerId="ADAL" clId="{ED41F9C1-8274-4F08-8693-1523C4FF26CB}" dt="2022-08-17T16:23:31.706" v="6102" actId="700"/>
          <ac:spMkLst>
            <pc:docMk/>
            <pc:sldMk cId="1789214455" sldId="608"/>
            <ac:spMk id="4" creationId="{00000000-0000-0000-0000-000000000000}"/>
          </ac:spMkLst>
        </pc:spChg>
        <pc:spChg chg="mod ord">
          <ac:chgData name="Soheil Abbasloo" userId="d71572ce-aea6-4a3a-9d7a-c1bc96c12f67" providerId="ADAL" clId="{ED41F9C1-8274-4F08-8693-1523C4FF26CB}" dt="2022-08-17T16:23:31.706" v="6102" actId="700"/>
          <ac:spMkLst>
            <pc:docMk/>
            <pc:sldMk cId="1789214455" sldId="608"/>
            <ac:spMk id="260" creationId="{00000000-0000-0000-0000-000000000000}"/>
          </ac:spMkLst>
        </pc:spChg>
      </pc:sldChg>
      <pc:sldChg chg="modSp mod modClrScheme chgLayout">
        <pc:chgData name="Soheil Abbasloo" userId="d71572ce-aea6-4a3a-9d7a-c1bc96c12f67" providerId="ADAL" clId="{ED41F9C1-8274-4F08-8693-1523C4FF26CB}" dt="2022-08-17T16:23:31.706" v="6102" actId="700"/>
        <pc:sldMkLst>
          <pc:docMk/>
          <pc:sldMk cId="3504518619" sldId="609"/>
        </pc:sldMkLst>
        <pc:spChg chg="mod ord">
          <ac:chgData name="Soheil Abbasloo" userId="d71572ce-aea6-4a3a-9d7a-c1bc96c12f67" providerId="ADAL" clId="{ED41F9C1-8274-4F08-8693-1523C4FF26CB}" dt="2022-08-17T16:23:31.706" v="6102" actId="700"/>
          <ac:spMkLst>
            <pc:docMk/>
            <pc:sldMk cId="3504518619" sldId="609"/>
            <ac:spMk id="2" creationId="{00000000-0000-0000-0000-000000000000}"/>
          </ac:spMkLst>
        </pc:spChg>
        <pc:spChg chg="mod ord">
          <ac:chgData name="Soheil Abbasloo" userId="d71572ce-aea6-4a3a-9d7a-c1bc96c12f67" providerId="ADAL" clId="{ED41F9C1-8274-4F08-8693-1523C4FF26CB}" dt="2022-08-17T16:23:31.706" v="6102" actId="700"/>
          <ac:spMkLst>
            <pc:docMk/>
            <pc:sldMk cId="3504518619" sldId="609"/>
            <ac:spMk id="4" creationId="{00000000-0000-0000-0000-000000000000}"/>
          </ac:spMkLst>
        </pc:spChg>
        <pc:spChg chg="mod ord">
          <ac:chgData name="Soheil Abbasloo" userId="d71572ce-aea6-4a3a-9d7a-c1bc96c12f67" providerId="ADAL" clId="{ED41F9C1-8274-4F08-8693-1523C4FF26CB}" dt="2022-08-17T16:23:31.706" v="6102" actId="700"/>
          <ac:spMkLst>
            <pc:docMk/>
            <pc:sldMk cId="3504518619" sldId="609"/>
            <ac:spMk id="260" creationId="{00000000-0000-0000-0000-000000000000}"/>
          </ac:spMkLst>
        </pc:spChg>
      </pc:sldChg>
      <pc:sldChg chg="modSp mod modClrScheme chgLayout">
        <pc:chgData name="Soheil Abbasloo" userId="d71572ce-aea6-4a3a-9d7a-c1bc96c12f67" providerId="ADAL" clId="{ED41F9C1-8274-4F08-8693-1523C4FF26CB}" dt="2022-08-17T16:23:31.706" v="6102" actId="700"/>
        <pc:sldMkLst>
          <pc:docMk/>
          <pc:sldMk cId="1457956912" sldId="613"/>
        </pc:sldMkLst>
        <pc:spChg chg="mod ord">
          <ac:chgData name="Soheil Abbasloo" userId="d71572ce-aea6-4a3a-9d7a-c1bc96c12f67" providerId="ADAL" clId="{ED41F9C1-8274-4F08-8693-1523C4FF26CB}" dt="2022-08-17T16:23:31.706" v="6102" actId="700"/>
          <ac:spMkLst>
            <pc:docMk/>
            <pc:sldMk cId="1457956912" sldId="613"/>
            <ac:spMk id="4" creationId="{00000000-0000-0000-0000-000000000000}"/>
          </ac:spMkLst>
        </pc:spChg>
        <pc:spChg chg="mod ord">
          <ac:chgData name="Soheil Abbasloo" userId="d71572ce-aea6-4a3a-9d7a-c1bc96c12f67" providerId="ADAL" clId="{ED41F9C1-8274-4F08-8693-1523C4FF26CB}" dt="2022-08-17T16:23:31.706" v="6102" actId="700"/>
          <ac:spMkLst>
            <pc:docMk/>
            <pc:sldMk cId="1457956912" sldId="613"/>
            <ac:spMk id="5" creationId="{00000000-0000-0000-0000-000000000000}"/>
          </ac:spMkLst>
        </pc:spChg>
      </pc:sldChg>
      <pc:sldChg chg="addSp delSp modSp mod modClrScheme chgLayout">
        <pc:chgData name="Soheil Abbasloo" userId="d71572ce-aea6-4a3a-9d7a-c1bc96c12f67" providerId="ADAL" clId="{ED41F9C1-8274-4F08-8693-1523C4FF26CB}" dt="2022-08-17T16:46:32.282" v="6475" actId="207"/>
        <pc:sldMkLst>
          <pc:docMk/>
          <pc:sldMk cId="1372016015" sldId="614"/>
        </pc:sldMkLst>
        <pc:spChg chg="add del mod ord">
          <ac:chgData name="Soheil Abbasloo" userId="d71572ce-aea6-4a3a-9d7a-c1bc96c12f67" providerId="ADAL" clId="{ED41F9C1-8274-4F08-8693-1523C4FF26CB}" dt="2022-08-17T16:38:57.666" v="6349" actId="700"/>
          <ac:spMkLst>
            <pc:docMk/>
            <pc:sldMk cId="1372016015" sldId="614"/>
            <ac:spMk id="2" creationId="{607F0736-1010-574B-BC05-75920CDFBB48}"/>
          </ac:spMkLst>
        </pc:spChg>
        <pc:spChg chg="add del mod ord">
          <ac:chgData name="Soheil Abbasloo" userId="d71572ce-aea6-4a3a-9d7a-c1bc96c12f67" providerId="ADAL" clId="{ED41F9C1-8274-4F08-8693-1523C4FF26CB}" dt="2022-08-17T16:38:57.666" v="6349" actId="700"/>
          <ac:spMkLst>
            <pc:docMk/>
            <pc:sldMk cId="1372016015" sldId="614"/>
            <ac:spMk id="3" creationId="{CBDF2571-13FF-849F-7EFD-130DDA76C53D}"/>
          </ac:spMkLst>
        </pc:spChg>
        <pc:spChg chg="mod">
          <ac:chgData name="Soheil Abbasloo" userId="d71572ce-aea6-4a3a-9d7a-c1bc96c12f67" providerId="ADAL" clId="{ED41F9C1-8274-4F08-8693-1523C4FF26CB}" dt="2022-08-17T16:46:32.282" v="6475" actId="207"/>
          <ac:spMkLst>
            <pc:docMk/>
            <pc:sldMk cId="1372016015" sldId="614"/>
            <ac:spMk id="314" creationId="{00000000-0000-0000-0000-000000000000}"/>
          </ac:spMkLst>
        </pc:spChg>
        <pc:spChg chg="mod">
          <ac:chgData name="Soheil Abbasloo" userId="d71572ce-aea6-4a3a-9d7a-c1bc96c12f67" providerId="ADAL" clId="{ED41F9C1-8274-4F08-8693-1523C4FF26CB}" dt="2022-08-17T16:46:32.282" v="6475" actId="207"/>
          <ac:spMkLst>
            <pc:docMk/>
            <pc:sldMk cId="1372016015" sldId="614"/>
            <ac:spMk id="315" creationId="{00000000-0000-0000-0000-000000000000}"/>
          </ac:spMkLst>
        </pc:spChg>
        <pc:spChg chg="mod">
          <ac:chgData name="Soheil Abbasloo" userId="d71572ce-aea6-4a3a-9d7a-c1bc96c12f67" providerId="ADAL" clId="{ED41F9C1-8274-4F08-8693-1523C4FF26CB}" dt="2022-08-17T16:46:32.282" v="6475" actId="207"/>
          <ac:spMkLst>
            <pc:docMk/>
            <pc:sldMk cId="1372016015" sldId="614"/>
            <ac:spMk id="316" creationId="{00000000-0000-0000-0000-000000000000}"/>
          </ac:spMkLst>
        </pc:spChg>
      </pc:sldChg>
      <pc:sldChg chg="addSp delSp modSp mod modClrScheme chgLayout">
        <pc:chgData name="Soheil Abbasloo" userId="d71572ce-aea6-4a3a-9d7a-c1bc96c12f67" providerId="ADAL" clId="{ED41F9C1-8274-4F08-8693-1523C4FF26CB}" dt="2022-08-17T16:46:38.487" v="6476" actId="207"/>
        <pc:sldMkLst>
          <pc:docMk/>
          <pc:sldMk cId="541555224" sldId="615"/>
        </pc:sldMkLst>
        <pc:spChg chg="add del mod ord">
          <ac:chgData name="Soheil Abbasloo" userId="d71572ce-aea6-4a3a-9d7a-c1bc96c12f67" providerId="ADAL" clId="{ED41F9C1-8274-4F08-8693-1523C4FF26CB}" dt="2022-08-17T16:39:05.064" v="6350" actId="700"/>
          <ac:spMkLst>
            <pc:docMk/>
            <pc:sldMk cId="541555224" sldId="615"/>
            <ac:spMk id="2" creationId="{F837CA72-CA98-AC1F-CF83-A8A7289396A8}"/>
          </ac:spMkLst>
        </pc:spChg>
        <pc:spChg chg="add del mod ord">
          <ac:chgData name="Soheil Abbasloo" userId="d71572ce-aea6-4a3a-9d7a-c1bc96c12f67" providerId="ADAL" clId="{ED41F9C1-8274-4F08-8693-1523C4FF26CB}" dt="2022-08-17T16:39:05.064" v="6350" actId="700"/>
          <ac:spMkLst>
            <pc:docMk/>
            <pc:sldMk cId="541555224" sldId="615"/>
            <ac:spMk id="3" creationId="{99BC13A4-F732-8E43-A23E-F62ABEFD2218}"/>
          </ac:spMkLst>
        </pc:spChg>
        <pc:spChg chg="mod">
          <ac:chgData name="Soheil Abbasloo" userId="d71572ce-aea6-4a3a-9d7a-c1bc96c12f67" providerId="ADAL" clId="{ED41F9C1-8274-4F08-8693-1523C4FF26CB}" dt="2022-08-17T16:46:38.487" v="6476" actId="207"/>
          <ac:spMkLst>
            <pc:docMk/>
            <pc:sldMk cId="541555224" sldId="615"/>
            <ac:spMk id="358" creationId="{00000000-0000-0000-0000-000000000000}"/>
          </ac:spMkLst>
        </pc:spChg>
        <pc:spChg chg="mod">
          <ac:chgData name="Soheil Abbasloo" userId="d71572ce-aea6-4a3a-9d7a-c1bc96c12f67" providerId="ADAL" clId="{ED41F9C1-8274-4F08-8693-1523C4FF26CB}" dt="2022-08-17T16:46:38.487" v="6476" actId="207"/>
          <ac:spMkLst>
            <pc:docMk/>
            <pc:sldMk cId="541555224" sldId="615"/>
            <ac:spMk id="359" creationId="{00000000-0000-0000-0000-000000000000}"/>
          </ac:spMkLst>
        </pc:spChg>
        <pc:spChg chg="mod">
          <ac:chgData name="Soheil Abbasloo" userId="d71572ce-aea6-4a3a-9d7a-c1bc96c12f67" providerId="ADAL" clId="{ED41F9C1-8274-4F08-8693-1523C4FF26CB}" dt="2022-08-17T16:46:38.487" v="6476" actId="207"/>
          <ac:spMkLst>
            <pc:docMk/>
            <pc:sldMk cId="541555224" sldId="615"/>
            <ac:spMk id="360" creationId="{00000000-0000-0000-0000-000000000000}"/>
          </ac:spMkLst>
        </pc:spChg>
      </pc:sldChg>
      <pc:sldChg chg="modSp mod modClrScheme modAnim chgLayout">
        <pc:chgData name="Soheil Abbasloo" userId="d71572ce-aea6-4a3a-9d7a-c1bc96c12f67" providerId="ADAL" clId="{ED41F9C1-8274-4F08-8693-1523C4FF26CB}" dt="2022-08-17T16:42:36.693" v="6456" actId="207"/>
        <pc:sldMkLst>
          <pc:docMk/>
          <pc:sldMk cId="2852798299" sldId="616"/>
        </pc:sldMkLst>
        <pc:spChg chg="mod ord">
          <ac:chgData name="Soheil Abbasloo" userId="d71572ce-aea6-4a3a-9d7a-c1bc96c12f67" providerId="ADAL" clId="{ED41F9C1-8274-4F08-8693-1523C4FF26CB}" dt="2022-08-17T16:42:32.458" v="6455" actId="207"/>
          <ac:spMkLst>
            <pc:docMk/>
            <pc:sldMk cId="2852798299" sldId="616"/>
            <ac:spMk id="402" creationId="{00000000-0000-0000-0000-000000000000}"/>
          </ac:spMkLst>
        </pc:spChg>
        <pc:spChg chg="mod ord">
          <ac:chgData name="Soheil Abbasloo" userId="d71572ce-aea6-4a3a-9d7a-c1bc96c12f67" providerId="ADAL" clId="{ED41F9C1-8274-4F08-8693-1523C4FF26CB}" dt="2022-08-17T16:42:36.693" v="6456" actId="207"/>
          <ac:spMkLst>
            <pc:docMk/>
            <pc:sldMk cId="2852798299" sldId="616"/>
            <ac:spMk id="403" creationId="{00000000-0000-0000-0000-000000000000}"/>
          </ac:spMkLst>
        </pc:spChg>
      </pc:sldChg>
      <pc:sldChg chg="modSp del ord">
        <pc:chgData name="Soheil Abbasloo" userId="d71572ce-aea6-4a3a-9d7a-c1bc96c12f67" providerId="ADAL" clId="{ED41F9C1-8274-4F08-8693-1523C4FF26CB}" dt="2022-08-17T16:10:26.218" v="6093" actId="2696"/>
        <pc:sldMkLst>
          <pc:docMk/>
          <pc:sldMk cId="1765185616" sldId="617"/>
        </pc:sldMkLst>
        <pc:spChg chg="mod">
          <ac:chgData name="Soheil Abbasloo" userId="d71572ce-aea6-4a3a-9d7a-c1bc96c12f67" providerId="ADAL" clId="{ED41F9C1-8274-4F08-8693-1523C4FF26CB}" dt="2022-08-10T22:22:09.726" v="11"/>
          <ac:spMkLst>
            <pc:docMk/>
            <pc:sldMk cId="1765185616" sldId="617"/>
            <ac:spMk id="2" creationId="{BE1271E5-B108-E9A1-BBD3-4655FA69A198}"/>
          </ac:spMkLst>
        </pc:spChg>
      </pc:sldChg>
      <pc:sldChg chg="modSp del ord">
        <pc:chgData name="Soheil Abbasloo" userId="d71572ce-aea6-4a3a-9d7a-c1bc96c12f67" providerId="ADAL" clId="{ED41F9C1-8274-4F08-8693-1523C4FF26CB}" dt="2022-08-17T16:10:26.218" v="6093" actId="2696"/>
        <pc:sldMkLst>
          <pc:docMk/>
          <pc:sldMk cId="2136661981" sldId="618"/>
        </pc:sldMkLst>
        <pc:spChg chg="mod">
          <ac:chgData name="Soheil Abbasloo" userId="d71572ce-aea6-4a3a-9d7a-c1bc96c12f67" providerId="ADAL" clId="{ED41F9C1-8274-4F08-8693-1523C4FF26CB}" dt="2022-08-10T22:22:09.726" v="11"/>
          <ac:spMkLst>
            <pc:docMk/>
            <pc:sldMk cId="2136661981" sldId="618"/>
            <ac:spMk id="2" creationId="{E0DF90D4-35C4-6A7E-215D-1A7713C7B436}"/>
          </ac:spMkLst>
        </pc:spChg>
      </pc:sldChg>
      <pc:sldChg chg="modSp add del mod modClrScheme chgLayout">
        <pc:chgData name="Soheil Abbasloo" userId="d71572ce-aea6-4a3a-9d7a-c1bc96c12f67" providerId="ADAL" clId="{ED41F9C1-8274-4F08-8693-1523C4FF26CB}" dt="2022-08-10T22:30:52.121" v="69" actId="47"/>
        <pc:sldMkLst>
          <pc:docMk/>
          <pc:sldMk cId="58707094" sldId="619"/>
        </pc:sldMkLst>
        <pc:spChg chg="mod ord">
          <ac:chgData name="Soheil Abbasloo" userId="d71572ce-aea6-4a3a-9d7a-c1bc96c12f67" providerId="ADAL" clId="{ED41F9C1-8274-4F08-8693-1523C4FF26CB}" dt="2022-08-10T22:30:18.980" v="65" actId="700"/>
          <ac:spMkLst>
            <pc:docMk/>
            <pc:sldMk cId="58707094" sldId="619"/>
            <ac:spMk id="24579" creationId="{00000000-0000-0000-0000-000000000000}"/>
          </ac:spMkLst>
        </pc:spChg>
        <pc:spChg chg="mod ord">
          <ac:chgData name="Soheil Abbasloo" userId="d71572ce-aea6-4a3a-9d7a-c1bc96c12f67" providerId="ADAL" clId="{ED41F9C1-8274-4F08-8693-1523C4FF26CB}" dt="2022-08-10T22:30:18.980" v="65" actId="700"/>
          <ac:spMkLst>
            <pc:docMk/>
            <pc:sldMk cId="58707094" sldId="619"/>
            <ac:spMk id="939011" creationId="{00000000-0000-0000-0000-000000000000}"/>
          </ac:spMkLst>
        </pc:spChg>
      </pc:sldChg>
      <pc:sldChg chg="modSp add del mod modClrScheme chgLayout">
        <pc:chgData name="Soheil Abbasloo" userId="d71572ce-aea6-4a3a-9d7a-c1bc96c12f67" providerId="ADAL" clId="{ED41F9C1-8274-4F08-8693-1523C4FF26CB}" dt="2022-08-17T16:10:26.218" v="6093" actId="2696"/>
        <pc:sldMkLst>
          <pc:docMk/>
          <pc:sldMk cId="1067327999" sldId="619"/>
        </pc:sldMkLst>
        <pc:spChg chg="mod ord">
          <ac:chgData name="Soheil Abbasloo" userId="d71572ce-aea6-4a3a-9d7a-c1bc96c12f67" providerId="ADAL" clId="{ED41F9C1-8274-4F08-8693-1523C4FF26CB}" dt="2022-08-10T22:35:24.382" v="148" actId="700"/>
          <ac:spMkLst>
            <pc:docMk/>
            <pc:sldMk cId="1067327999" sldId="619"/>
            <ac:spMk id="2" creationId="{00000000-0000-0000-0000-000000000000}"/>
          </ac:spMkLst>
        </pc:spChg>
        <pc:spChg chg="mod ord">
          <ac:chgData name="Soheil Abbasloo" userId="d71572ce-aea6-4a3a-9d7a-c1bc96c12f67" providerId="ADAL" clId="{ED41F9C1-8274-4F08-8693-1523C4FF26CB}" dt="2022-08-10T22:35:24.382" v="148" actId="700"/>
          <ac:spMkLst>
            <pc:docMk/>
            <pc:sldMk cId="1067327999" sldId="619"/>
            <ac:spMk id="3" creationId="{00000000-0000-0000-0000-000000000000}"/>
          </ac:spMkLst>
        </pc:spChg>
      </pc:sldChg>
      <pc:sldChg chg="addSp modSp add del mod modClrScheme chgLayout">
        <pc:chgData name="Soheil Abbasloo" userId="d71572ce-aea6-4a3a-9d7a-c1bc96c12f67" providerId="ADAL" clId="{ED41F9C1-8274-4F08-8693-1523C4FF26CB}" dt="2022-08-10T22:30:57.928" v="71" actId="47"/>
        <pc:sldMkLst>
          <pc:docMk/>
          <pc:sldMk cId="2050749804" sldId="620"/>
        </pc:sldMkLst>
        <pc:spChg chg="add mod ord">
          <ac:chgData name="Soheil Abbasloo" userId="d71572ce-aea6-4a3a-9d7a-c1bc96c12f67" providerId="ADAL" clId="{ED41F9C1-8274-4F08-8693-1523C4FF26CB}" dt="2022-08-10T22:30:18.980" v="65" actId="700"/>
          <ac:spMkLst>
            <pc:docMk/>
            <pc:sldMk cId="2050749804" sldId="620"/>
            <ac:spMk id="2" creationId="{9308D836-BBA1-198C-D86A-679DB10AF288}"/>
          </ac:spMkLst>
        </pc:spChg>
        <pc:spChg chg="mod ord">
          <ac:chgData name="Soheil Abbasloo" userId="d71572ce-aea6-4a3a-9d7a-c1bc96c12f67" providerId="ADAL" clId="{ED41F9C1-8274-4F08-8693-1523C4FF26CB}" dt="2022-08-10T22:30:19.022" v="66" actId="27636"/>
          <ac:spMkLst>
            <pc:docMk/>
            <pc:sldMk cId="2050749804" sldId="620"/>
            <ac:spMk id="58375" creationId="{00000000-0000-0000-0000-000000000000}"/>
          </ac:spMkLst>
        </pc:spChg>
      </pc:sldChg>
      <pc:sldChg chg="addSp delSp modSp new del mod modClrScheme modAnim chgLayout">
        <pc:chgData name="Soheil Abbasloo" userId="d71572ce-aea6-4a3a-9d7a-c1bc96c12f67" providerId="ADAL" clId="{ED41F9C1-8274-4F08-8693-1523C4FF26CB}" dt="2022-08-17T16:10:26.218" v="6093" actId="2696"/>
        <pc:sldMkLst>
          <pc:docMk/>
          <pc:sldMk cId="2382530684" sldId="620"/>
        </pc:sldMkLst>
        <pc:spChg chg="mod ord">
          <ac:chgData name="Soheil Abbasloo" userId="d71572ce-aea6-4a3a-9d7a-c1bc96c12f67" providerId="ADAL" clId="{ED41F9C1-8274-4F08-8693-1523C4FF26CB}" dt="2022-08-10T22:49:54.507" v="391" actId="700"/>
          <ac:spMkLst>
            <pc:docMk/>
            <pc:sldMk cId="2382530684" sldId="620"/>
            <ac:spMk id="2" creationId="{50DB0EE2-E3FE-2E5C-100D-2DB7C0DBDD2B}"/>
          </ac:spMkLst>
        </pc:spChg>
        <pc:spChg chg="del">
          <ac:chgData name="Soheil Abbasloo" userId="d71572ce-aea6-4a3a-9d7a-c1bc96c12f67" providerId="ADAL" clId="{ED41F9C1-8274-4F08-8693-1523C4FF26CB}" dt="2022-08-10T22:49:37.762" v="383" actId="700"/>
          <ac:spMkLst>
            <pc:docMk/>
            <pc:sldMk cId="2382530684" sldId="620"/>
            <ac:spMk id="3" creationId="{3714E2AC-0B02-B3B6-5B48-3FCB60C308C8}"/>
          </ac:spMkLst>
        </pc:spChg>
        <pc:spChg chg="del">
          <ac:chgData name="Soheil Abbasloo" userId="d71572ce-aea6-4a3a-9d7a-c1bc96c12f67" providerId="ADAL" clId="{ED41F9C1-8274-4F08-8693-1523C4FF26CB}" dt="2022-08-10T22:49:37.762" v="383" actId="700"/>
          <ac:spMkLst>
            <pc:docMk/>
            <pc:sldMk cId="2382530684" sldId="620"/>
            <ac:spMk id="4" creationId="{E0DEE1E4-EB4F-0D43-FCED-80B342CAE491}"/>
          </ac:spMkLst>
        </pc:spChg>
        <pc:spChg chg="add del mod">
          <ac:chgData name="Soheil Abbasloo" userId="d71572ce-aea6-4a3a-9d7a-c1bc96c12f67" providerId="ADAL" clId="{ED41F9C1-8274-4F08-8693-1523C4FF26CB}" dt="2022-08-10T22:49:41.399" v="387"/>
          <ac:spMkLst>
            <pc:docMk/>
            <pc:sldMk cId="2382530684" sldId="620"/>
            <ac:spMk id="5" creationId="{2DF157CA-3D12-44F8-689C-D090625F5771}"/>
          </ac:spMkLst>
        </pc:spChg>
        <pc:spChg chg="mod">
          <ac:chgData name="Soheil Abbasloo" userId="d71572ce-aea6-4a3a-9d7a-c1bc96c12f67" providerId="ADAL" clId="{ED41F9C1-8274-4F08-8693-1523C4FF26CB}" dt="2022-08-10T22:49:38.569" v="384"/>
          <ac:spMkLst>
            <pc:docMk/>
            <pc:sldMk cId="2382530684" sldId="620"/>
            <ac:spMk id="7" creationId="{7B657D34-ACED-E237-3CFB-4FE230C70D66}"/>
          </ac:spMkLst>
        </pc:spChg>
        <pc:spChg chg="mod">
          <ac:chgData name="Soheil Abbasloo" userId="d71572ce-aea6-4a3a-9d7a-c1bc96c12f67" providerId="ADAL" clId="{ED41F9C1-8274-4F08-8693-1523C4FF26CB}" dt="2022-08-10T22:49:38.569" v="384"/>
          <ac:spMkLst>
            <pc:docMk/>
            <pc:sldMk cId="2382530684" sldId="620"/>
            <ac:spMk id="8" creationId="{B1907AC6-32A3-1647-4CBD-81C4F6C9715D}"/>
          </ac:spMkLst>
        </pc:spChg>
        <pc:spChg chg="mod">
          <ac:chgData name="Soheil Abbasloo" userId="d71572ce-aea6-4a3a-9d7a-c1bc96c12f67" providerId="ADAL" clId="{ED41F9C1-8274-4F08-8693-1523C4FF26CB}" dt="2022-08-10T22:49:38.569" v="384"/>
          <ac:spMkLst>
            <pc:docMk/>
            <pc:sldMk cId="2382530684" sldId="620"/>
            <ac:spMk id="9" creationId="{EA336A34-1AAE-56D1-373D-4DDA62C3AE1D}"/>
          </ac:spMkLst>
        </pc:spChg>
        <pc:spChg chg="mod">
          <ac:chgData name="Soheil Abbasloo" userId="d71572ce-aea6-4a3a-9d7a-c1bc96c12f67" providerId="ADAL" clId="{ED41F9C1-8274-4F08-8693-1523C4FF26CB}" dt="2022-08-10T22:49:38.569" v="384"/>
          <ac:spMkLst>
            <pc:docMk/>
            <pc:sldMk cId="2382530684" sldId="620"/>
            <ac:spMk id="10" creationId="{C958E075-FBC6-C3A7-9DE5-6450311EC1F9}"/>
          </ac:spMkLst>
        </pc:spChg>
        <pc:spChg chg="mod">
          <ac:chgData name="Soheil Abbasloo" userId="d71572ce-aea6-4a3a-9d7a-c1bc96c12f67" providerId="ADAL" clId="{ED41F9C1-8274-4F08-8693-1523C4FF26CB}" dt="2022-08-10T22:49:38.569" v="384"/>
          <ac:spMkLst>
            <pc:docMk/>
            <pc:sldMk cId="2382530684" sldId="620"/>
            <ac:spMk id="11" creationId="{A53C5F9F-1C14-7D69-8238-8191AEDBB3C8}"/>
          </ac:spMkLst>
        </pc:spChg>
        <pc:spChg chg="mod">
          <ac:chgData name="Soheil Abbasloo" userId="d71572ce-aea6-4a3a-9d7a-c1bc96c12f67" providerId="ADAL" clId="{ED41F9C1-8274-4F08-8693-1523C4FF26CB}" dt="2022-08-10T22:49:38.569" v="384"/>
          <ac:spMkLst>
            <pc:docMk/>
            <pc:sldMk cId="2382530684" sldId="620"/>
            <ac:spMk id="12" creationId="{9DA67571-EFF7-86B6-955A-2CEEB91030F8}"/>
          </ac:spMkLst>
        </pc:spChg>
        <pc:spChg chg="mod">
          <ac:chgData name="Soheil Abbasloo" userId="d71572ce-aea6-4a3a-9d7a-c1bc96c12f67" providerId="ADAL" clId="{ED41F9C1-8274-4F08-8693-1523C4FF26CB}" dt="2022-08-10T22:49:38.569" v="384"/>
          <ac:spMkLst>
            <pc:docMk/>
            <pc:sldMk cId="2382530684" sldId="620"/>
            <ac:spMk id="13" creationId="{D0BF08E0-12D5-389E-749E-80D13DF98E28}"/>
          </ac:spMkLst>
        </pc:spChg>
        <pc:spChg chg="mod">
          <ac:chgData name="Soheil Abbasloo" userId="d71572ce-aea6-4a3a-9d7a-c1bc96c12f67" providerId="ADAL" clId="{ED41F9C1-8274-4F08-8693-1523C4FF26CB}" dt="2022-08-10T22:49:38.569" v="384"/>
          <ac:spMkLst>
            <pc:docMk/>
            <pc:sldMk cId="2382530684" sldId="620"/>
            <ac:spMk id="14" creationId="{6AAAECEC-9FAB-006F-BA8D-24BCFEBFB7A5}"/>
          </ac:spMkLst>
        </pc:spChg>
        <pc:spChg chg="mod">
          <ac:chgData name="Soheil Abbasloo" userId="d71572ce-aea6-4a3a-9d7a-c1bc96c12f67" providerId="ADAL" clId="{ED41F9C1-8274-4F08-8693-1523C4FF26CB}" dt="2022-08-10T22:49:38.569" v="384"/>
          <ac:spMkLst>
            <pc:docMk/>
            <pc:sldMk cId="2382530684" sldId="620"/>
            <ac:spMk id="15" creationId="{0EE065BB-BB06-F817-3B3D-3F36B2A350A9}"/>
          </ac:spMkLst>
        </pc:spChg>
        <pc:spChg chg="mod">
          <ac:chgData name="Soheil Abbasloo" userId="d71572ce-aea6-4a3a-9d7a-c1bc96c12f67" providerId="ADAL" clId="{ED41F9C1-8274-4F08-8693-1523C4FF26CB}" dt="2022-08-10T22:49:38.569" v="384"/>
          <ac:spMkLst>
            <pc:docMk/>
            <pc:sldMk cId="2382530684" sldId="620"/>
            <ac:spMk id="16" creationId="{9EE49BA9-A583-0AE6-6F5A-E949C6320476}"/>
          </ac:spMkLst>
        </pc:spChg>
        <pc:spChg chg="mod">
          <ac:chgData name="Soheil Abbasloo" userId="d71572ce-aea6-4a3a-9d7a-c1bc96c12f67" providerId="ADAL" clId="{ED41F9C1-8274-4F08-8693-1523C4FF26CB}" dt="2022-08-10T22:49:38.569" v="384"/>
          <ac:spMkLst>
            <pc:docMk/>
            <pc:sldMk cId="2382530684" sldId="620"/>
            <ac:spMk id="17" creationId="{3A38BA6D-94F3-FD29-A514-2C2895815A5A}"/>
          </ac:spMkLst>
        </pc:spChg>
        <pc:spChg chg="mod">
          <ac:chgData name="Soheil Abbasloo" userId="d71572ce-aea6-4a3a-9d7a-c1bc96c12f67" providerId="ADAL" clId="{ED41F9C1-8274-4F08-8693-1523C4FF26CB}" dt="2022-08-10T22:49:38.569" v="384"/>
          <ac:spMkLst>
            <pc:docMk/>
            <pc:sldMk cId="2382530684" sldId="620"/>
            <ac:spMk id="18" creationId="{D08D7D55-C573-216A-53DB-6D29A7C98211}"/>
          </ac:spMkLst>
        </pc:spChg>
        <pc:spChg chg="mod">
          <ac:chgData name="Soheil Abbasloo" userId="d71572ce-aea6-4a3a-9d7a-c1bc96c12f67" providerId="ADAL" clId="{ED41F9C1-8274-4F08-8693-1523C4FF26CB}" dt="2022-08-10T22:49:38.569" v="384"/>
          <ac:spMkLst>
            <pc:docMk/>
            <pc:sldMk cId="2382530684" sldId="620"/>
            <ac:spMk id="19" creationId="{551D91E7-7EBE-01B1-A507-418499B91DB0}"/>
          </ac:spMkLst>
        </pc:spChg>
        <pc:spChg chg="mod">
          <ac:chgData name="Soheil Abbasloo" userId="d71572ce-aea6-4a3a-9d7a-c1bc96c12f67" providerId="ADAL" clId="{ED41F9C1-8274-4F08-8693-1523C4FF26CB}" dt="2022-08-10T22:49:38.569" v="384"/>
          <ac:spMkLst>
            <pc:docMk/>
            <pc:sldMk cId="2382530684" sldId="620"/>
            <ac:spMk id="20" creationId="{7A90BB42-DEF1-4490-2F46-4D0687996C1D}"/>
          </ac:spMkLst>
        </pc:spChg>
        <pc:spChg chg="mod">
          <ac:chgData name="Soheil Abbasloo" userId="d71572ce-aea6-4a3a-9d7a-c1bc96c12f67" providerId="ADAL" clId="{ED41F9C1-8274-4F08-8693-1523C4FF26CB}" dt="2022-08-10T22:49:38.569" v="384"/>
          <ac:spMkLst>
            <pc:docMk/>
            <pc:sldMk cId="2382530684" sldId="620"/>
            <ac:spMk id="21" creationId="{809B81DA-3975-CA70-FBBC-B120BC7284B7}"/>
          </ac:spMkLst>
        </pc:spChg>
        <pc:spChg chg="mod">
          <ac:chgData name="Soheil Abbasloo" userId="d71572ce-aea6-4a3a-9d7a-c1bc96c12f67" providerId="ADAL" clId="{ED41F9C1-8274-4F08-8693-1523C4FF26CB}" dt="2022-08-10T22:49:38.569" v="384"/>
          <ac:spMkLst>
            <pc:docMk/>
            <pc:sldMk cId="2382530684" sldId="620"/>
            <ac:spMk id="22" creationId="{38FAFB17-882D-E81B-0B4E-5B17858AABA1}"/>
          </ac:spMkLst>
        </pc:spChg>
        <pc:spChg chg="mod">
          <ac:chgData name="Soheil Abbasloo" userId="d71572ce-aea6-4a3a-9d7a-c1bc96c12f67" providerId="ADAL" clId="{ED41F9C1-8274-4F08-8693-1523C4FF26CB}" dt="2022-08-10T22:49:38.569" v="384"/>
          <ac:spMkLst>
            <pc:docMk/>
            <pc:sldMk cId="2382530684" sldId="620"/>
            <ac:spMk id="23" creationId="{294F4DA7-9A6A-4A2F-1352-6F9A366B95A5}"/>
          </ac:spMkLst>
        </pc:spChg>
        <pc:spChg chg="mod">
          <ac:chgData name="Soheil Abbasloo" userId="d71572ce-aea6-4a3a-9d7a-c1bc96c12f67" providerId="ADAL" clId="{ED41F9C1-8274-4F08-8693-1523C4FF26CB}" dt="2022-08-10T22:49:38.569" v="384"/>
          <ac:spMkLst>
            <pc:docMk/>
            <pc:sldMk cId="2382530684" sldId="620"/>
            <ac:spMk id="24" creationId="{C2135EF7-E69B-38BB-A630-B3681954DC2B}"/>
          </ac:spMkLst>
        </pc:spChg>
        <pc:spChg chg="mod">
          <ac:chgData name="Soheil Abbasloo" userId="d71572ce-aea6-4a3a-9d7a-c1bc96c12f67" providerId="ADAL" clId="{ED41F9C1-8274-4F08-8693-1523C4FF26CB}" dt="2022-08-10T22:49:38.569" v="384"/>
          <ac:spMkLst>
            <pc:docMk/>
            <pc:sldMk cId="2382530684" sldId="620"/>
            <ac:spMk id="25" creationId="{36A4A586-3F67-FC29-BE14-D587457C5DA2}"/>
          </ac:spMkLst>
        </pc:spChg>
        <pc:spChg chg="mod">
          <ac:chgData name="Soheil Abbasloo" userId="d71572ce-aea6-4a3a-9d7a-c1bc96c12f67" providerId="ADAL" clId="{ED41F9C1-8274-4F08-8693-1523C4FF26CB}" dt="2022-08-10T22:49:38.569" v="384"/>
          <ac:spMkLst>
            <pc:docMk/>
            <pc:sldMk cId="2382530684" sldId="620"/>
            <ac:spMk id="26" creationId="{F8633F70-AB05-62E6-62BC-3A427FFB98B7}"/>
          </ac:spMkLst>
        </pc:spChg>
        <pc:spChg chg="mod">
          <ac:chgData name="Soheil Abbasloo" userId="d71572ce-aea6-4a3a-9d7a-c1bc96c12f67" providerId="ADAL" clId="{ED41F9C1-8274-4F08-8693-1523C4FF26CB}" dt="2022-08-10T22:49:38.569" v="384"/>
          <ac:spMkLst>
            <pc:docMk/>
            <pc:sldMk cId="2382530684" sldId="620"/>
            <ac:spMk id="27" creationId="{F5352975-D536-0B7D-E530-8B448E80F8FF}"/>
          </ac:spMkLst>
        </pc:spChg>
        <pc:spChg chg="mod">
          <ac:chgData name="Soheil Abbasloo" userId="d71572ce-aea6-4a3a-9d7a-c1bc96c12f67" providerId="ADAL" clId="{ED41F9C1-8274-4F08-8693-1523C4FF26CB}" dt="2022-08-10T22:49:38.569" v="384"/>
          <ac:spMkLst>
            <pc:docMk/>
            <pc:sldMk cId="2382530684" sldId="620"/>
            <ac:spMk id="28" creationId="{F8FA8118-E148-2F41-78F8-E630DAF88ED5}"/>
          </ac:spMkLst>
        </pc:spChg>
        <pc:spChg chg="mod">
          <ac:chgData name="Soheil Abbasloo" userId="d71572ce-aea6-4a3a-9d7a-c1bc96c12f67" providerId="ADAL" clId="{ED41F9C1-8274-4F08-8693-1523C4FF26CB}" dt="2022-08-10T22:49:38.569" v="384"/>
          <ac:spMkLst>
            <pc:docMk/>
            <pc:sldMk cId="2382530684" sldId="620"/>
            <ac:spMk id="30" creationId="{8FD57453-DF90-08CD-5555-317A95630FAE}"/>
          </ac:spMkLst>
        </pc:spChg>
        <pc:spChg chg="mod">
          <ac:chgData name="Soheil Abbasloo" userId="d71572ce-aea6-4a3a-9d7a-c1bc96c12f67" providerId="ADAL" clId="{ED41F9C1-8274-4F08-8693-1523C4FF26CB}" dt="2022-08-10T22:49:38.569" v="384"/>
          <ac:spMkLst>
            <pc:docMk/>
            <pc:sldMk cId="2382530684" sldId="620"/>
            <ac:spMk id="31" creationId="{C197C6D2-2EC1-93A5-F0AA-99C983E3A7F6}"/>
          </ac:spMkLst>
        </pc:spChg>
        <pc:spChg chg="mod">
          <ac:chgData name="Soheil Abbasloo" userId="d71572ce-aea6-4a3a-9d7a-c1bc96c12f67" providerId="ADAL" clId="{ED41F9C1-8274-4F08-8693-1523C4FF26CB}" dt="2022-08-10T22:49:38.569" v="384"/>
          <ac:spMkLst>
            <pc:docMk/>
            <pc:sldMk cId="2382530684" sldId="620"/>
            <ac:spMk id="32" creationId="{40E8239A-DF50-F062-FF8C-EE35D3D85FE7}"/>
          </ac:spMkLst>
        </pc:spChg>
        <pc:spChg chg="mod">
          <ac:chgData name="Soheil Abbasloo" userId="d71572ce-aea6-4a3a-9d7a-c1bc96c12f67" providerId="ADAL" clId="{ED41F9C1-8274-4F08-8693-1523C4FF26CB}" dt="2022-08-10T22:49:38.569" v="384"/>
          <ac:spMkLst>
            <pc:docMk/>
            <pc:sldMk cId="2382530684" sldId="620"/>
            <ac:spMk id="33" creationId="{39760DFB-595D-85E5-CF5F-AAE5199F63C9}"/>
          </ac:spMkLst>
        </pc:spChg>
        <pc:spChg chg="mod">
          <ac:chgData name="Soheil Abbasloo" userId="d71572ce-aea6-4a3a-9d7a-c1bc96c12f67" providerId="ADAL" clId="{ED41F9C1-8274-4F08-8693-1523C4FF26CB}" dt="2022-08-10T22:49:38.569" v="384"/>
          <ac:spMkLst>
            <pc:docMk/>
            <pc:sldMk cId="2382530684" sldId="620"/>
            <ac:spMk id="34" creationId="{6151C20C-7862-7388-AD4D-A859874929A3}"/>
          </ac:spMkLst>
        </pc:spChg>
        <pc:spChg chg="mod">
          <ac:chgData name="Soheil Abbasloo" userId="d71572ce-aea6-4a3a-9d7a-c1bc96c12f67" providerId="ADAL" clId="{ED41F9C1-8274-4F08-8693-1523C4FF26CB}" dt="2022-08-10T22:49:38.569" v="384"/>
          <ac:spMkLst>
            <pc:docMk/>
            <pc:sldMk cId="2382530684" sldId="620"/>
            <ac:spMk id="35" creationId="{A39ED422-7468-4CCE-8AA3-DE41BBD263F5}"/>
          </ac:spMkLst>
        </pc:spChg>
        <pc:spChg chg="mod">
          <ac:chgData name="Soheil Abbasloo" userId="d71572ce-aea6-4a3a-9d7a-c1bc96c12f67" providerId="ADAL" clId="{ED41F9C1-8274-4F08-8693-1523C4FF26CB}" dt="2022-08-10T22:49:38.569" v="384"/>
          <ac:spMkLst>
            <pc:docMk/>
            <pc:sldMk cId="2382530684" sldId="620"/>
            <ac:spMk id="36" creationId="{D96C61D3-DF27-BC81-D862-2390A4BED391}"/>
          </ac:spMkLst>
        </pc:spChg>
        <pc:spChg chg="mod">
          <ac:chgData name="Soheil Abbasloo" userId="d71572ce-aea6-4a3a-9d7a-c1bc96c12f67" providerId="ADAL" clId="{ED41F9C1-8274-4F08-8693-1523C4FF26CB}" dt="2022-08-10T22:49:38.569" v="384"/>
          <ac:spMkLst>
            <pc:docMk/>
            <pc:sldMk cId="2382530684" sldId="620"/>
            <ac:spMk id="38" creationId="{8F41A7B4-DAA9-109D-29F0-8DA231F7F51E}"/>
          </ac:spMkLst>
        </pc:spChg>
        <pc:spChg chg="mod">
          <ac:chgData name="Soheil Abbasloo" userId="d71572ce-aea6-4a3a-9d7a-c1bc96c12f67" providerId="ADAL" clId="{ED41F9C1-8274-4F08-8693-1523C4FF26CB}" dt="2022-08-10T22:49:38.569" v="384"/>
          <ac:spMkLst>
            <pc:docMk/>
            <pc:sldMk cId="2382530684" sldId="620"/>
            <ac:spMk id="39" creationId="{9161D6BC-ED3A-7E73-3440-20FC39679F59}"/>
          </ac:spMkLst>
        </pc:spChg>
        <pc:spChg chg="mod">
          <ac:chgData name="Soheil Abbasloo" userId="d71572ce-aea6-4a3a-9d7a-c1bc96c12f67" providerId="ADAL" clId="{ED41F9C1-8274-4F08-8693-1523C4FF26CB}" dt="2022-08-10T22:49:38.569" v="384"/>
          <ac:spMkLst>
            <pc:docMk/>
            <pc:sldMk cId="2382530684" sldId="620"/>
            <ac:spMk id="40" creationId="{8E560352-479A-9BD4-AB70-145910F80D18}"/>
          </ac:spMkLst>
        </pc:spChg>
        <pc:spChg chg="mod">
          <ac:chgData name="Soheil Abbasloo" userId="d71572ce-aea6-4a3a-9d7a-c1bc96c12f67" providerId="ADAL" clId="{ED41F9C1-8274-4F08-8693-1523C4FF26CB}" dt="2022-08-10T22:49:38.569" v="384"/>
          <ac:spMkLst>
            <pc:docMk/>
            <pc:sldMk cId="2382530684" sldId="620"/>
            <ac:spMk id="41" creationId="{C538C15B-0C1F-5452-587E-44A413205C9A}"/>
          </ac:spMkLst>
        </pc:spChg>
        <pc:spChg chg="mod">
          <ac:chgData name="Soheil Abbasloo" userId="d71572ce-aea6-4a3a-9d7a-c1bc96c12f67" providerId="ADAL" clId="{ED41F9C1-8274-4F08-8693-1523C4FF26CB}" dt="2022-08-10T22:49:38.569" v="384"/>
          <ac:spMkLst>
            <pc:docMk/>
            <pc:sldMk cId="2382530684" sldId="620"/>
            <ac:spMk id="42" creationId="{ECE43DBB-1ED6-0022-BA86-3D83AC29B7AB}"/>
          </ac:spMkLst>
        </pc:spChg>
        <pc:spChg chg="mod">
          <ac:chgData name="Soheil Abbasloo" userId="d71572ce-aea6-4a3a-9d7a-c1bc96c12f67" providerId="ADAL" clId="{ED41F9C1-8274-4F08-8693-1523C4FF26CB}" dt="2022-08-10T22:49:38.569" v="384"/>
          <ac:spMkLst>
            <pc:docMk/>
            <pc:sldMk cId="2382530684" sldId="620"/>
            <ac:spMk id="43" creationId="{0FED82CF-6FBD-747D-EC2A-B323FA385A69}"/>
          </ac:spMkLst>
        </pc:spChg>
        <pc:spChg chg="mod">
          <ac:chgData name="Soheil Abbasloo" userId="d71572ce-aea6-4a3a-9d7a-c1bc96c12f67" providerId="ADAL" clId="{ED41F9C1-8274-4F08-8693-1523C4FF26CB}" dt="2022-08-10T22:49:38.569" v="384"/>
          <ac:spMkLst>
            <pc:docMk/>
            <pc:sldMk cId="2382530684" sldId="620"/>
            <ac:spMk id="44" creationId="{5D4D85F9-9A2C-8A6F-BE7D-5CF5B2874DE1}"/>
          </ac:spMkLst>
        </pc:spChg>
        <pc:spChg chg="mod">
          <ac:chgData name="Soheil Abbasloo" userId="d71572ce-aea6-4a3a-9d7a-c1bc96c12f67" providerId="ADAL" clId="{ED41F9C1-8274-4F08-8693-1523C4FF26CB}" dt="2022-08-10T22:49:38.569" v="384"/>
          <ac:spMkLst>
            <pc:docMk/>
            <pc:sldMk cId="2382530684" sldId="620"/>
            <ac:spMk id="45" creationId="{C515B699-1E16-1D72-A680-BDE1BB97795F}"/>
          </ac:spMkLst>
        </pc:spChg>
        <pc:spChg chg="mod">
          <ac:chgData name="Soheil Abbasloo" userId="d71572ce-aea6-4a3a-9d7a-c1bc96c12f67" providerId="ADAL" clId="{ED41F9C1-8274-4F08-8693-1523C4FF26CB}" dt="2022-08-10T22:49:38.569" v="384"/>
          <ac:spMkLst>
            <pc:docMk/>
            <pc:sldMk cId="2382530684" sldId="620"/>
            <ac:spMk id="46" creationId="{9197904F-1AC4-96E1-91C3-2DD5D30ABAFC}"/>
          </ac:spMkLst>
        </pc:spChg>
        <pc:spChg chg="mod">
          <ac:chgData name="Soheil Abbasloo" userId="d71572ce-aea6-4a3a-9d7a-c1bc96c12f67" providerId="ADAL" clId="{ED41F9C1-8274-4F08-8693-1523C4FF26CB}" dt="2022-08-10T22:49:38.569" v="384"/>
          <ac:spMkLst>
            <pc:docMk/>
            <pc:sldMk cId="2382530684" sldId="620"/>
            <ac:spMk id="47" creationId="{469DC767-B267-00F1-C39A-A4159F945345}"/>
          </ac:spMkLst>
        </pc:spChg>
        <pc:spChg chg="mod">
          <ac:chgData name="Soheil Abbasloo" userId="d71572ce-aea6-4a3a-9d7a-c1bc96c12f67" providerId="ADAL" clId="{ED41F9C1-8274-4F08-8693-1523C4FF26CB}" dt="2022-08-10T22:49:38.569" v="384"/>
          <ac:spMkLst>
            <pc:docMk/>
            <pc:sldMk cId="2382530684" sldId="620"/>
            <ac:spMk id="48" creationId="{2352DE5F-7CE8-8DFE-CFCE-13C1D0A4D952}"/>
          </ac:spMkLst>
        </pc:spChg>
        <pc:spChg chg="mod">
          <ac:chgData name="Soheil Abbasloo" userId="d71572ce-aea6-4a3a-9d7a-c1bc96c12f67" providerId="ADAL" clId="{ED41F9C1-8274-4F08-8693-1523C4FF26CB}" dt="2022-08-10T22:49:38.569" v="384"/>
          <ac:spMkLst>
            <pc:docMk/>
            <pc:sldMk cId="2382530684" sldId="620"/>
            <ac:spMk id="49" creationId="{634347CD-DFD0-DCB8-2993-9C97584BE544}"/>
          </ac:spMkLst>
        </pc:spChg>
        <pc:spChg chg="mod">
          <ac:chgData name="Soheil Abbasloo" userId="d71572ce-aea6-4a3a-9d7a-c1bc96c12f67" providerId="ADAL" clId="{ED41F9C1-8274-4F08-8693-1523C4FF26CB}" dt="2022-08-10T22:49:38.569" v="384"/>
          <ac:spMkLst>
            <pc:docMk/>
            <pc:sldMk cId="2382530684" sldId="620"/>
            <ac:spMk id="50" creationId="{15F970C8-EF1B-9282-C2B5-ADAF7437DFA1}"/>
          </ac:spMkLst>
        </pc:spChg>
        <pc:spChg chg="mod">
          <ac:chgData name="Soheil Abbasloo" userId="d71572ce-aea6-4a3a-9d7a-c1bc96c12f67" providerId="ADAL" clId="{ED41F9C1-8274-4F08-8693-1523C4FF26CB}" dt="2022-08-10T22:49:38.569" v="384"/>
          <ac:spMkLst>
            <pc:docMk/>
            <pc:sldMk cId="2382530684" sldId="620"/>
            <ac:spMk id="51" creationId="{CD60B2D2-DB06-8213-99E5-2728E1B858EA}"/>
          </ac:spMkLst>
        </pc:spChg>
        <pc:spChg chg="mod">
          <ac:chgData name="Soheil Abbasloo" userId="d71572ce-aea6-4a3a-9d7a-c1bc96c12f67" providerId="ADAL" clId="{ED41F9C1-8274-4F08-8693-1523C4FF26CB}" dt="2022-08-10T22:49:38.569" v="384"/>
          <ac:spMkLst>
            <pc:docMk/>
            <pc:sldMk cId="2382530684" sldId="620"/>
            <ac:spMk id="52" creationId="{F490BCCC-5192-53F6-FCF2-7AD5A2F26CF6}"/>
          </ac:spMkLst>
        </pc:spChg>
        <pc:spChg chg="mod">
          <ac:chgData name="Soheil Abbasloo" userId="d71572ce-aea6-4a3a-9d7a-c1bc96c12f67" providerId="ADAL" clId="{ED41F9C1-8274-4F08-8693-1523C4FF26CB}" dt="2022-08-10T22:49:38.569" v="384"/>
          <ac:spMkLst>
            <pc:docMk/>
            <pc:sldMk cId="2382530684" sldId="620"/>
            <ac:spMk id="53" creationId="{C30985D9-4EC7-40E9-8FDC-79608127E649}"/>
          </ac:spMkLst>
        </pc:spChg>
        <pc:spChg chg="mod">
          <ac:chgData name="Soheil Abbasloo" userId="d71572ce-aea6-4a3a-9d7a-c1bc96c12f67" providerId="ADAL" clId="{ED41F9C1-8274-4F08-8693-1523C4FF26CB}" dt="2022-08-10T22:49:38.569" v="384"/>
          <ac:spMkLst>
            <pc:docMk/>
            <pc:sldMk cId="2382530684" sldId="620"/>
            <ac:spMk id="54" creationId="{77F67688-19B4-855C-C5AE-9095F124E796}"/>
          </ac:spMkLst>
        </pc:spChg>
        <pc:spChg chg="mod">
          <ac:chgData name="Soheil Abbasloo" userId="d71572ce-aea6-4a3a-9d7a-c1bc96c12f67" providerId="ADAL" clId="{ED41F9C1-8274-4F08-8693-1523C4FF26CB}" dt="2022-08-10T22:49:38.569" v="384"/>
          <ac:spMkLst>
            <pc:docMk/>
            <pc:sldMk cId="2382530684" sldId="620"/>
            <ac:spMk id="55" creationId="{8E5C77BD-C6A4-9F76-C1D9-6DA088DC1A79}"/>
          </ac:spMkLst>
        </pc:spChg>
        <pc:spChg chg="mod">
          <ac:chgData name="Soheil Abbasloo" userId="d71572ce-aea6-4a3a-9d7a-c1bc96c12f67" providerId="ADAL" clId="{ED41F9C1-8274-4F08-8693-1523C4FF26CB}" dt="2022-08-10T22:49:38.569" v="384"/>
          <ac:spMkLst>
            <pc:docMk/>
            <pc:sldMk cId="2382530684" sldId="620"/>
            <ac:spMk id="56" creationId="{79576557-8A92-A1E8-7AEF-0F7998076B58}"/>
          </ac:spMkLst>
        </pc:spChg>
        <pc:spChg chg="mod">
          <ac:chgData name="Soheil Abbasloo" userId="d71572ce-aea6-4a3a-9d7a-c1bc96c12f67" providerId="ADAL" clId="{ED41F9C1-8274-4F08-8693-1523C4FF26CB}" dt="2022-08-10T22:49:38.569" v="384"/>
          <ac:spMkLst>
            <pc:docMk/>
            <pc:sldMk cId="2382530684" sldId="620"/>
            <ac:spMk id="57" creationId="{BE5C56C9-D205-8CD9-59D6-D8F045CF8FCF}"/>
          </ac:spMkLst>
        </pc:spChg>
        <pc:spChg chg="mod">
          <ac:chgData name="Soheil Abbasloo" userId="d71572ce-aea6-4a3a-9d7a-c1bc96c12f67" providerId="ADAL" clId="{ED41F9C1-8274-4F08-8693-1523C4FF26CB}" dt="2022-08-10T22:49:38.569" v="384"/>
          <ac:spMkLst>
            <pc:docMk/>
            <pc:sldMk cId="2382530684" sldId="620"/>
            <ac:spMk id="58" creationId="{652092DF-52AF-CD0C-AF52-A83F7EC54609}"/>
          </ac:spMkLst>
        </pc:spChg>
        <pc:spChg chg="mod">
          <ac:chgData name="Soheil Abbasloo" userId="d71572ce-aea6-4a3a-9d7a-c1bc96c12f67" providerId="ADAL" clId="{ED41F9C1-8274-4F08-8693-1523C4FF26CB}" dt="2022-08-10T22:49:38.569" v="384"/>
          <ac:spMkLst>
            <pc:docMk/>
            <pc:sldMk cId="2382530684" sldId="620"/>
            <ac:spMk id="59" creationId="{908D0E3B-B900-1E46-F238-79BEC4B569B2}"/>
          </ac:spMkLst>
        </pc:spChg>
        <pc:spChg chg="add del mod">
          <ac:chgData name="Soheil Abbasloo" userId="d71572ce-aea6-4a3a-9d7a-c1bc96c12f67" providerId="ADAL" clId="{ED41F9C1-8274-4F08-8693-1523C4FF26CB}" dt="2022-08-10T22:49:41.399" v="387"/>
          <ac:spMkLst>
            <pc:docMk/>
            <pc:sldMk cId="2382530684" sldId="620"/>
            <ac:spMk id="60" creationId="{44486B9F-C12A-53A0-566C-2110D5F3039E}"/>
          </ac:spMkLst>
        </pc:spChg>
        <pc:spChg chg="add del mod">
          <ac:chgData name="Soheil Abbasloo" userId="d71572ce-aea6-4a3a-9d7a-c1bc96c12f67" providerId="ADAL" clId="{ED41F9C1-8274-4F08-8693-1523C4FF26CB}" dt="2022-08-10T22:49:41.399" v="387"/>
          <ac:spMkLst>
            <pc:docMk/>
            <pc:sldMk cId="2382530684" sldId="620"/>
            <ac:spMk id="61" creationId="{31474B0C-0F91-1D17-88BD-6CE615DA8F03}"/>
          </ac:spMkLst>
        </pc:spChg>
        <pc:spChg chg="add del mod">
          <ac:chgData name="Soheil Abbasloo" userId="d71572ce-aea6-4a3a-9d7a-c1bc96c12f67" providerId="ADAL" clId="{ED41F9C1-8274-4F08-8693-1523C4FF26CB}" dt="2022-08-10T22:49:41.399" v="387"/>
          <ac:spMkLst>
            <pc:docMk/>
            <pc:sldMk cId="2382530684" sldId="620"/>
            <ac:spMk id="62" creationId="{C4C65346-9D5C-FD2A-2423-363083284B88}"/>
          </ac:spMkLst>
        </pc:spChg>
        <pc:spChg chg="add del mod">
          <ac:chgData name="Soheil Abbasloo" userId="d71572ce-aea6-4a3a-9d7a-c1bc96c12f67" providerId="ADAL" clId="{ED41F9C1-8274-4F08-8693-1523C4FF26CB}" dt="2022-08-10T22:49:41.399" v="387"/>
          <ac:spMkLst>
            <pc:docMk/>
            <pc:sldMk cId="2382530684" sldId="620"/>
            <ac:spMk id="63" creationId="{35927AF8-5F39-5FF5-C0CB-CE3ECF4E9BC4}"/>
          </ac:spMkLst>
        </pc:spChg>
        <pc:spChg chg="add del mod">
          <ac:chgData name="Soheil Abbasloo" userId="d71572ce-aea6-4a3a-9d7a-c1bc96c12f67" providerId="ADAL" clId="{ED41F9C1-8274-4F08-8693-1523C4FF26CB}" dt="2022-08-10T22:49:41.399" v="387"/>
          <ac:spMkLst>
            <pc:docMk/>
            <pc:sldMk cId="2382530684" sldId="620"/>
            <ac:spMk id="64" creationId="{FE172D4E-735F-9B8E-BFC7-9C675596BE3B}"/>
          </ac:spMkLst>
        </pc:spChg>
        <pc:spChg chg="add del mod">
          <ac:chgData name="Soheil Abbasloo" userId="d71572ce-aea6-4a3a-9d7a-c1bc96c12f67" providerId="ADAL" clId="{ED41F9C1-8274-4F08-8693-1523C4FF26CB}" dt="2022-08-10T22:49:41.399" v="387"/>
          <ac:spMkLst>
            <pc:docMk/>
            <pc:sldMk cId="2382530684" sldId="620"/>
            <ac:spMk id="65" creationId="{8013007D-FE75-7D0B-BF26-2D8782880F61}"/>
          </ac:spMkLst>
        </pc:spChg>
        <pc:spChg chg="add del mod">
          <ac:chgData name="Soheil Abbasloo" userId="d71572ce-aea6-4a3a-9d7a-c1bc96c12f67" providerId="ADAL" clId="{ED41F9C1-8274-4F08-8693-1523C4FF26CB}" dt="2022-08-10T22:49:41.399" v="387"/>
          <ac:spMkLst>
            <pc:docMk/>
            <pc:sldMk cId="2382530684" sldId="620"/>
            <ac:spMk id="66" creationId="{FE9521C0-DEFF-86A1-8592-B136E5289E34}"/>
          </ac:spMkLst>
        </pc:spChg>
        <pc:spChg chg="mod">
          <ac:chgData name="Soheil Abbasloo" userId="d71572ce-aea6-4a3a-9d7a-c1bc96c12f67" providerId="ADAL" clId="{ED41F9C1-8274-4F08-8693-1523C4FF26CB}" dt="2022-08-10T22:49:38.569" v="384"/>
          <ac:spMkLst>
            <pc:docMk/>
            <pc:sldMk cId="2382530684" sldId="620"/>
            <ac:spMk id="70" creationId="{F61F659C-4AE9-4F2B-E978-2A1128512A36}"/>
          </ac:spMkLst>
        </pc:spChg>
        <pc:spChg chg="mod">
          <ac:chgData name="Soheil Abbasloo" userId="d71572ce-aea6-4a3a-9d7a-c1bc96c12f67" providerId="ADAL" clId="{ED41F9C1-8274-4F08-8693-1523C4FF26CB}" dt="2022-08-10T22:49:38.569" v="384"/>
          <ac:spMkLst>
            <pc:docMk/>
            <pc:sldMk cId="2382530684" sldId="620"/>
            <ac:spMk id="71" creationId="{696E675B-6AF0-1E52-DFFD-7902F4C39F97}"/>
          </ac:spMkLst>
        </pc:spChg>
        <pc:spChg chg="mod">
          <ac:chgData name="Soheil Abbasloo" userId="d71572ce-aea6-4a3a-9d7a-c1bc96c12f67" providerId="ADAL" clId="{ED41F9C1-8274-4F08-8693-1523C4FF26CB}" dt="2022-08-10T22:49:38.569" v="384"/>
          <ac:spMkLst>
            <pc:docMk/>
            <pc:sldMk cId="2382530684" sldId="620"/>
            <ac:spMk id="72" creationId="{C6B5106D-4989-810E-09C3-5373F017136C}"/>
          </ac:spMkLst>
        </pc:spChg>
        <pc:spChg chg="mod">
          <ac:chgData name="Soheil Abbasloo" userId="d71572ce-aea6-4a3a-9d7a-c1bc96c12f67" providerId="ADAL" clId="{ED41F9C1-8274-4F08-8693-1523C4FF26CB}" dt="2022-08-10T22:49:38.569" v="384"/>
          <ac:spMkLst>
            <pc:docMk/>
            <pc:sldMk cId="2382530684" sldId="620"/>
            <ac:spMk id="73" creationId="{7E3E6568-3BD1-0DAF-FFAE-9F570AC06913}"/>
          </ac:spMkLst>
        </pc:spChg>
        <pc:spChg chg="mod">
          <ac:chgData name="Soheil Abbasloo" userId="d71572ce-aea6-4a3a-9d7a-c1bc96c12f67" providerId="ADAL" clId="{ED41F9C1-8274-4F08-8693-1523C4FF26CB}" dt="2022-08-10T22:49:38.569" v="384"/>
          <ac:spMkLst>
            <pc:docMk/>
            <pc:sldMk cId="2382530684" sldId="620"/>
            <ac:spMk id="74" creationId="{FAA8E171-95BC-7FC4-145C-BFA847B31ABB}"/>
          </ac:spMkLst>
        </pc:spChg>
        <pc:spChg chg="mod">
          <ac:chgData name="Soheil Abbasloo" userId="d71572ce-aea6-4a3a-9d7a-c1bc96c12f67" providerId="ADAL" clId="{ED41F9C1-8274-4F08-8693-1523C4FF26CB}" dt="2022-08-10T22:49:38.569" v="384"/>
          <ac:spMkLst>
            <pc:docMk/>
            <pc:sldMk cId="2382530684" sldId="620"/>
            <ac:spMk id="75" creationId="{26972636-6CDD-F0F8-2146-4D0454BCC3E9}"/>
          </ac:spMkLst>
        </pc:spChg>
        <pc:spChg chg="mod">
          <ac:chgData name="Soheil Abbasloo" userId="d71572ce-aea6-4a3a-9d7a-c1bc96c12f67" providerId="ADAL" clId="{ED41F9C1-8274-4F08-8693-1523C4FF26CB}" dt="2022-08-10T22:49:38.569" v="384"/>
          <ac:spMkLst>
            <pc:docMk/>
            <pc:sldMk cId="2382530684" sldId="620"/>
            <ac:spMk id="76" creationId="{1DEB66C5-DBA8-4287-3915-5C1B2CF96D24}"/>
          </ac:spMkLst>
        </pc:spChg>
        <pc:spChg chg="mod">
          <ac:chgData name="Soheil Abbasloo" userId="d71572ce-aea6-4a3a-9d7a-c1bc96c12f67" providerId="ADAL" clId="{ED41F9C1-8274-4F08-8693-1523C4FF26CB}" dt="2022-08-10T22:49:38.569" v="384"/>
          <ac:spMkLst>
            <pc:docMk/>
            <pc:sldMk cId="2382530684" sldId="620"/>
            <ac:spMk id="77" creationId="{D87B75D1-EFD0-EDBB-5051-5F283AC6E05B}"/>
          </ac:spMkLst>
        </pc:spChg>
        <pc:spChg chg="mod">
          <ac:chgData name="Soheil Abbasloo" userId="d71572ce-aea6-4a3a-9d7a-c1bc96c12f67" providerId="ADAL" clId="{ED41F9C1-8274-4F08-8693-1523C4FF26CB}" dt="2022-08-10T22:49:38.569" v="384"/>
          <ac:spMkLst>
            <pc:docMk/>
            <pc:sldMk cId="2382530684" sldId="620"/>
            <ac:spMk id="78" creationId="{185D046D-2D8F-1CFD-6B69-C67A17866F37}"/>
          </ac:spMkLst>
        </pc:spChg>
        <pc:spChg chg="mod">
          <ac:chgData name="Soheil Abbasloo" userId="d71572ce-aea6-4a3a-9d7a-c1bc96c12f67" providerId="ADAL" clId="{ED41F9C1-8274-4F08-8693-1523C4FF26CB}" dt="2022-08-10T22:49:38.569" v="384"/>
          <ac:spMkLst>
            <pc:docMk/>
            <pc:sldMk cId="2382530684" sldId="620"/>
            <ac:spMk id="79" creationId="{0533B4ED-1F29-824F-2CB2-A0A64306271F}"/>
          </ac:spMkLst>
        </pc:spChg>
        <pc:spChg chg="mod">
          <ac:chgData name="Soheil Abbasloo" userId="d71572ce-aea6-4a3a-9d7a-c1bc96c12f67" providerId="ADAL" clId="{ED41F9C1-8274-4F08-8693-1523C4FF26CB}" dt="2022-08-10T22:49:38.569" v="384"/>
          <ac:spMkLst>
            <pc:docMk/>
            <pc:sldMk cId="2382530684" sldId="620"/>
            <ac:spMk id="80" creationId="{127B17F9-1A74-C1D6-C614-2E106D6902B2}"/>
          </ac:spMkLst>
        </pc:spChg>
        <pc:spChg chg="mod">
          <ac:chgData name="Soheil Abbasloo" userId="d71572ce-aea6-4a3a-9d7a-c1bc96c12f67" providerId="ADAL" clId="{ED41F9C1-8274-4F08-8693-1523C4FF26CB}" dt="2022-08-10T22:49:38.569" v="384"/>
          <ac:spMkLst>
            <pc:docMk/>
            <pc:sldMk cId="2382530684" sldId="620"/>
            <ac:spMk id="81" creationId="{C98E3340-6D81-84A8-73EA-CFE88FE7A96A}"/>
          </ac:spMkLst>
        </pc:spChg>
        <pc:spChg chg="mod">
          <ac:chgData name="Soheil Abbasloo" userId="d71572ce-aea6-4a3a-9d7a-c1bc96c12f67" providerId="ADAL" clId="{ED41F9C1-8274-4F08-8693-1523C4FF26CB}" dt="2022-08-10T22:49:38.569" v="384"/>
          <ac:spMkLst>
            <pc:docMk/>
            <pc:sldMk cId="2382530684" sldId="620"/>
            <ac:spMk id="82" creationId="{6EE1B4D4-5577-C15D-AC0E-1ED9FBD91F74}"/>
          </ac:spMkLst>
        </pc:spChg>
        <pc:spChg chg="mod">
          <ac:chgData name="Soheil Abbasloo" userId="d71572ce-aea6-4a3a-9d7a-c1bc96c12f67" providerId="ADAL" clId="{ED41F9C1-8274-4F08-8693-1523C4FF26CB}" dt="2022-08-10T22:49:38.569" v="384"/>
          <ac:spMkLst>
            <pc:docMk/>
            <pc:sldMk cId="2382530684" sldId="620"/>
            <ac:spMk id="83" creationId="{365B701E-8908-A57F-97A8-8FBA04941F46}"/>
          </ac:spMkLst>
        </pc:spChg>
        <pc:spChg chg="mod">
          <ac:chgData name="Soheil Abbasloo" userId="d71572ce-aea6-4a3a-9d7a-c1bc96c12f67" providerId="ADAL" clId="{ED41F9C1-8274-4F08-8693-1523C4FF26CB}" dt="2022-08-10T22:49:38.569" v="384"/>
          <ac:spMkLst>
            <pc:docMk/>
            <pc:sldMk cId="2382530684" sldId="620"/>
            <ac:spMk id="84" creationId="{9EEF9B63-387E-F29F-40CF-60D20696140E}"/>
          </ac:spMkLst>
        </pc:spChg>
        <pc:spChg chg="mod">
          <ac:chgData name="Soheil Abbasloo" userId="d71572ce-aea6-4a3a-9d7a-c1bc96c12f67" providerId="ADAL" clId="{ED41F9C1-8274-4F08-8693-1523C4FF26CB}" dt="2022-08-10T22:49:38.569" v="384"/>
          <ac:spMkLst>
            <pc:docMk/>
            <pc:sldMk cId="2382530684" sldId="620"/>
            <ac:spMk id="85" creationId="{7BE5B596-672E-5087-EF42-B315352A2B36}"/>
          </ac:spMkLst>
        </pc:spChg>
        <pc:spChg chg="mod">
          <ac:chgData name="Soheil Abbasloo" userId="d71572ce-aea6-4a3a-9d7a-c1bc96c12f67" providerId="ADAL" clId="{ED41F9C1-8274-4F08-8693-1523C4FF26CB}" dt="2022-08-10T22:49:38.569" v="384"/>
          <ac:spMkLst>
            <pc:docMk/>
            <pc:sldMk cId="2382530684" sldId="620"/>
            <ac:spMk id="86" creationId="{5B833B06-532E-231F-5687-D7DAEE5D729E}"/>
          </ac:spMkLst>
        </pc:spChg>
        <pc:spChg chg="mod">
          <ac:chgData name="Soheil Abbasloo" userId="d71572ce-aea6-4a3a-9d7a-c1bc96c12f67" providerId="ADAL" clId="{ED41F9C1-8274-4F08-8693-1523C4FF26CB}" dt="2022-08-10T22:49:38.569" v="384"/>
          <ac:spMkLst>
            <pc:docMk/>
            <pc:sldMk cId="2382530684" sldId="620"/>
            <ac:spMk id="87" creationId="{E06F283A-4BF9-5855-40BE-857E0A3676D1}"/>
          </ac:spMkLst>
        </pc:spChg>
        <pc:spChg chg="mod">
          <ac:chgData name="Soheil Abbasloo" userId="d71572ce-aea6-4a3a-9d7a-c1bc96c12f67" providerId="ADAL" clId="{ED41F9C1-8274-4F08-8693-1523C4FF26CB}" dt="2022-08-10T22:49:38.569" v="384"/>
          <ac:spMkLst>
            <pc:docMk/>
            <pc:sldMk cId="2382530684" sldId="620"/>
            <ac:spMk id="88" creationId="{3084649E-318E-3A22-852C-9FF37FC7C2EF}"/>
          </ac:spMkLst>
        </pc:spChg>
        <pc:spChg chg="mod">
          <ac:chgData name="Soheil Abbasloo" userId="d71572ce-aea6-4a3a-9d7a-c1bc96c12f67" providerId="ADAL" clId="{ED41F9C1-8274-4F08-8693-1523C4FF26CB}" dt="2022-08-10T22:49:38.569" v="384"/>
          <ac:spMkLst>
            <pc:docMk/>
            <pc:sldMk cId="2382530684" sldId="620"/>
            <ac:spMk id="89" creationId="{68D1C2BF-5B1F-B9F3-78FB-1A05F0D25AF9}"/>
          </ac:spMkLst>
        </pc:spChg>
        <pc:spChg chg="mod">
          <ac:chgData name="Soheil Abbasloo" userId="d71572ce-aea6-4a3a-9d7a-c1bc96c12f67" providerId="ADAL" clId="{ED41F9C1-8274-4F08-8693-1523C4FF26CB}" dt="2022-08-10T22:49:38.569" v="384"/>
          <ac:spMkLst>
            <pc:docMk/>
            <pc:sldMk cId="2382530684" sldId="620"/>
            <ac:spMk id="90" creationId="{F2EB9212-3041-2A26-FD7B-1DF5A9F780A4}"/>
          </ac:spMkLst>
        </pc:spChg>
        <pc:spChg chg="mod">
          <ac:chgData name="Soheil Abbasloo" userId="d71572ce-aea6-4a3a-9d7a-c1bc96c12f67" providerId="ADAL" clId="{ED41F9C1-8274-4F08-8693-1523C4FF26CB}" dt="2022-08-10T22:49:38.569" v="384"/>
          <ac:spMkLst>
            <pc:docMk/>
            <pc:sldMk cId="2382530684" sldId="620"/>
            <ac:spMk id="91" creationId="{FB46B80E-21A4-D3E7-C12F-B5D006470978}"/>
          </ac:spMkLst>
        </pc:spChg>
        <pc:spChg chg="add del mod">
          <ac:chgData name="Soheil Abbasloo" userId="d71572ce-aea6-4a3a-9d7a-c1bc96c12f67" providerId="ADAL" clId="{ED41F9C1-8274-4F08-8693-1523C4FF26CB}" dt="2022-08-10T22:49:41.399" v="387"/>
          <ac:spMkLst>
            <pc:docMk/>
            <pc:sldMk cId="2382530684" sldId="620"/>
            <ac:spMk id="92" creationId="{F913B4B8-72DC-D587-6982-44CF0343D053}"/>
          </ac:spMkLst>
        </pc:spChg>
        <pc:spChg chg="add del mod">
          <ac:chgData name="Soheil Abbasloo" userId="d71572ce-aea6-4a3a-9d7a-c1bc96c12f67" providerId="ADAL" clId="{ED41F9C1-8274-4F08-8693-1523C4FF26CB}" dt="2022-08-10T22:49:41.399" v="387"/>
          <ac:spMkLst>
            <pc:docMk/>
            <pc:sldMk cId="2382530684" sldId="620"/>
            <ac:spMk id="93" creationId="{EE51E52B-A082-17FF-1FB2-73FAF11230EE}"/>
          </ac:spMkLst>
        </pc:spChg>
        <pc:spChg chg="add del mod">
          <ac:chgData name="Soheil Abbasloo" userId="d71572ce-aea6-4a3a-9d7a-c1bc96c12f67" providerId="ADAL" clId="{ED41F9C1-8274-4F08-8693-1523C4FF26CB}" dt="2022-08-10T22:49:41.399" v="387"/>
          <ac:spMkLst>
            <pc:docMk/>
            <pc:sldMk cId="2382530684" sldId="620"/>
            <ac:spMk id="94" creationId="{75D47D30-7D80-AEF6-DF5A-5C3D5E0EF81F}"/>
          </ac:spMkLst>
        </pc:spChg>
        <pc:spChg chg="add del mod">
          <ac:chgData name="Soheil Abbasloo" userId="d71572ce-aea6-4a3a-9d7a-c1bc96c12f67" providerId="ADAL" clId="{ED41F9C1-8274-4F08-8693-1523C4FF26CB}" dt="2022-08-10T22:49:41.399" v="387"/>
          <ac:spMkLst>
            <pc:docMk/>
            <pc:sldMk cId="2382530684" sldId="620"/>
            <ac:spMk id="95" creationId="{443D360C-E499-59F5-58AB-356C7BDEBE69}"/>
          </ac:spMkLst>
        </pc:spChg>
        <pc:spChg chg="add del mod">
          <ac:chgData name="Soheil Abbasloo" userId="d71572ce-aea6-4a3a-9d7a-c1bc96c12f67" providerId="ADAL" clId="{ED41F9C1-8274-4F08-8693-1523C4FF26CB}" dt="2022-08-10T22:49:41.399" v="387"/>
          <ac:spMkLst>
            <pc:docMk/>
            <pc:sldMk cId="2382530684" sldId="620"/>
            <ac:spMk id="96" creationId="{30404981-C815-1556-577F-6038DAF95A17}"/>
          </ac:spMkLst>
        </pc:spChg>
        <pc:spChg chg="add del mod">
          <ac:chgData name="Soheil Abbasloo" userId="d71572ce-aea6-4a3a-9d7a-c1bc96c12f67" providerId="ADAL" clId="{ED41F9C1-8274-4F08-8693-1523C4FF26CB}" dt="2022-08-10T22:49:41.399" v="387"/>
          <ac:spMkLst>
            <pc:docMk/>
            <pc:sldMk cId="2382530684" sldId="620"/>
            <ac:spMk id="97" creationId="{A079B153-89A0-B287-C182-72308D6B6A2C}"/>
          </ac:spMkLst>
        </pc:spChg>
        <pc:spChg chg="add del mod">
          <ac:chgData name="Soheil Abbasloo" userId="d71572ce-aea6-4a3a-9d7a-c1bc96c12f67" providerId="ADAL" clId="{ED41F9C1-8274-4F08-8693-1523C4FF26CB}" dt="2022-08-10T22:49:41.399" v="387"/>
          <ac:spMkLst>
            <pc:docMk/>
            <pc:sldMk cId="2382530684" sldId="620"/>
            <ac:spMk id="98" creationId="{C0220719-E7C6-2077-F8B8-67B691A11901}"/>
          </ac:spMkLst>
        </pc:spChg>
        <pc:spChg chg="mod">
          <ac:chgData name="Soheil Abbasloo" userId="d71572ce-aea6-4a3a-9d7a-c1bc96c12f67" providerId="ADAL" clId="{ED41F9C1-8274-4F08-8693-1523C4FF26CB}" dt="2022-08-10T22:49:38.569" v="384"/>
          <ac:spMkLst>
            <pc:docMk/>
            <pc:sldMk cId="2382530684" sldId="620"/>
            <ac:spMk id="100" creationId="{E41B5D95-C165-E20D-8DE3-BA9FB117D079}"/>
          </ac:spMkLst>
        </pc:spChg>
        <pc:spChg chg="mod">
          <ac:chgData name="Soheil Abbasloo" userId="d71572ce-aea6-4a3a-9d7a-c1bc96c12f67" providerId="ADAL" clId="{ED41F9C1-8274-4F08-8693-1523C4FF26CB}" dt="2022-08-10T22:49:38.569" v="384"/>
          <ac:spMkLst>
            <pc:docMk/>
            <pc:sldMk cId="2382530684" sldId="620"/>
            <ac:spMk id="101" creationId="{657CF091-B39C-C671-ABC1-E9BFE282BD5A}"/>
          </ac:spMkLst>
        </pc:spChg>
        <pc:spChg chg="mod">
          <ac:chgData name="Soheil Abbasloo" userId="d71572ce-aea6-4a3a-9d7a-c1bc96c12f67" providerId="ADAL" clId="{ED41F9C1-8274-4F08-8693-1523C4FF26CB}" dt="2022-08-10T22:49:38.569" v="384"/>
          <ac:spMkLst>
            <pc:docMk/>
            <pc:sldMk cId="2382530684" sldId="620"/>
            <ac:spMk id="102" creationId="{8A7C9951-ED59-60AE-2642-EFBB412B7CDE}"/>
          </ac:spMkLst>
        </pc:spChg>
        <pc:spChg chg="mod">
          <ac:chgData name="Soheil Abbasloo" userId="d71572ce-aea6-4a3a-9d7a-c1bc96c12f67" providerId="ADAL" clId="{ED41F9C1-8274-4F08-8693-1523C4FF26CB}" dt="2022-08-10T22:49:38.569" v="384"/>
          <ac:spMkLst>
            <pc:docMk/>
            <pc:sldMk cId="2382530684" sldId="620"/>
            <ac:spMk id="103" creationId="{FEE284DC-3740-C51F-6B7E-FCB09067B114}"/>
          </ac:spMkLst>
        </pc:spChg>
        <pc:spChg chg="mod">
          <ac:chgData name="Soheil Abbasloo" userId="d71572ce-aea6-4a3a-9d7a-c1bc96c12f67" providerId="ADAL" clId="{ED41F9C1-8274-4F08-8693-1523C4FF26CB}" dt="2022-08-10T22:49:38.569" v="384"/>
          <ac:spMkLst>
            <pc:docMk/>
            <pc:sldMk cId="2382530684" sldId="620"/>
            <ac:spMk id="104" creationId="{737B3C63-44C8-7DB4-D0C7-169AAA6E000C}"/>
          </ac:spMkLst>
        </pc:spChg>
        <pc:spChg chg="mod">
          <ac:chgData name="Soheil Abbasloo" userId="d71572ce-aea6-4a3a-9d7a-c1bc96c12f67" providerId="ADAL" clId="{ED41F9C1-8274-4F08-8693-1523C4FF26CB}" dt="2022-08-10T22:49:38.569" v="384"/>
          <ac:spMkLst>
            <pc:docMk/>
            <pc:sldMk cId="2382530684" sldId="620"/>
            <ac:spMk id="105" creationId="{A2B4F91D-BC8F-B3F0-FDF0-C2A1ADC8C8B3}"/>
          </ac:spMkLst>
        </pc:spChg>
        <pc:spChg chg="mod">
          <ac:chgData name="Soheil Abbasloo" userId="d71572ce-aea6-4a3a-9d7a-c1bc96c12f67" providerId="ADAL" clId="{ED41F9C1-8274-4F08-8693-1523C4FF26CB}" dt="2022-08-10T22:49:38.569" v="384"/>
          <ac:spMkLst>
            <pc:docMk/>
            <pc:sldMk cId="2382530684" sldId="620"/>
            <ac:spMk id="106" creationId="{BDBCB960-2B30-2E26-FAE7-F7678724DA17}"/>
          </ac:spMkLst>
        </pc:spChg>
        <pc:spChg chg="mod">
          <ac:chgData name="Soheil Abbasloo" userId="d71572ce-aea6-4a3a-9d7a-c1bc96c12f67" providerId="ADAL" clId="{ED41F9C1-8274-4F08-8693-1523C4FF26CB}" dt="2022-08-10T22:49:38.569" v="384"/>
          <ac:spMkLst>
            <pc:docMk/>
            <pc:sldMk cId="2382530684" sldId="620"/>
            <ac:spMk id="107" creationId="{DE389E85-8E90-B0F1-E456-92C422D422B3}"/>
          </ac:spMkLst>
        </pc:spChg>
        <pc:spChg chg="mod">
          <ac:chgData name="Soheil Abbasloo" userId="d71572ce-aea6-4a3a-9d7a-c1bc96c12f67" providerId="ADAL" clId="{ED41F9C1-8274-4F08-8693-1523C4FF26CB}" dt="2022-08-10T22:49:38.569" v="384"/>
          <ac:spMkLst>
            <pc:docMk/>
            <pc:sldMk cId="2382530684" sldId="620"/>
            <ac:spMk id="108" creationId="{6A538CEA-CB1A-793B-83A8-EEFC6534291D}"/>
          </ac:spMkLst>
        </pc:spChg>
        <pc:spChg chg="mod">
          <ac:chgData name="Soheil Abbasloo" userId="d71572ce-aea6-4a3a-9d7a-c1bc96c12f67" providerId="ADAL" clId="{ED41F9C1-8274-4F08-8693-1523C4FF26CB}" dt="2022-08-10T22:49:38.569" v="384"/>
          <ac:spMkLst>
            <pc:docMk/>
            <pc:sldMk cId="2382530684" sldId="620"/>
            <ac:spMk id="109" creationId="{54AF6961-2284-47BF-4B7E-1FEE7BEC4616}"/>
          </ac:spMkLst>
        </pc:spChg>
        <pc:spChg chg="mod">
          <ac:chgData name="Soheil Abbasloo" userId="d71572ce-aea6-4a3a-9d7a-c1bc96c12f67" providerId="ADAL" clId="{ED41F9C1-8274-4F08-8693-1523C4FF26CB}" dt="2022-08-10T22:49:38.569" v="384"/>
          <ac:spMkLst>
            <pc:docMk/>
            <pc:sldMk cId="2382530684" sldId="620"/>
            <ac:spMk id="110" creationId="{F7ADAD64-BFBB-0F13-5D29-474345397C9E}"/>
          </ac:spMkLst>
        </pc:spChg>
        <pc:spChg chg="mod">
          <ac:chgData name="Soheil Abbasloo" userId="d71572ce-aea6-4a3a-9d7a-c1bc96c12f67" providerId="ADAL" clId="{ED41F9C1-8274-4F08-8693-1523C4FF26CB}" dt="2022-08-10T22:49:38.569" v="384"/>
          <ac:spMkLst>
            <pc:docMk/>
            <pc:sldMk cId="2382530684" sldId="620"/>
            <ac:spMk id="111" creationId="{ADB31AE8-F1EC-FB66-C7A6-A347D7178D1C}"/>
          </ac:spMkLst>
        </pc:spChg>
        <pc:spChg chg="mod">
          <ac:chgData name="Soheil Abbasloo" userId="d71572ce-aea6-4a3a-9d7a-c1bc96c12f67" providerId="ADAL" clId="{ED41F9C1-8274-4F08-8693-1523C4FF26CB}" dt="2022-08-10T22:49:38.569" v="384"/>
          <ac:spMkLst>
            <pc:docMk/>
            <pc:sldMk cId="2382530684" sldId="620"/>
            <ac:spMk id="112" creationId="{9837A2F4-76BD-292D-6235-A8B510929939}"/>
          </ac:spMkLst>
        </pc:spChg>
        <pc:spChg chg="mod">
          <ac:chgData name="Soheil Abbasloo" userId="d71572ce-aea6-4a3a-9d7a-c1bc96c12f67" providerId="ADAL" clId="{ED41F9C1-8274-4F08-8693-1523C4FF26CB}" dt="2022-08-10T22:49:38.569" v="384"/>
          <ac:spMkLst>
            <pc:docMk/>
            <pc:sldMk cId="2382530684" sldId="620"/>
            <ac:spMk id="113" creationId="{21E9E49E-CDAE-3A42-D489-2AFFAB3C08F6}"/>
          </ac:spMkLst>
        </pc:spChg>
        <pc:spChg chg="mod">
          <ac:chgData name="Soheil Abbasloo" userId="d71572ce-aea6-4a3a-9d7a-c1bc96c12f67" providerId="ADAL" clId="{ED41F9C1-8274-4F08-8693-1523C4FF26CB}" dt="2022-08-10T22:49:38.569" v="384"/>
          <ac:spMkLst>
            <pc:docMk/>
            <pc:sldMk cId="2382530684" sldId="620"/>
            <ac:spMk id="114" creationId="{EF4A4FEC-FA15-1DBB-C165-FC951878EC97}"/>
          </ac:spMkLst>
        </pc:spChg>
        <pc:spChg chg="mod">
          <ac:chgData name="Soheil Abbasloo" userId="d71572ce-aea6-4a3a-9d7a-c1bc96c12f67" providerId="ADAL" clId="{ED41F9C1-8274-4F08-8693-1523C4FF26CB}" dt="2022-08-10T22:49:38.569" v="384"/>
          <ac:spMkLst>
            <pc:docMk/>
            <pc:sldMk cId="2382530684" sldId="620"/>
            <ac:spMk id="115" creationId="{52C72A4C-1091-0843-4A3A-C510F4542175}"/>
          </ac:spMkLst>
        </pc:spChg>
        <pc:spChg chg="mod">
          <ac:chgData name="Soheil Abbasloo" userId="d71572ce-aea6-4a3a-9d7a-c1bc96c12f67" providerId="ADAL" clId="{ED41F9C1-8274-4F08-8693-1523C4FF26CB}" dt="2022-08-10T22:49:38.569" v="384"/>
          <ac:spMkLst>
            <pc:docMk/>
            <pc:sldMk cId="2382530684" sldId="620"/>
            <ac:spMk id="116" creationId="{B4AB44FD-3FA3-1EFF-781D-B63CC283B6E4}"/>
          </ac:spMkLst>
        </pc:spChg>
        <pc:spChg chg="mod">
          <ac:chgData name="Soheil Abbasloo" userId="d71572ce-aea6-4a3a-9d7a-c1bc96c12f67" providerId="ADAL" clId="{ED41F9C1-8274-4F08-8693-1523C4FF26CB}" dt="2022-08-10T22:49:38.569" v="384"/>
          <ac:spMkLst>
            <pc:docMk/>
            <pc:sldMk cId="2382530684" sldId="620"/>
            <ac:spMk id="117" creationId="{FA11C2B8-D74B-EF7A-1E5A-9104E4AA8C8F}"/>
          </ac:spMkLst>
        </pc:spChg>
        <pc:spChg chg="mod">
          <ac:chgData name="Soheil Abbasloo" userId="d71572ce-aea6-4a3a-9d7a-c1bc96c12f67" providerId="ADAL" clId="{ED41F9C1-8274-4F08-8693-1523C4FF26CB}" dt="2022-08-10T22:49:38.569" v="384"/>
          <ac:spMkLst>
            <pc:docMk/>
            <pc:sldMk cId="2382530684" sldId="620"/>
            <ac:spMk id="118" creationId="{660AC016-78C4-3324-85C9-58BED82E6007}"/>
          </ac:spMkLst>
        </pc:spChg>
        <pc:spChg chg="mod">
          <ac:chgData name="Soheil Abbasloo" userId="d71572ce-aea6-4a3a-9d7a-c1bc96c12f67" providerId="ADAL" clId="{ED41F9C1-8274-4F08-8693-1523C4FF26CB}" dt="2022-08-10T22:49:38.569" v="384"/>
          <ac:spMkLst>
            <pc:docMk/>
            <pc:sldMk cId="2382530684" sldId="620"/>
            <ac:spMk id="119" creationId="{3CFFFDFE-F7F9-AAF5-A560-EFACDEAE3502}"/>
          </ac:spMkLst>
        </pc:spChg>
        <pc:spChg chg="mod">
          <ac:chgData name="Soheil Abbasloo" userId="d71572ce-aea6-4a3a-9d7a-c1bc96c12f67" providerId="ADAL" clId="{ED41F9C1-8274-4F08-8693-1523C4FF26CB}" dt="2022-08-10T22:49:38.569" v="384"/>
          <ac:spMkLst>
            <pc:docMk/>
            <pc:sldMk cId="2382530684" sldId="620"/>
            <ac:spMk id="120" creationId="{96342CCC-2A82-1538-CB96-66B47820BBDB}"/>
          </ac:spMkLst>
        </pc:spChg>
        <pc:spChg chg="mod">
          <ac:chgData name="Soheil Abbasloo" userId="d71572ce-aea6-4a3a-9d7a-c1bc96c12f67" providerId="ADAL" clId="{ED41F9C1-8274-4F08-8693-1523C4FF26CB}" dt="2022-08-10T22:49:38.569" v="384"/>
          <ac:spMkLst>
            <pc:docMk/>
            <pc:sldMk cId="2382530684" sldId="620"/>
            <ac:spMk id="121" creationId="{29903C5D-8D1D-FAC0-3D62-C0E26EFFC728}"/>
          </ac:spMkLst>
        </pc:spChg>
        <pc:spChg chg="add del mod">
          <ac:chgData name="Soheil Abbasloo" userId="d71572ce-aea6-4a3a-9d7a-c1bc96c12f67" providerId="ADAL" clId="{ED41F9C1-8274-4F08-8693-1523C4FF26CB}" dt="2022-08-10T22:49:41.399" v="387"/>
          <ac:spMkLst>
            <pc:docMk/>
            <pc:sldMk cId="2382530684" sldId="620"/>
            <ac:spMk id="122" creationId="{FC8F4993-1A49-2212-3CF0-A1645CB488B1}"/>
          </ac:spMkLst>
        </pc:spChg>
        <pc:spChg chg="add del mod">
          <ac:chgData name="Soheil Abbasloo" userId="d71572ce-aea6-4a3a-9d7a-c1bc96c12f67" providerId="ADAL" clId="{ED41F9C1-8274-4F08-8693-1523C4FF26CB}" dt="2022-08-10T22:49:41.399" v="387"/>
          <ac:spMkLst>
            <pc:docMk/>
            <pc:sldMk cId="2382530684" sldId="620"/>
            <ac:spMk id="123" creationId="{D509D06C-2914-0E50-F7A5-2BA80AF9345C}"/>
          </ac:spMkLst>
        </pc:spChg>
        <pc:spChg chg="add del mod">
          <ac:chgData name="Soheil Abbasloo" userId="d71572ce-aea6-4a3a-9d7a-c1bc96c12f67" providerId="ADAL" clId="{ED41F9C1-8274-4F08-8693-1523C4FF26CB}" dt="2022-08-10T22:49:41.399" v="387"/>
          <ac:spMkLst>
            <pc:docMk/>
            <pc:sldMk cId="2382530684" sldId="620"/>
            <ac:spMk id="124" creationId="{DE4CC1AD-2E1A-1AD5-F2AE-D8AA69A77E00}"/>
          </ac:spMkLst>
        </pc:spChg>
        <pc:spChg chg="add del mod">
          <ac:chgData name="Soheil Abbasloo" userId="d71572ce-aea6-4a3a-9d7a-c1bc96c12f67" providerId="ADAL" clId="{ED41F9C1-8274-4F08-8693-1523C4FF26CB}" dt="2022-08-10T22:49:41.399" v="387"/>
          <ac:spMkLst>
            <pc:docMk/>
            <pc:sldMk cId="2382530684" sldId="620"/>
            <ac:spMk id="125" creationId="{33055AEB-56B4-7849-B39A-D53C3E2C5D2D}"/>
          </ac:spMkLst>
        </pc:spChg>
        <pc:spChg chg="add del mod">
          <ac:chgData name="Soheil Abbasloo" userId="d71572ce-aea6-4a3a-9d7a-c1bc96c12f67" providerId="ADAL" clId="{ED41F9C1-8274-4F08-8693-1523C4FF26CB}" dt="2022-08-10T22:49:41.399" v="387"/>
          <ac:spMkLst>
            <pc:docMk/>
            <pc:sldMk cId="2382530684" sldId="620"/>
            <ac:spMk id="126" creationId="{FABA1195-236D-4455-88D4-4042EAFEBA01}"/>
          </ac:spMkLst>
        </pc:spChg>
        <pc:spChg chg="add del mod">
          <ac:chgData name="Soheil Abbasloo" userId="d71572ce-aea6-4a3a-9d7a-c1bc96c12f67" providerId="ADAL" clId="{ED41F9C1-8274-4F08-8693-1523C4FF26CB}" dt="2022-08-10T22:49:41.399" v="387"/>
          <ac:spMkLst>
            <pc:docMk/>
            <pc:sldMk cId="2382530684" sldId="620"/>
            <ac:spMk id="127" creationId="{31047FA7-A0A6-FAA9-53D4-28CE91A90895}"/>
          </ac:spMkLst>
        </pc:spChg>
        <pc:spChg chg="add del mod">
          <ac:chgData name="Soheil Abbasloo" userId="d71572ce-aea6-4a3a-9d7a-c1bc96c12f67" providerId="ADAL" clId="{ED41F9C1-8274-4F08-8693-1523C4FF26CB}" dt="2022-08-10T22:49:41.399" v="387"/>
          <ac:spMkLst>
            <pc:docMk/>
            <pc:sldMk cId="2382530684" sldId="620"/>
            <ac:spMk id="128" creationId="{532A42AB-115A-164A-C16B-BD519907FA18}"/>
          </ac:spMkLst>
        </pc:spChg>
        <pc:spChg chg="mod">
          <ac:chgData name="Soheil Abbasloo" userId="d71572ce-aea6-4a3a-9d7a-c1bc96c12f67" providerId="ADAL" clId="{ED41F9C1-8274-4F08-8693-1523C4FF26CB}" dt="2022-08-10T22:49:38.569" v="384"/>
          <ac:spMkLst>
            <pc:docMk/>
            <pc:sldMk cId="2382530684" sldId="620"/>
            <ac:spMk id="131" creationId="{7DA023B6-266F-D40D-F818-B876041F892C}"/>
          </ac:spMkLst>
        </pc:spChg>
        <pc:spChg chg="mod">
          <ac:chgData name="Soheil Abbasloo" userId="d71572ce-aea6-4a3a-9d7a-c1bc96c12f67" providerId="ADAL" clId="{ED41F9C1-8274-4F08-8693-1523C4FF26CB}" dt="2022-08-10T22:49:38.569" v="384"/>
          <ac:spMkLst>
            <pc:docMk/>
            <pc:sldMk cId="2382530684" sldId="620"/>
            <ac:spMk id="132" creationId="{A1DAC595-336A-E84C-F958-96F154A3377D}"/>
          </ac:spMkLst>
        </pc:spChg>
        <pc:spChg chg="mod">
          <ac:chgData name="Soheil Abbasloo" userId="d71572ce-aea6-4a3a-9d7a-c1bc96c12f67" providerId="ADAL" clId="{ED41F9C1-8274-4F08-8693-1523C4FF26CB}" dt="2022-08-10T22:49:38.569" v="384"/>
          <ac:spMkLst>
            <pc:docMk/>
            <pc:sldMk cId="2382530684" sldId="620"/>
            <ac:spMk id="133" creationId="{72103B0E-F0D5-C5C7-F73C-64D7A47FDA6F}"/>
          </ac:spMkLst>
        </pc:spChg>
        <pc:spChg chg="add mod">
          <ac:chgData name="Soheil Abbasloo" userId="d71572ce-aea6-4a3a-9d7a-c1bc96c12f67" providerId="ADAL" clId="{ED41F9C1-8274-4F08-8693-1523C4FF26CB}" dt="2022-08-10T22:49:58.140" v="392" actId="21"/>
          <ac:spMkLst>
            <pc:docMk/>
            <pc:sldMk cId="2382530684" sldId="620"/>
            <ac:spMk id="134" creationId="{A34A0562-262E-EF73-43C7-CC60064BE839}"/>
          </ac:spMkLst>
        </pc:spChg>
        <pc:spChg chg="mod">
          <ac:chgData name="Soheil Abbasloo" userId="d71572ce-aea6-4a3a-9d7a-c1bc96c12f67" providerId="ADAL" clId="{ED41F9C1-8274-4F08-8693-1523C4FF26CB}" dt="2022-08-10T22:49:41.445" v="388"/>
          <ac:spMkLst>
            <pc:docMk/>
            <pc:sldMk cId="2382530684" sldId="620"/>
            <ac:spMk id="136" creationId="{1F499C19-828D-30B8-7B8C-FB65B118F623}"/>
          </ac:spMkLst>
        </pc:spChg>
        <pc:spChg chg="mod">
          <ac:chgData name="Soheil Abbasloo" userId="d71572ce-aea6-4a3a-9d7a-c1bc96c12f67" providerId="ADAL" clId="{ED41F9C1-8274-4F08-8693-1523C4FF26CB}" dt="2022-08-10T22:49:41.445" v="388"/>
          <ac:spMkLst>
            <pc:docMk/>
            <pc:sldMk cId="2382530684" sldId="620"/>
            <ac:spMk id="137" creationId="{07244761-0C86-EF58-147F-41115E1B4528}"/>
          </ac:spMkLst>
        </pc:spChg>
        <pc:spChg chg="mod">
          <ac:chgData name="Soheil Abbasloo" userId="d71572ce-aea6-4a3a-9d7a-c1bc96c12f67" providerId="ADAL" clId="{ED41F9C1-8274-4F08-8693-1523C4FF26CB}" dt="2022-08-10T22:49:41.445" v="388"/>
          <ac:spMkLst>
            <pc:docMk/>
            <pc:sldMk cId="2382530684" sldId="620"/>
            <ac:spMk id="138" creationId="{B2585C0A-9299-0356-DD12-98F40BEC5096}"/>
          </ac:spMkLst>
        </pc:spChg>
        <pc:spChg chg="mod">
          <ac:chgData name="Soheil Abbasloo" userId="d71572ce-aea6-4a3a-9d7a-c1bc96c12f67" providerId="ADAL" clId="{ED41F9C1-8274-4F08-8693-1523C4FF26CB}" dt="2022-08-10T22:49:41.445" v="388"/>
          <ac:spMkLst>
            <pc:docMk/>
            <pc:sldMk cId="2382530684" sldId="620"/>
            <ac:spMk id="139" creationId="{25F90138-B2FC-A9DE-90DE-E06DE103C73F}"/>
          </ac:spMkLst>
        </pc:spChg>
        <pc:spChg chg="mod">
          <ac:chgData name="Soheil Abbasloo" userId="d71572ce-aea6-4a3a-9d7a-c1bc96c12f67" providerId="ADAL" clId="{ED41F9C1-8274-4F08-8693-1523C4FF26CB}" dt="2022-08-10T22:49:41.445" v="388"/>
          <ac:spMkLst>
            <pc:docMk/>
            <pc:sldMk cId="2382530684" sldId="620"/>
            <ac:spMk id="140" creationId="{015AD2CF-5703-4E4B-046A-2409B03AE001}"/>
          </ac:spMkLst>
        </pc:spChg>
        <pc:spChg chg="mod">
          <ac:chgData name="Soheil Abbasloo" userId="d71572ce-aea6-4a3a-9d7a-c1bc96c12f67" providerId="ADAL" clId="{ED41F9C1-8274-4F08-8693-1523C4FF26CB}" dt="2022-08-10T22:49:41.445" v="388"/>
          <ac:spMkLst>
            <pc:docMk/>
            <pc:sldMk cId="2382530684" sldId="620"/>
            <ac:spMk id="141" creationId="{4DBF5750-C8E4-EDFB-83E2-98FF833B55F8}"/>
          </ac:spMkLst>
        </pc:spChg>
        <pc:spChg chg="mod">
          <ac:chgData name="Soheil Abbasloo" userId="d71572ce-aea6-4a3a-9d7a-c1bc96c12f67" providerId="ADAL" clId="{ED41F9C1-8274-4F08-8693-1523C4FF26CB}" dt="2022-08-10T22:49:41.445" v="388"/>
          <ac:spMkLst>
            <pc:docMk/>
            <pc:sldMk cId="2382530684" sldId="620"/>
            <ac:spMk id="142" creationId="{1CA314C0-8C46-E655-1F76-8B8CB3D97359}"/>
          </ac:spMkLst>
        </pc:spChg>
        <pc:spChg chg="mod">
          <ac:chgData name="Soheil Abbasloo" userId="d71572ce-aea6-4a3a-9d7a-c1bc96c12f67" providerId="ADAL" clId="{ED41F9C1-8274-4F08-8693-1523C4FF26CB}" dt="2022-08-10T22:49:41.445" v="388"/>
          <ac:spMkLst>
            <pc:docMk/>
            <pc:sldMk cId="2382530684" sldId="620"/>
            <ac:spMk id="143" creationId="{B805D0A3-304F-E750-293E-1C29E4089E1C}"/>
          </ac:spMkLst>
        </pc:spChg>
        <pc:spChg chg="mod">
          <ac:chgData name="Soheil Abbasloo" userId="d71572ce-aea6-4a3a-9d7a-c1bc96c12f67" providerId="ADAL" clId="{ED41F9C1-8274-4F08-8693-1523C4FF26CB}" dt="2022-08-10T22:49:41.445" v="388"/>
          <ac:spMkLst>
            <pc:docMk/>
            <pc:sldMk cId="2382530684" sldId="620"/>
            <ac:spMk id="144" creationId="{2775AF82-652E-1BDB-DA8F-BC95D8D86E93}"/>
          </ac:spMkLst>
        </pc:spChg>
        <pc:spChg chg="mod">
          <ac:chgData name="Soheil Abbasloo" userId="d71572ce-aea6-4a3a-9d7a-c1bc96c12f67" providerId="ADAL" clId="{ED41F9C1-8274-4F08-8693-1523C4FF26CB}" dt="2022-08-10T22:49:41.445" v="388"/>
          <ac:spMkLst>
            <pc:docMk/>
            <pc:sldMk cId="2382530684" sldId="620"/>
            <ac:spMk id="145" creationId="{71F439C2-722F-C7DD-479A-818461701B5E}"/>
          </ac:spMkLst>
        </pc:spChg>
        <pc:spChg chg="mod">
          <ac:chgData name="Soheil Abbasloo" userId="d71572ce-aea6-4a3a-9d7a-c1bc96c12f67" providerId="ADAL" clId="{ED41F9C1-8274-4F08-8693-1523C4FF26CB}" dt="2022-08-10T22:49:41.445" v="388"/>
          <ac:spMkLst>
            <pc:docMk/>
            <pc:sldMk cId="2382530684" sldId="620"/>
            <ac:spMk id="146" creationId="{CA48CA96-2F65-F7D8-8A50-6E4C8672B53D}"/>
          </ac:spMkLst>
        </pc:spChg>
        <pc:spChg chg="mod">
          <ac:chgData name="Soheil Abbasloo" userId="d71572ce-aea6-4a3a-9d7a-c1bc96c12f67" providerId="ADAL" clId="{ED41F9C1-8274-4F08-8693-1523C4FF26CB}" dt="2022-08-10T22:49:41.445" v="388"/>
          <ac:spMkLst>
            <pc:docMk/>
            <pc:sldMk cId="2382530684" sldId="620"/>
            <ac:spMk id="147" creationId="{FDA85A73-77F5-191B-0298-80DBFC66C3BF}"/>
          </ac:spMkLst>
        </pc:spChg>
        <pc:spChg chg="mod">
          <ac:chgData name="Soheil Abbasloo" userId="d71572ce-aea6-4a3a-9d7a-c1bc96c12f67" providerId="ADAL" clId="{ED41F9C1-8274-4F08-8693-1523C4FF26CB}" dt="2022-08-10T22:49:41.445" v="388"/>
          <ac:spMkLst>
            <pc:docMk/>
            <pc:sldMk cId="2382530684" sldId="620"/>
            <ac:spMk id="148" creationId="{6B9A6C8A-AF6F-82AD-C5FA-F05D86CF3270}"/>
          </ac:spMkLst>
        </pc:spChg>
        <pc:spChg chg="mod">
          <ac:chgData name="Soheil Abbasloo" userId="d71572ce-aea6-4a3a-9d7a-c1bc96c12f67" providerId="ADAL" clId="{ED41F9C1-8274-4F08-8693-1523C4FF26CB}" dt="2022-08-10T22:49:41.445" v="388"/>
          <ac:spMkLst>
            <pc:docMk/>
            <pc:sldMk cId="2382530684" sldId="620"/>
            <ac:spMk id="149" creationId="{5CD539AD-C750-11C0-EE94-6B9DF44BDB55}"/>
          </ac:spMkLst>
        </pc:spChg>
        <pc:spChg chg="mod">
          <ac:chgData name="Soheil Abbasloo" userId="d71572ce-aea6-4a3a-9d7a-c1bc96c12f67" providerId="ADAL" clId="{ED41F9C1-8274-4F08-8693-1523C4FF26CB}" dt="2022-08-10T22:49:41.445" v="388"/>
          <ac:spMkLst>
            <pc:docMk/>
            <pc:sldMk cId="2382530684" sldId="620"/>
            <ac:spMk id="150" creationId="{578BFB66-C26C-F57C-740E-BAB6F1E0E024}"/>
          </ac:spMkLst>
        </pc:spChg>
        <pc:spChg chg="mod">
          <ac:chgData name="Soheil Abbasloo" userId="d71572ce-aea6-4a3a-9d7a-c1bc96c12f67" providerId="ADAL" clId="{ED41F9C1-8274-4F08-8693-1523C4FF26CB}" dt="2022-08-10T22:49:41.445" v="388"/>
          <ac:spMkLst>
            <pc:docMk/>
            <pc:sldMk cId="2382530684" sldId="620"/>
            <ac:spMk id="151" creationId="{763ACF47-1B5F-F3CF-01E2-124D25A9530A}"/>
          </ac:spMkLst>
        </pc:spChg>
        <pc:spChg chg="mod">
          <ac:chgData name="Soheil Abbasloo" userId="d71572ce-aea6-4a3a-9d7a-c1bc96c12f67" providerId="ADAL" clId="{ED41F9C1-8274-4F08-8693-1523C4FF26CB}" dt="2022-08-10T22:49:41.445" v="388"/>
          <ac:spMkLst>
            <pc:docMk/>
            <pc:sldMk cId="2382530684" sldId="620"/>
            <ac:spMk id="152" creationId="{559BE590-CCD3-E297-9753-9B3EDA9B710E}"/>
          </ac:spMkLst>
        </pc:spChg>
        <pc:spChg chg="mod">
          <ac:chgData name="Soheil Abbasloo" userId="d71572ce-aea6-4a3a-9d7a-c1bc96c12f67" providerId="ADAL" clId="{ED41F9C1-8274-4F08-8693-1523C4FF26CB}" dt="2022-08-10T22:49:41.445" v="388"/>
          <ac:spMkLst>
            <pc:docMk/>
            <pc:sldMk cId="2382530684" sldId="620"/>
            <ac:spMk id="153" creationId="{F3B0FDF1-0CE2-646D-90AA-C58811692130}"/>
          </ac:spMkLst>
        </pc:spChg>
        <pc:spChg chg="mod">
          <ac:chgData name="Soheil Abbasloo" userId="d71572ce-aea6-4a3a-9d7a-c1bc96c12f67" providerId="ADAL" clId="{ED41F9C1-8274-4F08-8693-1523C4FF26CB}" dt="2022-08-10T22:49:41.445" v="388"/>
          <ac:spMkLst>
            <pc:docMk/>
            <pc:sldMk cId="2382530684" sldId="620"/>
            <ac:spMk id="154" creationId="{5AA181DF-E0A2-46EA-51C4-DFED6842AF2E}"/>
          </ac:spMkLst>
        </pc:spChg>
        <pc:spChg chg="mod">
          <ac:chgData name="Soheil Abbasloo" userId="d71572ce-aea6-4a3a-9d7a-c1bc96c12f67" providerId="ADAL" clId="{ED41F9C1-8274-4F08-8693-1523C4FF26CB}" dt="2022-08-10T22:49:41.445" v="388"/>
          <ac:spMkLst>
            <pc:docMk/>
            <pc:sldMk cId="2382530684" sldId="620"/>
            <ac:spMk id="155" creationId="{2790BFB4-EE76-335F-6C41-F929D8984038}"/>
          </ac:spMkLst>
        </pc:spChg>
        <pc:spChg chg="mod">
          <ac:chgData name="Soheil Abbasloo" userId="d71572ce-aea6-4a3a-9d7a-c1bc96c12f67" providerId="ADAL" clId="{ED41F9C1-8274-4F08-8693-1523C4FF26CB}" dt="2022-08-10T22:49:41.445" v="388"/>
          <ac:spMkLst>
            <pc:docMk/>
            <pc:sldMk cId="2382530684" sldId="620"/>
            <ac:spMk id="156" creationId="{D2C56B04-E6BA-323C-1FA0-5CD9BFCE8B19}"/>
          </ac:spMkLst>
        </pc:spChg>
        <pc:spChg chg="mod">
          <ac:chgData name="Soheil Abbasloo" userId="d71572ce-aea6-4a3a-9d7a-c1bc96c12f67" providerId="ADAL" clId="{ED41F9C1-8274-4F08-8693-1523C4FF26CB}" dt="2022-08-10T22:49:41.445" v="388"/>
          <ac:spMkLst>
            <pc:docMk/>
            <pc:sldMk cId="2382530684" sldId="620"/>
            <ac:spMk id="157" creationId="{BE70E597-5074-44FF-5990-0BCF57568E8C}"/>
          </ac:spMkLst>
        </pc:spChg>
        <pc:spChg chg="mod">
          <ac:chgData name="Soheil Abbasloo" userId="d71572ce-aea6-4a3a-9d7a-c1bc96c12f67" providerId="ADAL" clId="{ED41F9C1-8274-4F08-8693-1523C4FF26CB}" dt="2022-08-10T22:49:41.445" v="388"/>
          <ac:spMkLst>
            <pc:docMk/>
            <pc:sldMk cId="2382530684" sldId="620"/>
            <ac:spMk id="159" creationId="{7080F3F9-3A4A-805B-3B04-C8EC386C10CA}"/>
          </ac:spMkLst>
        </pc:spChg>
        <pc:spChg chg="mod">
          <ac:chgData name="Soheil Abbasloo" userId="d71572ce-aea6-4a3a-9d7a-c1bc96c12f67" providerId="ADAL" clId="{ED41F9C1-8274-4F08-8693-1523C4FF26CB}" dt="2022-08-10T22:49:41.445" v="388"/>
          <ac:spMkLst>
            <pc:docMk/>
            <pc:sldMk cId="2382530684" sldId="620"/>
            <ac:spMk id="160" creationId="{2DF93DC4-B545-A988-C3A7-FB2D854E1C60}"/>
          </ac:spMkLst>
        </pc:spChg>
        <pc:spChg chg="mod">
          <ac:chgData name="Soheil Abbasloo" userId="d71572ce-aea6-4a3a-9d7a-c1bc96c12f67" providerId="ADAL" clId="{ED41F9C1-8274-4F08-8693-1523C4FF26CB}" dt="2022-08-10T22:49:41.445" v="388"/>
          <ac:spMkLst>
            <pc:docMk/>
            <pc:sldMk cId="2382530684" sldId="620"/>
            <ac:spMk id="161" creationId="{01351C67-0AA4-05AC-C5B6-58D039E0F7AF}"/>
          </ac:spMkLst>
        </pc:spChg>
        <pc:spChg chg="mod">
          <ac:chgData name="Soheil Abbasloo" userId="d71572ce-aea6-4a3a-9d7a-c1bc96c12f67" providerId="ADAL" clId="{ED41F9C1-8274-4F08-8693-1523C4FF26CB}" dt="2022-08-10T22:49:41.445" v="388"/>
          <ac:spMkLst>
            <pc:docMk/>
            <pc:sldMk cId="2382530684" sldId="620"/>
            <ac:spMk id="162" creationId="{F3C4FA76-72D4-C904-4BFF-BC6D8367A953}"/>
          </ac:spMkLst>
        </pc:spChg>
        <pc:spChg chg="mod">
          <ac:chgData name="Soheil Abbasloo" userId="d71572ce-aea6-4a3a-9d7a-c1bc96c12f67" providerId="ADAL" clId="{ED41F9C1-8274-4F08-8693-1523C4FF26CB}" dt="2022-08-10T22:49:41.445" v="388"/>
          <ac:spMkLst>
            <pc:docMk/>
            <pc:sldMk cId="2382530684" sldId="620"/>
            <ac:spMk id="163" creationId="{5E61BD70-FD21-1D81-C7EB-DF5AB5372704}"/>
          </ac:spMkLst>
        </pc:spChg>
        <pc:spChg chg="mod">
          <ac:chgData name="Soheil Abbasloo" userId="d71572ce-aea6-4a3a-9d7a-c1bc96c12f67" providerId="ADAL" clId="{ED41F9C1-8274-4F08-8693-1523C4FF26CB}" dt="2022-08-10T22:49:41.445" v="388"/>
          <ac:spMkLst>
            <pc:docMk/>
            <pc:sldMk cId="2382530684" sldId="620"/>
            <ac:spMk id="164" creationId="{8B833C1F-A271-F528-7A92-3113892D9662}"/>
          </ac:spMkLst>
        </pc:spChg>
        <pc:spChg chg="mod">
          <ac:chgData name="Soheil Abbasloo" userId="d71572ce-aea6-4a3a-9d7a-c1bc96c12f67" providerId="ADAL" clId="{ED41F9C1-8274-4F08-8693-1523C4FF26CB}" dt="2022-08-10T22:49:41.445" v="388"/>
          <ac:spMkLst>
            <pc:docMk/>
            <pc:sldMk cId="2382530684" sldId="620"/>
            <ac:spMk id="165" creationId="{EE900559-81F4-A2CD-65C8-7FB60EB99AC5}"/>
          </ac:spMkLst>
        </pc:spChg>
        <pc:spChg chg="mod">
          <ac:chgData name="Soheil Abbasloo" userId="d71572ce-aea6-4a3a-9d7a-c1bc96c12f67" providerId="ADAL" clId="{ED41F9C1-8274-4F08-8693-1523C4FF26CB}" dt="2022-08-10T22:49:41.445" v="388"/>
          <ac:spMkLst>
            <pc:docMk/>
            <pc:sldMk cId="2382530684" sldId="620"/>
            <ac:spMk id="167" creationId="{728B7E82-F454-8CBA-1F16-4478EA9949B1}"/>
          </ac:spMkLst>
        </pc:spChg>
        <pc:spChg chg="mod">
          <ac:chgData name="Soheil Abbasloo" userId="d71572ce-aea6-4a3a-9d7a-c1bc96c12f67" providerId="ADAL" clId="{ED41F9C1-8274-4F08-8693-1523C4FF26CB}" dt="2022-08-10T22:49:41.445" v="388"/>
          <ac:spMkLst>
            <pc:docMk/>
            <pc:sldMk cId="2382530684" sldId="620"/>
            <ac:spMk id="168" creationId="{70964C50-5EFF-5880-BCAB-B8E5280D90FB}"/>
          </ac:spMkLst>
        </pc:spChg>
        <pc:spChg chg="mod">
          <ac:chgData name="Soheil Abbasloo" userId="d71572ce-aea6-4a3a-9d7a-c1bc96c12f67" providerId="ADAL" clId="{ED41F9C1-8274-4F08-8693-1523C4FF26CB}" dt="2022-08-10T22:49:41.445" v="388"/>
          <ac:spMkLst>
            <pc:docMk/>
            <pc:sldMk cId="2382530684" sldId="620"/>
            <ac:spMk id="169" creationId="{C77F5945-90F3-3D57-3784-2E7C21481481}"/>
          </ac:spMkLst>
        </pc:spChg>
        <pc:spChg chg="mod">
          <ac:chgData name="Soheil Abbasloo" userId="d71572ce-aea6-4a3a-9d7a-c1bc96c12f67" providerId="ADAL" clId="{ED41F9C1-8274-4F08-8693-1523C4FF26CB}" dt="2022-08-10T22:49:41.445" v="388"/>
          <ac:spMkLst>
            <pc:docMk/>
            <pc:sldMk cId="2382530684" sldId="620"/>
            <ac:spMk id="170" creationId="{15076559-5695-6A60-D276-E8B1C127B9DD}"/>
          </ac:spMkLst>
        </pc:spChg>
        <pc:spChg chg="mod">
          <ac:chgData name="Soheil Abbasloo" userId="d71572ce-aea6-4a3a-9d7a-c1bc96c12f67" providerId="ADAL" clId="{ED41F9C1-8274-4F08-8693-1523C4FF26CB}" dt="2022-08-10T22:49:41.445" v="388"/>
          <ac:spMkLst>
            <pc:docMk/>
            <pc:sldMk cId="2382530684" sldId="620"/>
            <ac:spMk id="171" creationId="{988A4642-AFEA-E4B4-BA51-C5BC03145ED5}"/>
          </ac:spMkLst>
        </pc:spChg>
        <pc:spChg chg="mod">
          <ac:chgData name="Soheil Abbasloo" userId="d71572ce-aea6-4a3a-9d7a-c1bc96c12f67" providerId="ADAL" clId="{ED41F9C1-8274-4F08-8693-1523C4FF26CB}" dt="2022-08-10T22:49:41.445" v="388"/>
          <ac:spMkLst>
            <pc:docMk/>
            <pc:sldMk cId="2382530684" sldId="620"/>
            <ac:spMk id="172" creationId="{A7C34ECF-F9A8-CD4C-A86D-EAA0D1878FB4}"/>
          </ac:spMkLst>
        </pc:spChg>
        <pc:spChg chg="mod">
          <ac:chgData name="Soheil Abbasloo" userId="d71572ce-aea6-4a3a-9d7a-c1bc96c12f67" providerId="ADAL" clId="{ED41F9C1-8274-4F08-8693-1523C4FF26CB}" dt="2022-08-10T22:49:41.445" v="388"/>
          <ac:spMkLst>
            <pc:docMk/>
            <pc:sldMk cId="2382530684" sldId="620"/>
            <ac:spMk id="173" creationId="{BD40EB1F-A032-E904-7428-40669E15E428}"/>
          </ac:spMkLst>
        </pc:spChg>
        <pc:spChg chg="mod">
          <ac:chgData name="Soheil Abbasloo" userId="d71572ce-aea6-4a3a-9d7a-c1bc96c12f67" providerId="ADAL" clId="{ED41F9C1-8274-4F08-8693-1523C4FF26CB}" dt="2022-08-10T22:49:41.445" v="388"/>
          <ac:spMkLst>
            <pc:docMk/>
            <pc:sldMk cId="2382530684" sldId="620"/>
            <ac:spMk id="174" creationId="{39E35792-E4B4-267A-9787-C5AA14E2BB7B}"/>
          </ac:spMkLst>
        </pc:spChg>
        <pc:spChg chg="mod">
          <ac:chgData name="Soheil Abbasloo" userId="d71572ce-aea6-4a3a-9d7a-c1bc96c12f67" providerId="ADAL" clId="{ED41F9C1-8274-4F08-8693-1523C4FF26CB}" dt="2022-08-10T22:49:41.445" v="388"/>
          <ac:spMkLst>
            <pc:docMk/>
            <pc:sldMk cId="2382530684" sldId="620"/>
            <ac:spMk id="175" creationId="{1663FC7A-1694-EDBC-7BE9-95EDCC1AAEA9}"/>
          </ac:spMkLst>
        </pc:spChg>
        <pc:spChg chg="mod">
          <ac:chgData name="Soheil Abbasloo" userId="d71572ce-aea6-4a3a-9d7a-c1bc96c12f67" providerId="ADAL" clId="{ED41F9C1-8274-4F08-8693-1523C4FF26CB}" dt="2022-08-10T22:49:41.445" v="388"/>
          <ac:spMkLst>
            <pc:docMk/>
            <pc:sldMk cId="2382530684" sldId="620"/>
            <ac:spMk id="176" creationId="{7FCBF18E-6156-01D8-28BB-3C5408C68E92}"/>
          </ac:spMkLst>
        </pc:spChg>
        <pc:spChg chg="mod">
          <ac:chgData name="Soheil Abbasloo" userId="d71572ce-aea6-4a3a-9d7a-c1bc96c12f67" providerId="ADAL" clId="{ED41F9C1-8274-4F08-8693-1523C4FF26CB}" dt="2022-08-10T22:49:41.445" v="388"/>
          <ac:spMkLst>
            <pc:docMk/>
            <pc:sldMk cId="2382530684" sldId="620"/>
            <ac:spMk id="177" creationId="{A7C03D90-FD07-9A9C-6660-27D39E2159CC}"/>
          </ac:spMkLst>
        </pc:spChg>
        <pc:spChg chg="mod">
          <ac:chgData name="Soheil Abbasloo" userId="d71572ce-aea6-4a3a-9d7a-c1bc96c12f67" providerId="ADAL" clId="{ED41F9C1-8274-4F08-8693-1523C4FF26CB}" dt="2022-08-10T22:49:41.445" v="388"/>
          <ac:spMkLst>
            <pc:docMk/>
            <pc:sldMk cId="2382530684" sldId="620"/>
            <ac:spMk id="178" creationId="{1D3095A7-C67C-B0BB-EF75-5886DF439FC7}"/>
          </ac:spMkLst>
        </pc:spChg>
        <pc:spChg chg="mod">
          <ac:chgData name="Soheil Abbasloo" userId="d71572ce-aea6-4a3a-9d7a-c1bc96c12f67" providerId="ADAL" clId="{ED41F9C1-8274-4F08-8693-1523C4FF26CB}" dt="2022-08-10T22:49:41.445" v="388"/>
          <ac:spMkLst>
            <pc:docMk/>
            <pc:sldMk cId="2382530684" sldId="620"/>
            <ac:spMk id="179" creationId="{F42F1AC5-FB63-E467-352A-AE6BBD2091C9}"/>
          </ac:spMkLst>
        </pc:spChg>
        <pc:spChg chg="mod">
          <ac:chgData name="Soheil Abbasloo" userId="d71572ce-aea6-4a3a-9d7a-c1bc96c12f67" providerId="ADAL" clId="{ED41F9C1-8274-4F08-8693-1523C4FF26CB}" dt="2022-08-10T22:49:41.445" v="388"/>
          <ac:spMkLst>
            <pc:docMk/>
            <pc:sldMk cId="2382530684" sldId="620"/>
            <ac:spMk id="180" creationId="{05453F81-6766-8AB5-E99E-40423500E2EE}"/>
          </ac:spMkLst>
        </pc:spChg>
        <pc:spChg chg="mod">
          <ac:chgData name="Soheil Abbasloo" userId="d71572ce-aea6-4a3a-9d7a-c1bc96c12f67" providerId="ADAL" clId="{ED41F9C1-8274-4F08-8693-1523C4FF26CB}" dt="2022-08-10T22:49:41.445" v="388"/>
          <ac:spMkLst>
            <pc:docMk/>
            <pc:sldMk cId="2382530684" sldId="620"/>
            <ac:spMk id="181" creationId="{596028D2-42C6-2425-DDD2-D462693739D0}"/>
          </ac:spMkLst>
        </pc:spChg>
        <pc:spChg chg="mod">
          <ac:chgData name="Soheil Abbasloo" userId="d71572ce-aea6-4a3a-9d7a-c1bc96c12f67" providerId="ADAL" clId="{ED41F9C1-8274-4F08-8693-1523C4FF26CB}" dt="2022-08-10T22:49:41.445" v="388"/>
          <ac:spMkLst>
            <pc:docMk/>
            <pc:sldMk cId="2382530684" sldId="620"/>
            <ac:spMk id="182" creationId="{792DB960-6D14-5309-9AD1-1E7BDFD57068}"/>
          </ac:spMkLst>
        </pc:spChg>
        <pc:spChg chg="mod">
          <ac:chgData name="Soheil Abbasloo" userId="d71572ce-aea6-4a3a-9d7a-c1bc96c12f67" providerId="ADAL" clId="{ED41F9C1-8274-4F08-8693-1523C4FF26CB}" dt="2022-08-10T22:49:41.445" v="388"/>
          <ac:spMkLst>
            <pc:docMk/>
            <pc:sldMk cId="2382530684" sldId="620"/>
            <ac:spMk id="183" creationId="{FBA25E1A-BE20-F454-D58F-05DD176505EA}"/>
          </ac:spMkLst>
        </pc:spChg>
        <pc:spChg chg="mod">
          <ac:chgData name="Soheil Abbasloo" userId="d71572ce-aea6-4a3a-9d7a-c1bc96c12f67" providerId="ADAL" clId="{ED41F9C1-8274-4F08-8693-1523C4FF26CB}" dt="2022-08-10T22:49:41.445" v="388"/>
          <ac:spMkLst>
            <pc:docMk/>
            <pc:sldMk cId="2382530684" sldId="620"/>
            <ac:spMk id="184" creationId="{B037D715-446E-9B26-6728-329E1C49F052}"/>
          </ac:spMkLst>
        </pc:spChg>
        <pc:spChg chg="mod">
          <ac:chgData name="Soheil Abbasloo" userId="d71572ce-aea6-4a3a-9d7a-c1bc96c12f67" providerId="ADAL" clId="{ED41F9C1-8274-4F08-8693-1523C4FF26CB}" dt="2022-08-10T22:49:41.445" v="388"/>
          <ac:spMkLst>
            <pc:docMk/>
            <pc:sldMk cId="2382530684" sldId="620"/>
            <ac:spMk id="185" creationId="{B192A907-8089-3BBA-C549-2DC0674D1332}"/>
          </ac:spMkLst>
        </pc:spChg>
        <pc:spChg chg="mod">
          <ac:chgData name="Soheil Abbasloo" userId="d71572ce-aea6-4a3a-9d7a-c1bc96c12f67" providerId="ADAL" clId="{ED41F9C1-8274-4F08-8693-1523C4FF26CB}" dt="2022-08-10T22:49:41.445" v="388"/>
          <ac:spMkLst>
            <pc:docMk/>
            <pc:sldMk cId="2382530684" sldId="620"/>
            <ac:spMk id="186" creationId="{E512FB1F-36D9-0B7C-CA30-4448C7A224FB}"/>
          </ac:spMkLst>
        </pc:spChg>
        <pc:spChg chg="mod">
          <ac:chgData name="Soheil Abbasloo" userId="d71572ce-aea6-4a3a-9d7a-c1bc96c12f67" providerId="ADAL" clId="{ED41F9C1-8274-4F08-8693-1523C4FF26CB}" dt="2022-08-10T22:49:41.445" v="388"/>
          <ac:spMkLst>
            <pc:docMk/>
            <pc:sldMk cId="2382530684" sldId="620"/>
            <ac:spMk id="187" creationId="{5CA0C3CA-4EE0-559C-DE27-40C6D649D918}"/>
          </ac:spMkLst>
        </pc:spChg>
        <pc:spChg chg="mod">
          <ac:chgData name="Soheil Abbasloo" userId="d71572ce-aea6-4a3a-9d7a-c1bc96c12f67" providerId="ADAL" clId="{ED41F9C1-8274-4F08-8693-1523C4FF26CB}" dt="2022-08-10T22:49:41.445" v="388"/>
          <ac:spMkLst>
            <pc:docMk/>
            <pc:sldMk cId="2382530684" sldId="620"/>
            <ac:spMk id="188" creationId="{DC417CE7-91EB-8D99-29AA-403A11B22B97}"/>
          </ac:spMkLst>
        </pc:spChg>
        <pc:spChg chg="add mod">
          <ac:chgData name="Soheil Abbasloo" userId="d71572ce-aea6-4a3a-9d7a-c1bc96c12f67" providerId="ADAL" clId="{ED41F9C1-8274-4F08-8693-1523C4FF26CB}" dt="2022-08-10T22:49:45.945" v="389" actId="1076"/>
          <ac:spMkLst>
            <pc:docMk/>
            <pc:sldMk cId="2382530684" sldId="620"/>
            <ac:spMk id="189" creationId="{4466A73B-86B8-EC45-8CA8-BE97BEC73496}"/>
          </ac:spMkLst>
        </pc:spChg>
        <pc:spChg chg="add mod">
          <ac:chgData name="Soheil Abbasloo" userId="d71572ce-aea6-4a3a-9d7a-c1bc96c12f67" providerId="ADAL" clId="{ED41F9C1-8274-4F08-8693-1523C4FF26CB}" dt="2022-08-10T22:49:45.945" v="389" actId="1076"/>
          <ac:spMkLst>
            <pc:docMk/>
            <pc:sldMk cId="2382530684" sldId="620"/>
            <ac:spMk id="190" creationId="{1695A6D2-4A19-F00E-2920-69929977FD9F}"/>
          </ac:spMkLst>
        </pc:spChg>
        <pc:spChg chg="add mod">
          <ac:chgData name="Soheil Abbasloo" userId="d71572ce-aea6-4a3a-9d7a-c1bc96c12f67" providerId="ADAL" clId="{ED41F9C1-8274-4F08-8693-1523C4FF26CB}" dt="2022-08-10T22:49:45.945" v="389" actId="1076"/>
          <ac:spMkLst>
            <pc:docMk/>
            <pc:sldMk cId="2382530684" sldId="620"/>
            <ac:spMk id="191" creationId="{93F89FFF-7CC0-6C0D-8C4D-B9CEDD685DEC}"/>
          </ac:spMkLst>
        </pc:spChg>
        <pc:spChg chg="add mod">
          <ac:chgData name="Soheil Abbasloo" userId="d71572ce-aea6-4a3a-9d7a-c1bc96c12f67" providerId="ADAL" clId="{ED41F9C1-8274-4F08-8693-1523C4FF26CB}" dt="2022-08-10T22:49:45.945" v="389" actId="1076"/>
          <ac:spMkLst>
            <pc:docMk/>
            <pc:sldMk cId="2382530684" sldId="620"/>
            <ac:spMk id="192" creationId="{7E81F9B5-D7BF-4FFD-2DE0-9C893112D7BE}"/>
          </ac:spMkLst>
        </pc:spChg>
        <pc:spChg chg="add mod">
          <ac:chgData name="Soheil Abbasloo" userId="d71572ce-aea6-4a3a-9d7a-c1bc96c12f67" providerId="ADAL" clId="{ED41F9C1-8274-4F08-8693-1523C4FF26CB}" dt="2022-08-10T22:50:05.294" v="396" actId="1076"/>
          <ac:spMkLst>
            <pc:docMk/>
            <pc:sldMk cId="2382530684" sldId="620"/>
            <ac:spMk id="193" creationId="{5AFA72FD-1575-0203-F425-D0373FD8A017}"/>
          </ac:spMkLst>
        </pc:spChg>
        <pc:spChg chg="add mod">
          <ac:chgData name="Soheil Abbasloo" userId="d71572ce-aea6-4a3a-9d7a-c1bc96c12f67" providerId="ADAL" clId="{ED41F9C1-8274-4F08-8693-1523C4FF26CB}" dt="2022-08-10T22:49:45.945" v="389" actId="1076"/>
          <ac:spMkLst>
            <pc:docMk/>
            <pc:sldMk cId="2382530684" sldId="620"/>
            <ac:spMk id="194" creationId="{1C6C1F09-3FBE-6232-1E52-5760C853BC12}"/>
          </ac:spMkLst>
        </pc:spChg>
        <pc:spChg chg="add mod">
          <ac:chgData name="Soheil Abbasloo" userId="d71572ce-aea6-4a3a-9d7a-c1bc96c12f67" providerId="ADAL" clId="{ED41F9C1-8274-4F08-8693-1523C4FF26CB}" dt="2022-08-10T22:49:45.945" v="389" actId="1076"/>
          <ac:spMkLst>
            <pc:docMk/>
            <pc:sldMk cId="2382530684" sldId="620"/>
            <ac:spMk id="195" creationId="{DEE4FC9A-2B9F-24FC-2F98-824AB2A217E0}"/>
          </ac:spMkLst>
        </pc:spChg>
        <pc:spChg chg="mod">
          <ac:chgData name="Soheil Abbasloo" userId="d71572ce-aea6-4a3a-9d7a-c1bc96c12f67" providerId="ADAL" clId="{ED41F9C1-8274-4F08-8693-1523C4FF26CB}" dt="2022-08-10T22:49:41.445" v="388"/>
          <ac:spMkLst>
            <pc:docMk/>
            <pc:sldMk cId="2382530684" sldId="620"/>
            <ac:spMk id="199" creationId="{DE60B65B-9F83-57F0-495D-554F383A87B1}"/>
          </ac:spMkLst>
        </pc:spChg>
        <pc:spChg chg="mod">
          <ac:chgData name="Soheil Abbasloo" userId="d71572ce-aea6-4a3a-9d7a-c1bc96c12f67" providerId="ADAL" clId="{ED41F9C1-8274-4F08-8693-1523C4FF26CB}" dt="2022-08-10T22:49:41.445" v="388"/>
          <ac:spMkLst>
            <pc:docMk/>
            <pc:sldMk cId="2382530684" sldId="620"/>
            <ac:spMk id="200" creationId="{074B4A5C-5394-81C8-A39C-CA181C3C2726}"/>
          </ac:spMkLst>
        </pc:spChg>
        <pc:spChg chg="mod">
          <ac:chgData name="Soheil Abbasloo" userId="d71572ce-aea6-4a3a-9d7a-c1bc96c12f67" providerId="ADAL" clId="{ED41F9C1-8274-4F08-8693-1523C4FF26CB}" dt="2022-08-10T22:49:41.445" v="388"/>
          <ac:spMkLst>
            <pc:docMk/>
            <pc:sldMk cId="2382530684" sldId="620"/>
            <ac:spMk id="201" creationId="{FAB3F5CF-DAFE-21E5-F152-9B9C43D4713E}"/>
          </ac:spMkLst>
        </pc:spChg>
        <pc:spChg chg="mod">
          <ac:chgData name="Soheil Abbasloo" userId="d71572ce-aea6-4a3a-9d7a-c1bc96c12f67" providerId="ADAL" clId="{ED41F9C1-8274-4F08-8693-1523C4FF26CB}" dt="2022-08-10T22:49:41.445" v="388"/>
          <ac:spMkLst>
            <pc:docMk/>
            <pc:sldMk cId="2382530684" sldId="620"/>
            <ac:spMk id="202" creationId="{51CC4CC0-E10D-9B1B-8695-21EF45B5BA43}"/>
          </ac:spMkLst>
        </pc:spChg>
        <pc:spChg chg="mod">
          <ac:chgData name="Soheil Abbasloo" userId="d71572ce-aea6-4a3a-9d7a-c1bc96c12f67" providerId="ADAL" clId="{ED41F9C1-8274-4F08-8693-1523C4FF26CB}" dt="2022-08-10T22:49:41.445" v="388"/>
          <ac:spMkLst>
            <pc:docMk/>
            <pc:sldMk cId="2382530684" sldId="620"/>
            <ac:spMk id="203" creationId="{A617F126-997C-F600-09E8-CEBEB0672940}"/>
          </ac:spMkLst>
        </pc:spChg>
        <pc:spChg chg="mod">
          <ac:chgData name="Soheil Abbasloo" userId="d71572ce-aea6-4a3a-9d7a-c1bc96c12f67" providerId="ADAL" clId="{ED41F9C1-8274-4F08-8693-1523C4FF26CB}" dt="2022-08-10T22:49:41.445" v="388"/>
          <ac:spMkLst>
            <pc:docMk/>
            <pc:sldMk cId="2382530684" sldId="620"/>
            <ac:spMk id="204" creationId="{23B667C4-4582-45DA-313A-DF95AD471150}"/>
          </ac:spMkLst>
        </pc:spChg>
        <pc:spChg chg="mod">
          <ac:chgData name="Soheil Abbasloo" userId="d71572ce-aea6-4a3a-9d7a-c1bc96c12f67" providerId="ADAL" clId="{ED41F9C1-8274-4F08-8693-1523C4FF26CB}" dt="2022-08-10T22:49:41.445" v="388"/>
          <ac:spMkLst>
            <pc:docMk/>
            <pc:sldMk cId="2382530684" sldId="620"/>
            <ac:spMk id="205" creationId="{572FCAC2-E0E6-6304-5453-B8E32940D41C}"/>
          </ac:spMkLst>
        </pc:spChg>
        <pc:spChg chg="mod">
          <ac:chgData name="Soheil Abbasloo" userId="d71572ce-aea6-4a3a-9d7a-c1bc96c12f67" providerId="ADAL" clId="{ED41F9C1-8274-4F08-8693-1523C4FF26CB}" dt="2022-08-10T22:49:41.445" v="388"/>
          <ac:spMkLst>
            <pc:docMk/>
            <pc:sldMk cId="2382530684" sldId="620"/>
            <ac:spMk id="206" creationId="{3B299589-9E78-5C8B-7ACA-FE840135C28D}"/>
          </ac:spMkLst>
        </pc:spChg>
        <pc:spChg chg="mod">
          <ac:chgData name="Soheil Abbasloo" userId="d71572ce-aea6-4a3a-9d7a-c1bc96c12f67" providerId="ADAL" clId="{ED41F9C1-8274-4F08-8693-1523C4FF26CB}" dt="2022-08-10T22:49:41.445" v="388"/>
          <ac:spMkLst>
            <pc:docMk/>
            <pc:sldMk cId="2382530684" sldId="620"/>
            <ac:spMk id="207" creationId="{5E266E43-84A6-A8FD-A447-9AB1F950E47B}"/>
          </ac:spMkLst>
        </pc:spChg>
        <pc:spChg chg="mod">
          <ac:chgData name="Soheil Abbasloo" userId="d71572ce-aea6-4a3a-9d7a-c1bc96c12f67" providerId="ADAL" clId="{ED41F9C1-8274-4F08-8693-1523C4FF26CB}" dt="2022-08-10T22:49:41.445" v="388"/>
          <ac:spMkLst>
            <pc:docMk/>
            <pc:sldMk cId="2382530684" sldId="620"/>
            <ac:spMk id="208" creationId="{6E7D83A1-2441-5DC1-C251-BD5ED95851BB}"/>
          </ac:spMkLst>
        </pc:spChg>
        <pc:spChg chg="mod">
          <ac:chgData name="Soheil Abbasloo" userId="d71572ce-aea6-4a3a-9d7a-c1bc96c12f67" providerId="ADAL" clId="{ED41F9C1-8274-4F08-8693-1523C4FF26CB}" dt="2022-08-10T22:49:41.445" v="388"/>
          <ac:spMkLst>
            <pc:docMk/>
            <pc:sldMk cId="2382530684" sldId="620"/>
            <ac:spMk id="209" creationId="{DCBEC6BE-133E-57FB-0336-59A64D59BB0C}"/>
          </ac:spMkLst>
        </pc:spChg>
        <pc:spChg chg="mod">
          <ac:chgData name="Soheil Abbasloo" userId="d71572ce-aea6-4a3a-9d7a-c1bc96c12f67" providerId="ADAL" clId="{ED41F9C1-8274-4F08-8693-1523C4FF26CB}" dt="2022-08-10T22:49:41.445" v="388"/>
          <ac:spMkLst>
            <pc:docMk/>
            <pc:sldMk cId="2382530684" sldId="620"/>
            <ac:spMk id="210" creationId="{2F5C8BBD-0BAE-E574-620D-71A1633A33E7}"/>
          </ac:spMkLst>
        </pc:spChg>
        <pc:spChg chg="mod">
          <ac:chgData name="Soheil Abbasloo" userId="d71572ce-aea6-4a3a-9d7a-c1bc96c12f67" providerId="ADAL" clId="{ED41F9C1-8274-4F08-8693-1523C4FF26CB}" dt="2022-08-10T22:49:41.445" v="388"/>
          <ac:spMkLst>
            <pc:docMk/>
            <pc:sldMk cId="2382530684" sldId="620"/>
            <ac:spMk id="211" creationId="{033C1F61-D924-A969-1C53-8084482F6A99}"/>
          </ac:spMkLst>
        </pc:spChg>
        <pc:spChg chg="mod">
          <ac:chgData name="Soheil Abbasloo" userId="d71572ce-aea6-4a3a-9d7a-c1bc96c12f67" providerId="ADAL" clId="{ED41F9C1-8274-4F08-8693-1523C4FF26CB}" dt="2022-08-10T22:49:41.445" v="388"/>
          <ac:spMkLst>
            <pc:docMk/>
            <pc:sldMk cId="2382530684" sldId="620"/>
            <ac:spMk id="212" creationId="{B369A428-50DB-4A30-2427-DAB2CF2871A6}"/>
          </ac:spMkLst>
        </pc:spChg>
        <pc:spChg chg="mod">
          <ac:chgData name="Soheil Abbasloo" userId="d71572ce-aea6-4a3a-9d7a-c1bc96c12f67" providerId="ADAL" clId="{ED41F9C1-8274-4F08-8693-1523C4FF26CB}" dt="2022-08-10T22:49:41.445" v="388"/>
          <ac:spMkLst>
            <pc:docMk/>
            <pc:sldMk cId="2382530684" sldId="620"/>
            <ac:spMk id="213" creationId="{983B0559-6A5D-5E3A-2E41-314A4B9B6E68}"/>
          </ac:spMkLst>
        </pc:spChg>
        <pc:spChg chg="mod">
          <ac:chgData name="Soheil Abbasloo" userId="d71572ce-aea6-4a3a-9d7a-c1bc96c12f67" providerId="ADAL" clId="{ED41F9C1-8274-4F08-8693-1523C4FF26CB}" dt="2022-08-10T22:49:41.445" v="388"/>
          <ac:spMkLst>
            <pc:docMk/>
            <pc:sldMk cId="2382530684" sldId="620"/>
            <ac:spMk id="214" creationId="{FF8DB81B-50F6-CBE5-02DF-367B0C78A6FA}"/>
          </ac:spMkLst>
        </pc:spChg>
        <pc:spChg chg="mod">
          <ac:chgData name="Soheil Abbasloo" userId="d71572ce-aea6-4a3a-9d7a-c1bc96c12f67" providerId="ADAL" clId="{ED41F9C1-8274-4F08-8693-1523C4FF26CB}" dt="2022-08-10T22:49:41.445" v="388"/>
          <ac:spMkLst>
            <pc:docMk/>
            <pc:sldMk cId="2382530684" sldId="620"/>
            <ac:spMk id="215" creationId="{64D221DC-A228-248D-A7E7-1046598EFB43}"/>
          </ac:spMkLst>
        </pc:spChg>
        <pc:spChg chg="mod">
          <ac:chgData name="Soheil Abbasloo" userId="d71572ce-aea6-4a3a-9d7a-c1bc96c12f67" providerId="ADAL" clId="{ED41F9C1-8274-4F08-8693-1523C4FF26CB}" dt="2022-08-10T22:49:41.445" v="388"/>
          <ac:spMkLst>
            <pc:docMk/>
            <pc:sldMk cId="2382530684" sldId="620"/>
            <ac:spMk id="216" creationId="{A5636963-199A-BDFA-53F5-2E7FA3682D10}"/>
          </ac:spMkLst>
        </pc:spChg>
        <pc:spChg chg="mod">
          <ac:chgData name="Soheil Abbasloo" userId="d71572ce-aea6-4a3a-9d7a-c1bc96c12f67" providerId="ADAL" clId="{ED41F9C1-8274-4F08-8693-1523C4FF26CB}" dt="2022-08-10T22:49:41.445" v="388"/>
          <ac:spMkLst>
            <pc:docMk/>
            <pc:sldMk cId="2382530684" sldId="620"/>
            <ac:spMk id="217" creationId="{BDA71906-ED40-351A-153F-51A4812C7FFD}"/>
          </ac:spMkLst>
        </pc:spChg>
        <pc:spChg chg="mod">
          <ac:chgData name="Soheil Abbasloo" userId="d71572ce-aea6-4a3a-9d7a-c1bc96c12f67" providerId="ADAL" clId="{ED41F9C1-8274-4F08-8693-1523C4FF26CB}" dt="2022-08-10T22:49:41.445" v="388"/>
          <ac:spMkLst>
            <pc:docMk/>
            <pc:sldMk cId="2382530684" sldId="620"/>
            <ac:spMk id="218" creationId="{4DF856F3-9E96-8004-B96B-FD578F60DB50}"/>
          </ac:spMkLst>
        </pc:spChg>
        <pc:spChg chg="mod">
          <ac:chgData name="Soheil Abbasloo" userId="d71572ce-aea6-4a3a-9d7a-c1bc96c12f67" providerId="ADAL" clId="{ED41F9C1-8274-4F08-8693-1523C4FF26CB}" dt="2022-08-10T22:49:41.445" v="388"/>
          <ac:spMkLst>
            <pc:docMk/>
            <pc:sldMk cId="2382530684" sldId="620"/>
            <ac:spMk id="219" creationId="{8F783C78-552B-9730-BC84-B6D1FCA5F0D3}"/>
          </ac:spMkLst>
        </pc:spChg>
        <pc:spChg chg="mod">
          <ac:chgData name="Soheil Abbasloo" userId="d71572ce-aea6-4a3a-9d7a-c1bc96c12f67" providerId="ADAL" clId="{ED41F9C1-8274-4F08-8693-1523C4FF26CB}" dt="2022-08-10T22:49:41.445" v="388"/>
          <ac:spMkLst>
            <pc:docMk/>
            <pc:sldMk cId="2382530684" sldId="620"/>
            <ac:spMk id="220" creationId="{F2B8AC02-7F6C-3157-BF5E-00C5468B2DC7}"/>
          </ac:spMkLst>
        </pc:spChg>
        <pc:spChg chg="add mod">
          <ac:chgData name="Soheil Abbasloo" userId="d71572ce-aea6-4a3a-9d7a-c1bc96c12f67" providerId="ADAL" clId="{ED41F9C1-8274-4F08-8693-1523C4FF26CB}" dt="2022-08-10T22:49:45.945" v="389" actId="1076"/>
          <ac:spMkLst>
            <pc:docMk/>
            <pc:sldMk cId="2382530684" sldId="620"/>
            <ac:spMk id="221" creationId="{4B76EA7A-F57E-167A-012B-DC7F6FF9B048}"/>
          </ac:spMkLst>
        </pc:spChg>
        <pc:spChg chg="add mod">
          <ac:chgData name="Soheil Abbasloo" userId="d71572ce-aea6-4a3a-9d7a-c1bc96c12f67" providerId="ADAL" clId="{ED41F9C1-8274-4F08-8693-1523C4FF26CB}" dt="2022-08-10T22:49:45.945" v="389" actId="1076"/>
          <ac:spMkLst>
            <pc:docMk/>
            <pc:sldMk cId="2382530684" sldId="620"/>
            <ac:spMk id="222" creationId="{CE9B7E32-286C-A35F-30F0-FCCC76F33D39}"/>
          </ac:spMkLst>
        </pc:spChg>
        <pc:spChg chg="add mod">
          <ac:chgData name="Soheil Abbasloo" userId="d71572ce-aea6-4a3a-9d7a-c1bc96c12f67" providerId="ADAL" clId="{ED41F9C1-8274-4F08-8693-1523C4FF26CB}" dt="2022-08-10T22:49:45.945" v="389" actId="1076"/>
          <ac:spMkLst>
            <pc:docMk/>
            <pc:sldMk cId="2382530684" sldId="620"/>
            <ac:spMk id="223" creationId="{F21AEB56-FD2C-50C6-6ABC-9BD89CBDCABF}"/>
          </ac:spMkLst>
        </pc:spChg>
        <pc:spChg chg="add mod">
          <ac:chgData name="Soheil Abbasloo" userId="d71572ce-aea6-4a3a-9d7a-c1bc96c12f67" providerId="ADAL" clId="{ED41F9C1-8274-4F08-8693-1523C4FF26CB}" dt="2022-08-10T22:49:45.945" v="389" actId="1076"/>
          <ac:spMkLst>
            <pc:docMk/>
            <pc:sldMk cId="2382530684" sldId="620"/>
            <ac:spMk id="224" creationId="{79E33106-7564-6D4C-C2AE-5E46D8026C7C}"/>
          </ac:spMkLst>
        </pc:spChg>
        <pc:spChg chg="add mod">
          <ac:chgData name="Soheil Abbasloo" userId="d71572ce-aea6-4a3a-9d7a-c1bc96c12f67" providerId="ADAL" clId="{ED41F9C1-8274-4F08-8693-1523C4FF26CB}" dt="2022-08-10T22:49:45.945" v="389" actId="1076"/>
          <ac:spMkLst>
            <pc:docMk/>
            <pc:sldMk cId="2382530684" sldId="620"/>
            <ac:spMk id="225" creationId="{DFC319F0-342F-A128-0BB3-F7A417BDA654}"/>
          </ac:spMkLst>
        </pc:spChg>
        <pc:spChg chg="add mod">
          <ac:chgData name="Soheil Abbasloo" userId="d71572ce-aea6-4a3a-9d7a-c1bc96c12f67" providerId="ADAL" clId="{ED41F9C1-8274-4F08-8693-1523C4FF26CB}" dt="2022-08-10T22:49:45.945" v="389" actId="1076"/>
          <ac:spMkLst>
            <pc:docMk/>
            <pc:sldMk cId="2382530684" sldId="620"/>
            <ac:spMk id="226" creationId="{0E1CE2C2-0436-D1E7-46D1-8E144E638E92}"/>
          </ac:spMkLst>
        </pc:spChg>
        <pc:spChg chg="add mod">
          <ac:chgData name="Soheil Abbasloo" userId="d71572ce-aea6-4a3a-9d7a-c1bc96c12f67" providerId="ADAL" clId="{ED41F9C1-8274-4F08-8693-1523C4FF26CB}" dt="2022-08-10T22:49:45.945" v="389" actId="1076"/>
          <ac:spMkLst>
            <pc:docMk/>
            <pc:sldMk cId="2382530684" sldId="620"/>
            <ac:spMk id="227" creationId="{8E5C44D2-2621-231B-0FC8-B4C08101ED12}"/>
          </ac:spMkLst>
        </pc:spChg>
        <pc:spChg chg="mod">
          <ac:chgData name="Soheil Abbasloo" userId="d71572ce-aea6-4a3a-9d7a-c1bc96c12f67" providerId="ADAL" clId="{ED41F9C1-8274-4F08-8693-1523C4FF26CB}" dt="2022-08-10T22:49:41.445" v="388"/>
          <ac:spMkLst>
            <pc:docMk/>
            <pc:sldMk cId="2382530684" sldId="620"/>
            <ac:spMk id="229" creationId="{8F291065-9560-AC74-6183-8387235C3311}"/>
          </ac:spMkLst>
        </pc:spChg>
        <pc:spChg chg="mod">
          <ac:chgData name="Soheil Abbasloo" userId="d71572ce-aea6-4a3a-9d7a-c1bc96c12f67" providerId="ADAL" clId="{ED41F9C1-8274-4F08-8693-1523C4FF26CB}" dt="2022-08-10T22:49:41.445" v="388"/>
          <ac:spMkLst>
            <pc:docMk/>
            <pc:sldMk cId="2382530684" sldId="620"/>
            <ac:spMk id="230" creationId="{CB9B7F73-B40F-A6B2-A377-28359DBA8E9A}"/>
          </ac:spMkLst>
        </pc:spChg>
        <pc:spChg chg="mod">
          <ac:chgData name="Soheil Abbasloo" userId="d71572ce-aea6-4a3a-9d7a-c1bc96c12f67" providerId="ADAL" clId="{ED41F9C1-8274-4F08-8693-1523C4FF26CB}" dt="2022-08-10T22:49:41.445" v="388"/>
          <ac:spMkLst>
            <pc:docMk/>
            <pc:sldMk cId="2382530684" sldId="620"/>
            <ac:spMk id="231" creationId="{FA398023-E51E-5F07-4C0D-7C550E9B03FD}"/>
          </ac:spMkLst>
        </pc:spChg>
        <pc:spChg chg="mod">
          <ac:chgData name="Soheil Abbasloo" userId="d71572ce-aea6-4a3a-9d7a-c1bc96c12f67" providerId="ADAL" clId="{ED41F9C1-8274-4F08-8693-1523C4FF26CB}" dt="2022-08-10T22:49:41.445" v="388"/>
          <ac:spMkLst>
            <pc:docMk/>
            <pc:sldMk cId="2382530684" sldId="620"/>
            <ac:spMk id="232" creationId="{61CF8C05-FB96-21D7-9F13-BE48CC3626B0}"/>
          </ac:spMkLst>
        </pc:spChg>
        <pc:spChg chg="mod">
          <ac:chgData name="Soheil Abbasloo" userId="d71572ce-aea6-4a3a-9d7a-c1bc96c12f67" providerId="ADAL" clId="{ED41F9C1-8274-4F08-8693-1523C4FF26CB}" dt="2022-08-10T22:49:41.445" v="388"/>
          <ac:spMkLst>
            <pc:docMk/>
            <pc:sldMk cId="2382530684" sldId="620"/>
            <ac:spMk id="233" creationId="{AC12E620-9A1D-C14F-9652-29C000A207D3}"/>
          </ac:spMkLst>
        </pc:spChg>
        <pc:spChg chg="mod">
          <ac:chgData name="Soheil Abbasloo" userId="d71572ce-aea6-4a3a-9d7a-c1bc96c12f67" providerId="ADAL" clId="{ED41F9C1-8274-4F08-8693-1523C4FF26CB}" dt="2022-08-10T22:49:41.445" v="388"/>
          <ac:spMkLst>
            <pc:docMk/>
            <pc:sldMk cId="2382530684" sldId="620"/>
            <ac:spMk id="234" creationId="{B62AE68D-6F28-5E88-A953-C5C53F2DD389}"/>
          </ac:spMkLst>
        </pc:spChg>
        <pc:spChg chg="mod">
          <ac:chgData name="Soheil Abbasloo" userId="d71572ce-aea6-4a3a-9d7a-c1bc96c12f67" providerId="ADAL" clId="{ED41F9C1-8274-4F08-8693-1523C4FF26CB}" dt="2022-08-10T22:49:41.445" v="388"/>
          <ac:spMkLst>
            <pc:docMk/>
            <pc:sldMk cId="2382530684" sldId="620"/>
            <ac:spMk id="235" creationId="{391FE780-CCD1-2376-7AD3-7815B272E848}"/>
          </ac:spMkLst>
        </pc:spChg>
        <pc:spChg chg="mod">
          <ac:chgData name="Soheil Abbasloo" userId="d71572ce-aea6-4a3a-9d7a-c1bc96c12f67" providerId="ADAL" clId="{ED41F9C1-8274-4F08-8693-1523C4FF26CB}" dt="2022-08-10T22:49:41.445" v="388"/>
          <ac:spMkLst>
            <pc:docMk/>
            <pc:sldMk cId="2382530684" sldId="620"/>
            <ac:spMk id="236" creationId="{4C26636A-19DB-922B-3A79-0175AAA6A26C}"/>
          </ac:spMkLst>
        </pc:spChg>
        <pc:spChg chg="mod">
          <ac:chgData name="Soheil Abbasloo" userId="d71572ce-aea6-4a3a-9d7a-c1bc96c12f67" providerId="ADAL" clId="{ED41F9C1-8274-4F08-8693-1523C4FF26CB}" dt="2022-08-10T22:49:41.445" v="388"/>
          <ac:spMkLst>
            <pc:docMk/>
            <pc:sldMk cId="2382530684" sldId="620"/>
            <ac:spMk id="237" creationId="{653F4A6B-A660-0EC6-1826-EE2B14A5F893}"/>
          </ac:spMkLst>
        </pc:spChg>
        <pc:spChg chg="mod">
          <ac:chgData name="Soheil Abbasloo" userId="d71572ce-aea6-4a3a-9d7a-c1bc96c12f67" providerId="ADAL" clId="{ED41F9C1-8274-4F08-8693-1523C4FF26CB}" dt="2022-08-10T22:49:41.445" v="388"/>
          <ac:spMkLst>
            <pc:docMk/>
            <pc:sldMk cId="2382530684" sldId="620"/>
            <ac:spMk id="238" creationId="{50FC8786-14BB-1D12-DF27-8A45276626FD}"/>
          </ac:spMkLst>
        </pc:spChg>
        <pc:spChg chg="mod">
          <ac:chgData name="Soheil Abbasloo" userId="d71572ce-aea6-4a3a-9d7a-c1bc96c12f67" providerId="ADAL" clId="{ED41F9C1-8274-4F08-8693-1523C4FF26CB}" dt="2022-08-10T22:49:41.445" v="388"/>
          <ac:spMkLst>
            <pc:docMk/>
            <pc:sldMk cId="2382530684" sldId="620"/>
            <ac:spMk id="239" creationId="{2EB7F41D-07E8-82D8-ED07-C7398C76C862}"/>
          </ac:spMkLst>
        </pc:spChg>
        <pc:spChg chg="mod">
          <ac:chgData name="Soheil Abbasloo" userId="d71572ce-aea6-4a3a-9d7a-c1bc96c12f67" providerId="ADAL" clId="{ED41F9C1-8274-4F08-8693-1523C4FF26CB}" dt="2022-08-10T22:49:41.445" v="388"/>
          <ac:spMkLst>
            <pc:docMk/>
            <pc:sldMk cId="2382530684" sldId="620"/>
            <ac:spMk id="240" creationId="{0CCABE96-F997-7669-3626-B8EB05EF3D4B}"/>
          </ac:spMkLst>
        </pc:spChg>
        <pc:spChg chg="mod">
          <ac:chgData name="Soheil Abbasloo" userId="d71572ce-aea6-4a3a-9d7a-c1bc96c12f67" providerId="ADAL" clId="{ED41F9C1-8274-4F08-8693-1523C4FF26CB}" dt="2022-08-10T22:49:41.445" v="388"/>
          <ac:spMkLst>
            <pc:docMk/>
            <pc:sldMk cId="2382530684" sldId="620"/>
            <ac:spMk id="241" creationId="{F2154760-6584-4638-36AE-1BA1F638A787}"/>
          </ac:spMkLst>
        </pc:spChg>
        <pc:spChg chg="mod">
          <ac:chgData name="Soheil Abbasloo" userId="d71572ce-aea6-4a3a-9d7a-c1bc96c12f67" providerId="ADAL" clId="{ED41F9C1-8274-4F08-8693-1523C4FF26CB}" dt="2022-08-10T22:49:41.445" v="388"/>
          <ac:spMkLst>
            <pc:docMk/>
            <pc:sldMk cId="2382530684" sldId="620"/>
            <ac:spMk id="242" creationId="{59217E09-5E1D-3E19-150C-B1F4EFC45AC8}"/>
          </ac:spMkLst>
        </pc:spChg>
        <pc:spChg chg="mod">
          <ac:chgData name="Soheil Abbasloo" userId="d71572ce-aea6-4a3a-9d7a-c1bc96c12f67" providerId="ADAL" clId="{ED41F9C1-8274-4F08-8693-1523C4FF26CB}" dt="2022-08-10T22:49:41.445" v="388"/>
          <ac:spMkLst>
            <pc:docMk/>
            <pc:sldMk cId="2382530684" sldId="620"/>
            <ac:spMk id="243" creationId="{4272578B-4529-5973-CEAB-198B5A572676}"/>
          </ac:spMkLst>
        </pc:spChg>
        <pc:spChg chg="mod">
          <ac:chgData name="Soheil Abbasloo" userId="d71572ce-aea6-4a3a-9d7a-c1bc96c12f67" providerId="ADAL" clId="{ED41F9C1-8274-4F08-8693-1523C4FF26CB}" dt="2022-08-10T22:49:41.445" v="388"/>
          <ac:spMkLst>
            <pc:docMk/>
            <pc:sldMk cId="2382530684" sldId="620"/>
            <ac:spMk id="244" creationId="{98769DC3-6E35-EC49-959C-85A40D192ADD}"/>
          </ac:spMkLst>
        </pc:spChg>
        <pc:spChg chg="mod">
          <ac:chgData name="Soheil Abbasloo" userId="d71572ce-aea6-4a3a-9d7a-c1bc96c12f67" providerId="ADAL" clId="{ED41F9C1-8274-4F08-8693-1523C4FF26CB}" dt="2022-08-10T22:49:41.445" v="388"/>
          <ac:spMkLst>
            <pc:docMk/>
            <pc:sldMk cId="2382530684" sldId="620"/>
            <ac:spMk id="245" creationId="{03790153-45AB-C58F-1309-3CB197033753}"/>
          </ac:spMkLst>
        </pc:spChg>
        <pc:spChg chg="mod">
          <ac:chgData name="Soheil Abbasloo" userId="d71572ce-aea6-4a3a-9d7a-c1bc96c12f67" providerId="ADAL" clId="{ED41F9C1-8274-4F08-8693-1523C4FF26CB}" dt="2022-08-10T22:49:41.445" v="388"/>
          <ac:spMkLst>
            <pc:docMk/>
            <pc:sldMk cId="2382530684" sldId="620"/>
            <ac:spMk id="246" creationId="{7BE13039-7608-9CAC-E776-818080F8B8D0}"/>
          </ac:spMkLst>
        </pc:spChg>
        <pc:spChg chg="mod">
          <ac:chgData name="Soheil Abbasloo" userId="d71572ce-aea6-4a3a-9d7a-c1bc96c12f67" providerId="ADAL" clId="{ED41F9C1-8274-4F08-8693-1523C4FF26CB}" dt="2022-08-10T22:49:41.445" v="388"/>
          <ac:spMkLst>
            <pc:docMk/>
            <pc:sldMk cId="2382530684" sldId="620"/>
            <ac:spMk id="247" creationId="{3439F08D-3BA6-1A9E-E5FD-458BC9434B87}"/>
          </ac:spMkLst>
        </pc:spChg>
        <pc:spChg chg="mod">
          <ac:chgData name="Soheil Abbasloo" userId="d71572ce-aea6-4a3a-9d7a-c1bc96c12f67" providerId="ADAL" clId="{ED41F9C1-8274-4F08-8693-1523C4FF26CB}" dt="2022-08-10T22:49:41.445" v="388"/>
          <ac:spMkLst>
            <pc:docMk/>
            <pc:sldMk cId="2382530684" sldId="620"/>
            <ac:spMk id="248" creationId="{ACCB64C7-7B0A-FD8A-36AD-FFC177E5BF31}"/>
          </ac:spMkLst>
        </pc:spChg>
        <pc:spChg chg="mod">
          <ac:chgData name="Soheil Abbasloo" userId="d71572ce-aea6-4a3a-9d7a-c1bc96c12f67" providerId="ADAL" clId="{ED41F9C1-8274-4F08-8693-1523C4FF26CB}" dt="2022-08-10T22:49:41.445" v="388"/>
          <ac:spMkLst>
            <pc:docMk/>
            <pc:sldMk cId="2382530684" sldId="620"/>
            <ac:spMk id="249" creationId="{6992C297-6F43-40D4-23A0-1D0BC516ED44}"/>
          </ac:spMkLst>
        </pc:spChg>
        <pc:spChg chg="mod">
          <ac:chgData name="Soheil Abbasloo" userId="d71572ce-aea6-4a3a-9d7a-c1bc96c12f67" providerId="ADAL" clId="{ED41F9C1-8274-4F08-8693-1523C4FF26CB}" dt="2022-08-10T22:49:41.445" v="388"/>
          <ac:spMkLst>
            <pc:docMk/>
            <pc:sldMk cId="2382530684" sldId="620"/>
            <ac:spMk id="250" creationId="{5A32F8AD-284A-F111-BB16-8E7741534977}"/>
          </ac:spMkLst>
        </pc:spChg>
        <pc:spChg chg="add mod">
          <ac:chgData name="Soheil Abbasloo" userId="d71572ce-aea6-4a3a-9d7a-c1bc96c12f67" providerId="ADAL" clId="{ED41F9C1-8274-4F08-8693-1523C4FF26CB}" dt="2022-08-10T22:49:45.945" v="389" actId="1076"/>
          <ac:spMkLst>
            <pc:docMk/>
            <pc:sldMk cId="2382530684" sldId="620"/>
            <ac:spMk id="251" creationId="{300B431D-CDCE-2DCD-6DB6-558F9341352D}"/>
          </ac:spMkLst>
        </pc:spChg>
        <pc:spChg chg="add mod">
          <ac:chgData name="Soheil Abbasloo" userId="d71572ce-aea6-4a3a-9d7a-c1bc96c12f67" providerId="ADAL" clId="{ED41F9C1-8274-4F08-8693-1523C4FF26CB}" dt="2022-08-10T22:49:45.945" v="389" actId="1076"/>
          <ac:spMkLst>
            <pc:docMk/>
            <pc:sldMk cId="2382530684" sldId="620"/>
            <ac:spMk id="252" creationId="{EBBF256F-38FE-BA6B-A60B-38AC287BDCD0}"/>
          </ac:spMkLst>
        </pc:spChg>
        <pc:spChg chg="add mod">
          <ac:chgData name="Soheil Abbasloo" userId="d71572ce-aea6-4a3a-9d7a-c1bc96c12f67" providerId="ADAL" clId="{ED41F9C1-8274-4F08-8693-1523C4FF26CB}" dt="2022-08-10T22:49:45.945" v="389" actId="1076"/>
          <ac:spMkLst>
            <pc:docMk/>
            <pc:sldMk cId="2382530684" sldId="620"/>
            <ac:spMk id="253" creationId="{EB7F5D65-18B7-AA64-9161-5A848506CA35}"/>
          </ac:spMkLst>
        </pc:spChg>
        <pc:spChg chg="add mod">
          <ac:chgData name="Soheil Abbasloo" userId="d71572ce-aea6-4a3a-9d7a-c1bc96c12f67" providerId="ADAL" clId="{ED41F9C1-8274-4F08-8693-1523C4FF26CB}" dt="2022-08-10T22:49:45.945" v="389" actId="1076"/>
          <ac:spMkLst>
            <pc:docMk/>
            <pc:sldMk cId="2382530684" sldId="620"/>
            <ac:spMk id="254" creationId="{3BEDAA61-05CA-B3F8-7DB7-4ADD99A7291A}"/>
          </ac:spMkLst>
        </pc:spChg>
        <pc:spChg chg="add mod">
          <ac:chgData name="Soheil Abbasloo" userId="d71572ce-aea6-4a3a-9d7a-c1bc96c12f67" providerId="ADAL" clId="{ED41F9C1-8274-4F08-8693-1523C4FF26CB}" dt="2022-08-10T22:49:45.945" v="389" actId="1076"/>
          <ac:spMkLst>
            <pc:docMk/>
            <pc:sldMk cId="2382530684" sldId="620"/>
            <ac:spMk id="255" creationId="{FC960D98-2C25-5032-E221-AE809311D37B}"/>
          </ac:spMkLst>
        </pc:spChg>
        <pc:spChg chg="add mod">
          <ac:chgData name="Soheil Abbasloo" userId="d71572ce-aea6-4a3a-9d7a-c1bc96c12f67" providerId="ADAL" clId="{ED41F9C1-8274-4F08-8693-1523C4FF26CB}" dt="2022-08-10T22:49:45.945" v="389" actId="1076"/>
          <ac:spMkLst>
            <pc:docMk/>
            <pc:sldMk cId="2382530684" sldId="620"/>
            <ac:spMk id="256" creationId="{2BF6F06E-E615-53F5-B526-E370587178A2}"/>
          </ac:spMkLst>
        </pc:spChg>
        <pc:spChg chg="add mod">
          <ac:chgData name="Soheil Abbasloo" userId="d71572ce-aea6-4a3a-9d7a-c1bc96c12f67" providerId="ADAL" clId="{ED41F9C1-8274-4F08-8693-1523C4FF26CB}" dt="2022-08-10T22:49:45.945" v="389" actId="1076"/>
          <ac:spMkLst>
            <pc:docMk/>
            <pc:sldMk cId="2382530684" sldId="620"/>
            <ac:spMk id="257" creationId="{D666161A-328D-C320-9E46-8F0AFB0A4CC6}"/>
          </ac:spMkLst>
        </pc:spChg>
        <pc:spChg chg="mod">
          <ac:chgData name="Soheil Abbasloo" userId="d71572ce-aea6-4a3a-9d7a-c1bc96c12f67" providerId="ADAL" clId="{ED41F9C1-8274-4F08-8693-1523C4FF26CB}" dt="2022-08-10T22:49:41.445" v="388"/>
          <ac:spMkLst>
            <pc:docMk/>
            <pc:sldMk cId="2382530684" sldId="620"/>
            <ac:spMk id="260" creationId="{A6A7879C-4E2E-1B34-7D05-6AC6A1BC3135}"/>
          </ac:spMkLst>
        </pc:spChg>
        <pc:spChg chg="mod">
          <ac:chgData name="Soheil Abbasloo" userId="d71572ce-aea6-4a3a-9d7a-c1bc96c12f67" providerId="ADAL" clId="{ED41F9C1-8274-4F08-8693-1523C4FF26CB}" dt="2022-08-10T22:49:41.445" v="388"/>
          <ac:spMkLst>
            <pc:docMk/>
            <pc:sldMk cId="2382530684" sldId="620"/>
            <ac:spMk id="261" creationId="{641BFD0E-94B2-A43F-B706-6DF5BD224DE0}"/>
          </ac:spMkLst>
        </pc:spChg>
        <pc:spChg chg="mod">
          <ac:chgData name="Soheil Abbasloo" userId="d71572ce-aea6-4a3a-9d7a-c1bc96c12f67" providerId="ADAL" clId="{ED41F9C1-8274-4F08-8693-1523C4FF26CB}" dt="2022-08-10T22:49:41.445" v="388"/>
          <ac:spMkLst>
            <pc:docMk/>
            <pc:sldMk cId="2382530684" sldId="620"/>
            <ac:spMk id="262" creationId="{DB54EDF6-3469-8196-A884-416DCFCD377D}"/>
          </ac:spMkLst>
        </pc:spChg>
        <pc:spChg chg="add mod ord">
          <ac:chgData name="Soheil Abbasloo" userId="d71572ce-aea6-4a3a-9d7a-c1bc96c12f67" providerId="ADAL" clId="{ED41F9C1-8274-4F08-8693-1523C4FF26CB}" dt="2022-08-10T22:52:30.943" v="431" actId="255"/>
          <ac:spMkLst>
            <pc:docMk/>
            <pc:sldMk cId="2382530684" sldId="620"/>
            <ac:spMk id="263" creationId="{E8DAF213-775B-0244-CA96-E0771F619058}"/>
          </ac:spMkLst>
        </pc:spChg>
        <pc:grpChg chg="add del mod">
          <ac:chgData name="Soheil Abbasloo" userId="d71572ce-aea6-4a3a-9d7a-c1bc96c12f67" providerId="ADAL" clId="{ED41F9C1-8274-4F08-8693-1523C4FF26CB}" dt="2022-08-10T22:49:41.399" v="387"/>
          <ac:grpSpMkLst>
            <pc:docMk/>
            <pc:sldMk cId="2382530684" sldId="620"/>
            <ac:grpSpMk id="6" creationId="{3119B358-90ED-9D1F-5EC4-CC224B0C8B6C}"/>
          </ac:grpSpMkLst>
        </pc:grpChg>
        <pc:grpChg chg="add del mod">
          <ac:chgData name="Soheil Abbasloo" userId="d71572ce-aea6-4a3a-9d7a-c1bc96c12f67" providerId="ADAL" clId="{ED41F9C1-8274-4F08-8693-1523C4FF26CB}" dt="2022-08-10T22:49:41.399" v="387"/>
          <ac:grpSpMkLst>
            <pc:docMk/>
            <pc:sldMk cId="2382530684" sldId="620"/>
            <ac:grpSpMk id="29" creationId="{69A5526F-77C5-FA0C-5911-62A812F6BAF6}"/>
          </ac:grpSpMkLst>
        </pc:grpChg>
        <pc:grpChg chg="add del mod">
          <ac:chgData name="Soheil Abbasloo" userId="d71572ce-aea6-4a3a-9d7a-c1bc96c12f67" providerId="ADAL" clId="{ED41F9C1-8274-4F08-8693-1523C4FF26CB}" dt="2022-08-10T22:49:41.399" v="387"/>
          <ac:grpSpMkLst>
            <pc:docMk/>
            <pc:sldMk cId="2382530684" sldId="620"/>
            <ac:grpSpMk id="37" creationId="{7EB3517E-49AD-C8CB-9B01-262C845EFDED}"/>
          </ac:grpSpMkLst>
        </pc:grpChg>
        <pc:grpChg chg="add del mod">
          <ac:chgData name="Soheil Abbasloo" userId="d71572ce-aea6-4a3a-9d7a-c1bc96c12f67" providerId="ADAL" clId="{ED41F9C1-8274-4F08-8693-1523C4FF26CB}" dt="2022-08-10T22:49:41.399" v="387"/>
          <ac:grpSpMkLst>
            <pc:docMk/>
            <pc:sldMk cId="2382530684" sldId="620"/>
            <ac:grpSpMk id="69" creationId="{9105AB4A-DF2C-0D37-8F1D-A6A79F58EFBF}"/>
          </ac:grpSpMkLst>
        </pc:grpChg>
        <pc:grpChg chg="add del mod">
          <ac:chgData name="Soheil Abbasloo" userId="d71572ce-aea6-4a3a-9d7a-c1bc96c12f67" providerId="ADAL" clId="{ED41F9C1-8274-4F08-8693-1523C4FF26CB}" dt="2022-08-10T22:49:41.399" v="387"/>
          <ac:grpSpMkLst>
            <pc:docMk/>
            <pc:sldMk cId="2382530684" sldId="620"/>
            <ac:grpSpMk id="99" creationId="{4FAA2558-654B-38A0-0B82-402966723250}"/>
          </ac:grpSpMkLst>
        </pc:grpChg>
        <pc:grpChg chg="add del mod">
          <ac:chgData name="Soheil Abbasloo" userId="d71572ce-aea6-4a3a-9d7a-c1bc96c12f67" providerId="ADAL" clId="{ED41F9C1-8274-4F08-8693-1523C4FF26CB}" dt="2022-08-10T22:49:41.399" v="387"/>
          <ac:grpSpMkLst>
            <pc:docMk/>
            <pc:sldMk cId="2382530684" sldId="620"/>
            <ac:grpSpMk id="130" creationId="{D53087D3-5860-B651-D7E9-87383B7E90FF}"/>
          </ac:grpSpMkLst>
        </pc:grpChg>
        <pc:grpChg chg="add mod">
          <ac:chgData name="Soheil Abbasloo" userId="d71572ce-aea6-4a3a-9d7a-c1bc96c12f67" providerId="ADAL" clId="{ED41F9C1-8274-4F08-8693-1523C4FF26CB}" dt="2022-08-10T22:49:45.945" v="389" actId="1076"/>
          <ac:grpSpMkLst>
            <pc:docMk/>
            <pc:sldMk cId="2382530684" sldId="620"/>
            <ac:grpSpMk id="135" creationId="{F3B7C7FC-E973-9FA2-6F0F-C8F87BD04EE2}"/>
          </ac:grpSpMkLst>
        </pc:grpChg>
        <pc:grpChg chg="add mod">
          <ac:chgData name="Soheil Abbasloo" userId="d71572ce-aea6-4a3a-9d7a-c1bc96c12f67" providerId="ADAL" clId="{ED41F9C1-8274-4F08-8693-1523C4FF26CB}" dt="2022-08-10T22:49:45.945" v="389" actId="1076"/>
          <ac:grpSpMkLst>
            <pc:docMk/>
            <pc:sldMk cId="2382530684" sldId="620"/>
            <ac:grpSpMk id="158" creationId="{4269B9F2-EF5C-14AB-6C79-2C129682C91E}"/>
          </ac:grpSpMkLst>
        </pc:grpChg>
        <pc:grpChg chg="add mod">
          <ac:chgData name="Soheil Abbasloo" userId="d71572ce-aea6-4a3a-9d7a-c1bc96c12f67" providerId="ADAL" clId="{ED41F9C1-8274-4F08-8693-1523C4FF26CB}" dt="2022-08-10T22:49:45.945" v="389" actId="1076"/>
          <ac:grpSpMkLst>
            <pc:docMk/>
            <pc:sldMk cId="2382530684" sldId="620"/>
            <ac:grpSpMk id="166" creationId="{44FC1CE4-9BA7-116D-048D-BDB5A84ACD74}"/>
          </ac:grpSpMkLst>
        </pc:grpChg>
        <pc:grpChg chg="add mod">
          <ac:chgData name="Soheil Abbasloo" userId="d71572ce-aea6-4a3a-9d7a-c1bc96c12f67" providerId="ADAL" clId="{ED41F9C1-8274-4F08-8693-1523C4FF26CB}" dt="2022-08-10T22:49:45.945" v="389" actId="1076"/>
          <ac:grpSpMkLst>
            <pc:docMk/>
            <pc:sldMk cId="2382530684" sldId="620"/>
            <ac:grpSpMk id="198" creationId="{34D955B6-2828-8B9E-B9A1-FADC239FF52C}"/>
          </ac:grpSpMkLst>
        </pc:grpChg>
        <pc:grpChg chg="add mod">
          <ac:chgData name="Soheil Abbasloo" userId="d71572ce-aea6-4a3a-9d7a-c1bc96c12f67" providerId="ADAL" clId="{ED41F9C1-8274-4F08-8693-1523C4FF26CB}" dt="2022-08-10T22:49:45.945" v="389" actId="1076"/>
          <ac:grpSpMkLst>
            <pc:docMk/>
            <pc:sldMk cId="2382530684" sldId="620"/>
            <ac:grpSpMk id="228" creationId="{625E2287-D300-CCF7-E43D-2FA03833EC85}"/>
          </ac:grpSpMkLst>
        </pc:grpChg>
        <pc:grpChg chg="add mod">
          <ac:chgData name="Soheil Abbasloo" userId="d71572ce-aea6-4a3a-9d7a-c1bc96c12f67" providerId="ADAL" clId="{ED41F9C1-8274-4F08-8693-1523C4FF26CB}" dt="2022-08-10T22:49:45.945" v="389" actId="1076"/>
          <ac:grpSpMkLst>
            <pc:docMk/>
            <pc:sldMk cId="2382530684" sldId="620"/>
            <ac:grpSpMk id="259" creationId="{DF4F30CE-A5A9-8737-F319-6215333E3957}"/>
          </ac:grpSpMkLst>
        </pc:grpChg>
        <pc:cxnChg chg="add del mod">
          <ac:chgData name="Soheil Abbasloo" userId="d71572ce-aea6-4a3a-9d7a-c1bc96c12f67" providerId="ADAL" clId="{ED41F9C1-8274-4F08-8693-1523C4FF26CB}" dt="2022-08-10T22:49:41.399" v="387"/>
          <ac:cxnSpMkLst>
            <pc:docMk/>
            <pc:sldMk cId="2382530684" sldId="620"/>
            <ac:cxnSpMk id="67" creationId="{5D705BD1-C4F6-9D9D-A409-1EF1E1015394}"/>
          </ac:cxnSpMkLst>
        </pc:cxnChg>
        <pc:cxnChg chg="add del mod">
          <ac:chgData name="Soheil Abbasloo" userId="d71572ce-aea6-4a3a-9d7a-c1bc96c12f67" providerId="ADAL" clId="{ED41F9C1-8274-4F08-8693-1523C4FF26CB}" dt="2022-08-10T22:49:41.399" v="387"/>
          <ac:cxnSpMkLst>
            <pc:docMk/>
            <pc:sldMk cId="2382530684" sldId="620"/>
            <ac:cxnSpMk id="68" creationId="{031A9318-A36C-BE78-7786-ECC5A3F068FD}"/>
          </ac:cxnSpMkLst>
        </pc:cxnChg>
        <pc:cxnChg chg="add del mod">
          <ac:chgData name="Soheil Abbasloo" userId="d71572ce-aea6-4a3a-9d7a-c1bc96c12f67" providerId="ADAL" clId="{ED41F9C1-8274-4F08-8693-1523C4FF26CB}" dt="2022-08-10T22:49:41.399" v="387"/>
          <ac:cxnSpMkLst>
            <pc:docMk/>
            <pc:sldMk cId="2382530684" sldId="620"/>
            <ac:cxnSpMk id="129" creationId="{E3664305-9CB2-CF1C-73A3-6DCEE070A1FD}"/>
          </ac:cxnSpMkLst>
        </pc:cxnChg>
        <pc:cxnChg chg="add mod">
          <ac:chgData name="Soheil Abbasloo" userId="d71572ce-aea6-4a3a-9d7a-c1bc96c12f67" providerId="ADAL" clId="{ED41F9C1-8274-4F08-8693-1523C4FF26CB}" dt="2022-08-10T22:49:45.945" v="389" actId="1076"/>
          <ac:cxnSpMkLst>
            <pc:docMk/>
            <pc:sldMk cId="2382530684" sldId="620"/>
            <ac:cxnSpMk id="196" creationId="{2A1857E8-6058-FDD7-D2D9-83A9FA6047C0}"/>
          </ac:cxnSpMkLst>
        </pc:cxnChg>
        <pc:cxnChg chg="add mod">
          <ac:chgData name="Soheil Abbasloo" userId="d71572ce-aea6-4a3a-9d7a-c1bc96c12f67" providerId="ADAL" clId="{ED41F9C1-8274-4F08-8693-1523C4FF26CB}" dt="2022-08-10T22:49:45.945" v="389" actId="1076"/>
          <ac:cxnSpMkLst>
            <pc:docMk/>
            <pc:sldMk cId="2382530684" sldId="620"/>
            <ac:cxnSpMk id="197" creationId="{34CF669A-0899-847F-0500-C4B7A25996CB}"/>
          </ac:cxnSpMkLst>
        </pc:cxnChg>
        <pc:cxnChg chg="add mod">
          <ac:chgData name="Soheil Abbasloo" userId="d71572ce-aea6-4a3a-9d7a-c1bc96c12f67" providerId="ADAL" clId="{ED41F9C1-8274-4F08-8693-1523C4FF26CB}" dt="2022-08-10T22:49:45.945" v="389" actId="1076"/>
          <ac:cxnSpMkLst>
            <pc:docMk/>
            <pc:sldMk cId="2382530684" sldId="620"/>
            <ac:cxnSpMk id="258" creationId="{D54F5D74-C273-A6D3-D9E7-C694C76126DD}"/>
          </ac:cxnSpMkLst>
        </pc:cxnChg>
      </pc:sldChg>
      <pc:sldChg chg="addSp delSp modSp new del mod modClrScheme chgLayout">
        <pc:chgData name="Soheil Abbasloo" userId="d71572ce-aea6-4a3a-9d7a-c1bc96c12f67" providerId="ADAL" clId="{ED41F9C1-8274-4F08-8693-1523C4FF26CB}" dt="2022-08-17T16:10:26.218" v="6093" actId="2696"/>
        <pc:sldMkLst>
          <pc:docMk/>
          <pc:sldMk cId="2298973704" sldId="621"/>
        </pc:sldMkLst>
        <pc:spChg chg="mod ord">
          <ac:chgData name="Soheil Abbasloo" userId="d71572ce-aea6-4a3a-9d7a-c1bc96c12f67" providerId="ADAL" clId="{ED41F9C1-8274-4F08-8693-1523C4FF26CB}" dt="2022-08-10T22:58:34.165" v="493" actId="700"/>
          <ac:spMkLst>
            <pc:docMk/>
            <pc:sldMk cId="2298973704" sldId="621"/>
            <ac:spMk id="2" creationId="{0F352690-1878-8627-2DC2-AC4DAFE67749}"/>
          </ac:spMkLst>
        </pc:spChg>
        <pc:spChg chg="del mod ord">
          <ac:chgData name="Soheil Abbasloo" userId="d71572ce-aea6-4a3a-9d7a-c1bc96c12f67" providerId="ADAL" clId="{ED41F9C1-8274-4F08-8693-1523C4FF26CB}" dt="2022-08-10T22:58:34.165" v="493" actId="700"/>
          <ac:spMkLst>
            <pc:docMk/>
            <pc:sldMk cId="2298973704" sldId="621"/>
            <ac:spMk id="3" creationId="{57126600-86DC-8E84-716A-32547D5076C2}"/>
          </ac:spMkLst>
        </pc:spChg>
        <pc:spChg chg="del mod ord">
          <ac:chgData name="Soheil Abbasloo" userId="d71572ce-aea6-4a3a-9d7a-c1bc96c12f67" providerId="ADAL" clId="{ED41F9C1-8274-4F08-8693-1523C4FF26CB}" dt="2022-08-10T22:58:34.165" v="493" actId="700"/>
          <ac:spMkLst>
            <pc:docMk/>
            <pc:sldMk cId="2298973704" sldId="621"/>
            <ac:spMk id="4" creationId="{3EAE1060-70C1-2F61-83AB-B72C20190391}"/>
          </ac:spMkLst>
        </pc:spChg>
        <pc:spChg chg="add mod ord">
          <ac:chgData name="Soheil Abbasloo" userId="d71572ce-aea6-4a3a-9d7a-c1bc96c12f67" providerId="ADAL" clId="{ED41F9C1-8274-4F08-8693-1523C4FF26CB}" dt="2022-08-10T22:58:37.001" v="495" actId="20577"/>
          <ac:spMkLst>
            <pc:docMk/>
            <pc:sldMk cId="2298973704" sldId="621"/>
            <ac:spMk id="5" creationId="{8E2DBC7D-1DBF-8814-0761-F31385FDF4BC}"/>
          </ac:spMkLst>
        </pc:spChg>
        <pc:spChg chg="add mod ord">
          <ac:chgData name="Soheil Abbasloo" userId="d71572ce-aea6-4a3a-9d7a-c1bc96c12f67" providerId="ADAL" clId="{ED41F9C1-8274-4F08-8693-1523C4FF26CB}" dt="2022-08-10T22:58:34.165" v="493" actId="700"/>
          <ac:spMkLst>
            <pc:docMk/>
            <pc:sldMk cId="2298973704" sldId="621"/>
            <ac:spMk id="6" creationId="{57750C5E-4A2C-3F32-D29E-5809692FF9ED}"/>
          </ac:spMkLst>
        </pc:spChg>
      </pc:sldChg>
      <pc:sldChg chg="addSp delSp modSp new del mod delAnim modAnim">
        <pc:chgData name="Soheil Abbasloo" userId="d71572ce-aea6-4a3a-9d7a-c1bc96c12f67" providerId="ADAL" clId="{ED41F9C1-8274-4F08-8693-1523C4FF26CB}" dt="2022-08-17T16:10:26.218" v="6093" actId="2696"/>
        <pc:sldMkLst>
          <pc:docMk/>
          <pc:sldMk cId="1248753361" sldId="622"/>
        </pc:sldMkLst>
        <pc:spChg chg="mod">
          <ac:chgData name="Soheil Abbasloo" userId="d71572ce-aea6-4a3a-9d7a-c1bc96c12f67" providerId="ADAL" clId="{ED41F9C1-8274-4F08-8693-1523C4FF26CB}" dt="2022-08-12T16:36:26.466" v="533" actId="6549"/>
          <ac:spMkLst>
            <pc:docMk/>
            <pc:sldMk cId="1248753361" sldId="622"/>
            <ac:spMk id="3" creationId="{182F3191-F467-9E4E-B766-D99456B17A57}"/>
          </ac:spMkLst>
        </pc:spChg>
        <pc:spChg chg="mod">
          <ac:chgData name="Soheil Abbasloo" userId="d71572ce-aea6-4a3a-9d7a-c1bc96c12f67" providerId="ADAL" clId="{ED41F9C1-8274-4F08-8693-1523C4FF26CB}" dt="2022-08-12T16:37:32.313" v="534"/>
          <ac:spMkLst>
            <pc:docMk/>
            <pc:sldMk cId="1248753361" sldId="622"/>
            <ac:spMk id="5" creationId="{3883F5C9-7119-BE2A-D179-8212226B9825}"/>
          </ac:spMkLst>
        </pc:spChg>
        <pc:spChg chg="mod">
          <ac:chgData name="Soheil Abbasloo" userId="d71572ce-aea6-4a3a-9d7a-c1bc96c12f67" providerId="ADAL" clId="{ED41F9C1-8274-4F08-8693-1523C4FF26CB}" dt="2022-08-12T16:37:32.313" v="534"/>
          <ac:spMkLst>
            <pc:docMk/>
            <pc:sldMk cId="1248753361" sldId="622"/>
            <ac:spMk id="6" creationId="{5F4DBF56-3697-F97D-8CE0-347BF01271D1}"/>
          </ac:spMkLst>
        </pc:spChg>
        <pc:spChg chg="mod">
          <ac:chgData name="Soheil Abbasloo" userId="d71572ce-aea6-4a3a-9d7a-c1bc96c12f67" providerId="ADAL" clId="{ED41F9C1-8274-4F08-8693-1523C4FF26CB}" dt="2022-08-12T16:37:32.313" v="534"/>
          <ac:spMkLst>
            <pc:docMk/>
            <pc:sldMk cId="1248753361" sldId="622"/>
            <ac:spMk id="8" creationId="{126D0454-2CA2-729E-450A-B3D4DB1973AA}"/>
          </ac:spMkLst>
        </pc:spChg>
        <pc:spChg chg="mod">
          <ac:chgData name="Soheil Abbasloo" userId="d71572ce-aea6-4a3a-9d7a-c1bc96c12f67" providerId="ADAL" clId="{ED41F9C1-8274-4F08-8693-1523C4FF26CB}" dt="2022-08-12T16:37:32.313" v="534"/>
          <ac:spMkLst>
            <pc:docMk/>
            <pc:sldMk cId="1248753361" sldId="622"/>
            <ac:spMk id="9" creationId="{FAF482E7-A2D3-62EF-030C-98DE383228BF}"/>
          </ac:spMkLst>
        </pc:spChg>
        <pc:spChg chg="mod">
          <ac:chgData name="Soheil Abbasloo" userId="d71572ce-aea6-4a3a-9d7a-c1bc96c12f67" providerId="ADAL" clId="{ED41F9C1-8274-4F08-8693-1523C4FF26CB}" dt="2022-08-12T16:40:45.084" v="634" actId="207"/>
          <ac:spMkLst>
            <pc:docMk/>
            <pc:sldMk cId="1248753361" sldId="622"/>
            <ac:spMk id="11" creationId="{03817737-D90B-D246-8B24-20B118780D8A}"/>
          </ac:spMkLst>
        </pc:spChg>
        <pc:spChg chg="mod">
          <ac:chgData name="Soheil Abbasloo" userId="d71572ce-aea6-4a3a-9d7a-c1bc96c12f67" providerId="ADAL" clId="{ED41F9C1-8274-4F08-8693-1523C4FF26CB}" dt="2022-08-12T16:40:45.084" v="634" actId="207"/>
          <ac:spMkLst>
            <pc:docMk/>
            <pc:sldMk cId="1248753361" sldId="622"/>
            <ac:spMk id="12" creationId="{93A846A6-6301-F9C4-96C8-B80483712D68}"/>
          </ac:spMkLst>
        </pc:spChg>
        <pc:spChg chg="mod">
          <ac:chgData name="Soheil Abbasloo" userId="d71572ce-aea6-4a3a-9d7a-c1bc96c12f67" providerId="ADAL" clId="{ED41F9C1-8274-4F08-8693-1523C4FF26CB}" dt="2022-08-12T16:37:32.313" v="534"/>
          <ac:spMkLst>
            <pc:docMk/>
            <pc:sldMk cId="1248753361" sldId="622"/>
            <ac:spMk id="14" creationId="{8AAEE0E4-A8F9-2294-5200-BEB663BE399F}"/>
          </ac:spMkLst>
        </pc:spChg>
        <pc:spChg chg="mod">
          <ac:chgData name="Soheil Abbasloo" userId="d71572ce-aea6-4a3a-9d7a-c1bc96c12f67" providerId="ADAL" clId="{ED41F9C1-8274-4F08-8693-1523C4FF26CB}" dt="2022-08-12T16:37:32.313" v="534"/>
          <ac:spMkLst>
            <pc:docMk/>
            <pc:sldMk cId="1248753361" sldId="622"/>
            <ac:spMk id="15" creationId="{8967FEAC-28EA-084F-6025-97A30F19B2DF}"/>
          </ac:spMkLst>
        </pc:spChg>
        <pc:spChg chg="mod">
          <ac:chgData name="Soheil Abbasloo" userId="d71572ce-aea6-4a3a-9d7a-c1bc96c12f67" providerId="ADAL" clId="{ED41F9C1-8274-4F08-8693-1523C4FF26CB}" dt="2022-08-12T16:37:58.931" v="538" actId="207"/>
          <ac:spMkLst>
            <pc:docMk/>
            <pc:sldMk cId="1248753361" sldId="622"/>
            <ac:spMk id="17" creationId="{B5EF9CB7-297F-C50C-55B7-E50B0B5DBF5F}"/>
          </ac:spMkLst>
        </pc:spChg>
        <pc:spChg chg="mod">
          <ac:chgData name="Soheil Abbasloo" userId="d71572ce-aea6-4a3a-9d7a-c1bc96c12f67" providerId="ADAL" clId="{ED41F9C1-8274-4F08-8693-1523C4FF26CB}" dt="2022-08-12T16:37:58.931" v="538" actId="207"/>
          <ac:spMkLst>
            <pc:docMk/>
            <pc:sldMk cId="1248753361" sldId="622"/>
            <ac:spMk id="18" creationId="{5B2A6278-0C54-6AFE-644A-74FDA2D521A7}"/>
          </ac:spMkLst>
        </pc:spChg>
        <pc:spChg chg="add mod">
          <ac:chgData name="Soheil Abbasloo" userId="d71572ce-aea6-4a3a-9d7a-c1bc96c12f67" providerId="ADAL" clId="{ED41F9C1-8274-4F08-8693-1523C4FF26CB}" dt="2022-08-12T16:46:47.709" v="927" actId="1036"/>
          <ac:spMkLst>
            <pc:docMk/>
            <pc:sldMk cId="1248753361" sldId="622"/>
            <ac:spMk id="19" creationId="{256C37C4-E76C-E258-E5AE-F6D04CDF0893}"/>
          </ac:spMkLst>
        </pc:spChg>
        <pc:spChg chg="add del mod">
          <ac:chgData name="Soheil Abbasloo" userId="d71572ce-aea6-4a3a-9d7a-c1bc96c12f67" providerId="ADAL" clId="{ED41F9C1-8274-4F08-8693-1523C4FF26CB}" dt="2022-08-12T16:38:03.312" v="539" actId="478"/>
          <ac:spMkLst>
            <pc:docMk/>
            <pc:sldMk cId="1248753361" sldId="622"/>
            <ac:spMk id="20" creationId="{8F96D0E2-A4BA-E84F-FDFF-1D9A1CFBA2CA}"/>
          </ac:spMkLst>
        </pc:spChg>
        <pc:spChg chg="mod">
          <ac:chgData name="Soheil Abbasloo" userId="d71572ce-aea6-4a3a-9d7a-c1bc96c12f67" providerId="ADAL" clId="{ED41F9C1-8274-4F08-8693-1523C4FF26CB}" dt="2022-08-12T16:39:53.564" v="613" actId="13822"/>
          <ac:spMkLst>
            <pc:docMk/>
            <pc:sldMk cId="1248753361" sldId="622"/>
            <ac:spMk id="24" creationId="{195082BA-658F-70A6-CE5A-5903071C3A16}"/>
          </ac:spMkLst>
        </pc:spChg>
        <pc:spChg chg="mod">
          <ac:chgData name="Soheil Abbasloo" userId="d71572ce-aea6-4a3a-9d7a-c1bc96c12f67" providerId="ADAL" clId="{ED41F9C1-8274-4F08-8693-1523C4FF26CB}" dt="2022-08-12T16:40:05.867" v="615" actId="207"/>
          <ac:spMkLst>
            <pc:docMk/>
            <pc:sldMk cId="1248753361" sldId="622"/>
            <ac:spMk id="25" creationId="{7091CDA4-6D60-1D30-F7B6-FEA375F52D40}"/>
          </ac:spMkLst>
        </pc:spChg>
        <pc:spChg chg="mod">
          <ac:chgData name="Soheil Abbasloo" userId="d71572ce-aea6-4a3a-9d7a-c1bc96c12f67" providerId="ADAL" clId="{ED41F9C1-8274-4F08-8693-1523C4FF26CB}" dt="2022-08-12T16:38:24.267" v="543"/>
          <ac:spMkLst>
            <pc:docMk/>
            <pc:sldMk cId="1248753361" sldId="622"/>
            <ac:spMk id="27" creationId="{9562FA56-0A6C-647F-0EDE-53966CC9F50D}"/>
          </ac:spMkLst>
        </pc:spChg>
        <pc:spChg chg="mod">
          <ac:chgData name="Soheil Abbasloo" userId="d71572ce-aea6-4a3a-9d7a-c1bc96c12f67" providerId="ADAL" clId="{ED41F9C1-8274-4F08-8693-1523C4FF26CB}" dt="2022-08-12T16:38:52.329" v="583" actId="20577"/>
          <ac:spMkLst>
            <pc:docMk/>
            <pc:sldMk cId="1248753361" sldId="622"/>
            <ac:spMk id="28" creationId="{418ED092-0E07-C8A5-FE23-B25F3AD69888}"/>
          </ac:spMkLst>
        </pc:spChg>
        <pc:spChg chg="add del mod">
          <ac:chgData name="Soheil Abbasloo" userId="d71572ce-aea6-4a3a-9d7a-c1bc96c12f67" providerId="ADAL" clId="{ED41F9C1-8274-4F08-8693-1523C4FF26CB}" dt="2022-08-12T16:38:31.110" v="545" actId="478"/>
          <ac:spMkLst>
            <pc:docMk/>
            <pc:sldMk cId="1248753361" sldId="622"/>
            <ac:spMk id="29" creationId="{3EF5402D-76D1-95A1-2D6C-5A97DA311EC7}"/>
          </ac:spMkLst>
        </pc:spChg>
        <pc:spChg chg="add mod">
          <ac:chgData name="Soheil Abbasloo" userId="d71572ce-aea6-4a3a-9d7a-c1bc96c12f67" providerId="ADAL" clId="{ED41F9C1-8274-4F08-8693-1523C4FF26CB}" dt="2022-08-12T16:46:47.709" v="927" actId="1036"/>
          <ac:spMkLst>
            <pc:docMk/>
            <pc:sldMk cId="1248753361" sldId="622"/>
            <ac:spMk id="31" creationId="{D2F70E21-D2EC-B086-8CBE-04E4AF217AA2}"/>
          </ac:spMkLst>
        </pc:spChg>
        <pc:spChg chg="add mod">
          <ac:chgData name="Soheil Abbasloo" userId="d71572ce-aea6-4a3a-9d7a-c1bc96c12f67" providerId="ADAL" clId="{ED41F9C1-8274-4F08-8693-1523C4FF26CB}" dt="2022-08-12T20:41:47.689" v="4257" actId="20577"/>
          <ac:spMkLst>
            <pc:docMk/>
            <pc:sldMk cId="1248753361" sldId="622"/>
            <ac:spMk id="36" creationId="{49AA3B5E-A499-9FA1-959C-1BBCD832DA0B}"/>
          </ac:spMkLst>
        </pc:spChg>
        <pc:grpChg chg="add mod">
          <ac:chgData name="Soheil Abbasloo" userId="d71572ce-aea6-4a3a-9d7a-c1bc96c12f67" providerId="ADAL" clId="{ED41F9C1-8274-4F08-8693-1523C4FF26CB}" dt="2022-08-12T16:46:47.709" v="927" actId="1036"/>
          <ac:grpSpMkLst>
            <pc:docMk/>
            <pc:sldMk cId="1248753361" sldId="622"/>
            <ac:grpSpMk id="4" creationId="{131CC590-A3C6-C0F3-1FDA-A2E68073A9EA}"/>
          </ac:grpSpMkLst>
        </pc:grpChg>
        <pc:grpChg chg="add mod">
          <ac:chgData name="Soheil Abbasloo" userId="d71572ce-aea6-4a3a-9d7a-c1bc96c12f67" providerId="ADAL" clId="{ED41F9C1-8274-4F08-8693-1523C4FF26CB}" dt="2022-08-12T16:46:47.709" v="927" actId="1036"/>
          <ac:grpSpMkLst>
            <pc:docMk/>
            <pc:sldMk cId="1248753361" sldId="622"/>
            <ac:grpSpMk id="7" creationId="{C92EF6F3-74E0-B088-10CF-473B26200276}"/>
          </ac:grpSpMkLst>
        </pc:grpChg>
        <pc:grpChg chg="add mod">
          <ac:chgData name="Soheil Abbasloo" userId="d71572ce-aea6-4a3a-9d7a-c1bc96c12f67" providerId="ADAL" clId="{ED41F9C1-8274-4F08-8693-1523C4FF26CB}" dt="2022-08-12T16:46:47.709" v="927" actId="1036"/>
          <ac:grpSpMkLst>
            <pc:docMk/>
            <pc:sldMk cId="1248753361" sldId="622"/>
            <ac:grpSpMk id="10" creationId="{3C104737-7B12-E708-8D64-DFEDCB88315B}"/>
          </ac:grpSpMkLst>
        </pc:grpChg>
        <pc:grpChg chg="add mod">
          <ac:chgData name="Soheil Abbasloo" userId="d71572ce-aea6-4a3a-9d7a-c1bc96c12f67" providerId="ADAL" clId="{ED41F9C1-8274-4F08-8693-1523C4FF26CB}" dt="2022-08-12T16:46:47.709" v="927" actId="1036"/>
          <ac:grpSpMkLst>
            <pc:docMk/>
            <pc:sldMk cId="1248753361" sldId="622"/>
            <ac:grpSpMk id="13" creationId="{79BE1E69-9DCE-3378-E751-EC9078EF2CB1}"/>
          </ac:grpSpMkLst>
        </pc:grpChg>
        <pc:grpChg chg="add mod">
          <ac:chgData name="Soheil Abbasloo" userId="d71572ce-aea6-4a3a-9d7a-c1bc96c12f67" providerId="ADAL" clId="{ED41F9C1-8274-4F08-8693-1523C4FF26CB}" dt="2022-08-12T16:46:47.709" v="927" actId="1036"/>
          <ac:grpSpMkLst>
            <pc:docMk/>
            <pc:sldMk cId="1248753361" sldId="622"/>
            <ac:grpSpMk id="16" creationId="{71CF6501-472E-5110-BCA3-D757904B598B}"/>
          </ac:grpSpMkLst>
        </pc:grpChg>
        <pc:grpChg chg="add mod">
          <ac:chgData name="Soheil Abbasloo" userId="d71572ce-aea6-4a3a-9d7a-c1bc96c12f67" providerId="ADAL" clId="{ED41F9C1-8274-4F08-8693-1523C4FF26CB}" dt="2022-08-12T16:46:47.709" v="927" actId="1036"/>
          <ac:grpSpMkLst>
            <pc:docMk/>
            <pc:sldMk cId="1248753361" sldId="622"/>
            <ac:grpSpMk id="23" creationId="{52AC6828-784A-8781-9B36-04C2F8B40FCB}"/>
          </ac:grpSpMkLst>
        </pc:grpChg>
        <pc:grpChg chg="add mod">
          <ac:chgData name="Soheil Abbasloo" userId="d71572ce-aea6-4a3a-9d7a-c1bc96c12f67" providerId="ADAL" clId="{ED41F9C1-8274-4F08-8693-1523C4FF26CB}" dt="2022-08-12T16:46:47.709" v="927" actId="1036"/>
          <ac:grpSpMkLst>
            <pc:docMk/>
            <pc:sldMk cId="1248753361" sldId="622"/>
            <ac:grpSpMk id="26" creationId="{E0C4C2B9-671D-1F7D-BE98-90C296263B30}"/>
          </ac:grpSpMkLst>
        </pc:grpChg>
        <pc:cxnChg chg="add mod">
          <ac:chgData name="Soheil Abbasloo" userId="d71572ce-aea6-4a3a-9d7a-c1bc96c12f67" providerId="ADAL" clId="{ED41F9C1-8274-4F08-8693-1523C4FF26CB}" dt="2022-08-12T16:46:47.709" v="927" actId="1036"/>
          <ac:cxnSpMkLst>
            <pc:docMk/>
            <pc:sldMk cId="1248753361" sldId="622"/>
            <ac:cxnSpMk id="22" creationId="{AE07CED2-3E5E-3A0D-AD40-E047DA1930DF}"/>
          </ac:cxnSpMkLst>
        </pc:cxnChg>
        <pc:cxnChg chg="add mod">
          <ac:chgData name="Soheil Abbasloo" userId="d71572ce-aea6-4a3a-9d7a-c1bc96c12f67" providerId="ADAL" clId="{ED41F9C1-8274-4F08-8693-1523C4FF26CB}" dt="2022-08-12T16:46:47.709" v="927" actId="1036"/>
          <ac:cxnSpMkLst>
            <pc:docMk/>
            <pc:sldMk cId="1248753361" sldId="622"/>
            <ac:cxnSpMk id="30" creationId="{50EF2BFB-6335-FBEC-71E2-02E85B66971F}"/>
          </ac:cxnSpMkLst>
        </pc:cxnChg>
      </pc:sldChg>
      <pc:sldChg chg="addSp modSp new del mod modAnim">
        <pc:chgData name="Soheil Abbasloo" userId="d71572ce-aea6-4a3a-9d7a-c1bc96c12f67" providerId="ADAL" clId="{ED41F9C1-8274-4F08-8693-1523C4FF26CB}" dt="2022-08-17T16:10:26.218" v="6093" actId="2696"/>
        <pc:sldMkLst>
          <pc:docMk/>
          <pc:sldMk cId="310457506" sldId="623"/>
        </pc:sldMkLst>
        <pc:spChg chg="mod">
          <ac:chgData name="Soheil Abbasloo" userId="d71572ce-aea6-4a3a-9d7a-c1bc96c12f67" providerId="ADAL" clId="{ED41F9C1-8274-4F08-8693-1523C4FF26CB}" dt="2022-08-12T17:21:32.240" v="1600" actId="20577"/>
          <ac:spMkLst>
            <pc:docMk/>
            <pc:sldMk cId="310457506" sldId="623"/>
            <ac:spMk id="3" creationId="{11ED3A6F-4AC4-FA81-74DB-CB2A8059F1AE}"/>
          </ac:spMkLst>
        </pc:spChg>
        <pc:spChg chg="mod">
          <ac:chgData name="Soheil Abbasloo" userId="d71572ce-aea6-4a3a-9d7a-c1bc96c12f67" providerId="ADAL" clId="{ED41F9C1-8274-4F08-8693-1523C4FF26CB}" dt="2022-08-12T17:22:38.808" v="1637" actId="20577"/>
          <ac:spMkLst>
            <pc:docMk/>
            <pc:sldMk cId="310457506" sldId="623"/>
            <ac:spMk id="4" creationId="{0D08DC10-195F-C71E-BBDE-E8765B4B971F}"/>
          </ac:spMkLst>
        </pc:spChg>
        <pc:spChg chg="add mod">
          <ac:chgData name="Soheil Abbasloo" userId="d71572ce-aea6-4a3a-9d7a-c1bc96c12f67" providerId="ADAL" clId="{ED41F9C1-8274-4F08-8693-1523C4FF26CB}" dt="2022-08-12T17:23:15.273" v="1648" actId="20577"/>
          <ac:spMkLst>
            <pc:docMk/>
            <pc:sldMk cId="310457506" sldId="623"/>
            <ac:spMk id="5" creationId="{DFA5BA59-58B2-56DD-E6E0-4F35D920C983}"/>
          </ac:spMkLst>
        </pc:spChg>
      </pc:sldChg>
      <pc:sldChg chg="addSp delSp modSp new del mod modAnim">
        <pc:chgData name="Soheil Abbasloo" userId="d71572ce-aea6-4a3a-9d7a-c1bc96c12f67" providerId="ADAL" clId="{ED41F9C1-8274-4F08-8693-1523C4FF26CB}" dt="2022-08-12T16:56:44.562" v="1307" actId="47"/>
        <pc:sldMkLst>
          <pc:docMk/>
          <pc:sldMk cId="4265895061" sldId="623"/>
        </pc:sldMkLst>
        <pc:spChg chg="add del mod">
          <ac:chgData name="Soheil Abbasloo" userId="d71572ce-aea6-4a3a-9d7a-c1bc96c12f67" providerId="ADAL" clId="{ED41F9C1-8274-4F08-8693-1523C4FF26CB}" dt="2022-08-12T16:52:14.463" v="1059" actId="5793"/>
          <ac:spMkLst>
            <pc:docMk/>
            <pc:sldMk cId="4265895061" sldId="623"/>
            <ac:spMk id="3" creationId="{B988CF83-F97B-20D2-3CB4-2F045EB4F001}"/>
          </ac:spMkLst>
        </pc:spChg>
        <pc:spChg chg="add del mod">
          <ac:chgData name="Soheil Abbasloo" userId="d71572ce-aea6-4a3a-9d7a-c1bc96c12f67" providerId="ADAL" clId="{ED41F9C1-8274-4F08-8693-1523C4FF26CB}" dt="2022-08-12T16:47:58.857" v="929"/>
          <ac:spMkLst>
            <pc:docMk/>
            <pc:sldMk cId="4265895061" sldId="623"/>
            <ac:spMk id="4" creationId="{CD525EA2-5F23-71CE-9075-77FA9EC603FD}"/>
          </ac:spMkLst>
        </pc:spChg>
      </pc:sldChg>
      <pc:sldChg chg="addSp delSp modSp add del mod modNotesTx">
        <pc:chgData name="Soheil Abbasloo" userId="d71572ce-aea6-4a3a-9d7a-c1bc96c12f67" providerId="ADAL" clId="{ED41F9C1-8274-4F08-8693-1523C4FF26CB}" dt="2022-08-17T16:10:26.218" v="6093" actId="2696"/>
        <pc:sldMkLst>
          <pc:docMk/>
          <pc:sldMk cId="3888194005" sldId="624"/>
        </pc:sldMkLst>
        <pc:spChg chg="add del mod">
          <ac:chgData name="Soheil Abbasloo" userId="d71572ce-aea6-4a3a-9d7a-c1bc96c12f67" providerId="ADAL" clId="{ED41F9C1-8274-4F08-8693-1523C4FF26CB}" dt="2022-08-12T19:16:33.834" v="2674" actId="21"/>
          <ac:spMkLst>
            <pc:docMk/>
            <pc:sldMk cId="3888194005" sldId="624"/>
            <ac:spMk id="2" creationId="{39B615EE-BB02-3E67-2DCF-ADA14E5E4C1D}"/>
          </ac:spMkLst>
        </pc:spChg>
        <pc:spChg chg="mod">
          <ac:chgData name="Soheil Abbasloo" userId="d71572ce-aea6-4a3a-9d7a-c1bc96c12f67" providerId="ADAL" clId="{ED41F9C1-8274-4F08-8693-1523C4FF26CB}" dt="2022-08-12T18:46:12.265" v="1830" actId="207"/>
          <ac:spMkLst>
            <pc:docMk/>
            <pc:sldMk cId="3888194005" sldId="624"/>
            <ac:spMk id="9" creationId="{449E11E8-CDC2-B57D-2670-63F2D62100F3}"/>
          </ac:spMkLst>
        </pc:spChg>
        <pc:spChg chg="add del mod">
          <ac:chgData name="Soheil Abbasloo" userId="d71572ce-aea6-4a3a-9d7a-c1bc96c12f67" providerId="ADAL" clId="{ED41F9C1-8274-4F08-8693-1523C4FF26CB}" dt="2022-08-12T19:13:48.155" v="2604" actId="478"/>
          <ac:spMkLst>
            <pc:docMk/>
            <pc:sldMk cId="3888194005" sldId="624"/>
            <ac:spMk id="11" creationId="{593C337C-099B-80D0-4721-71B2A99D3227}"/>
          </ac:spMkLst>
        </pc:spChg>
        <pc:spChg chg="add del mod">
          <ac:chgData name="Soheil Abbasloo" userId="d71572ce-aea6-4a3a-9d7a-c1bc96c12f67" providerId="ADAL" clId="{ED41F9C1-8274-4F08-8693-1523C4FF26CB}" dt="2022-08-12T19:16:46.568" v="2679"/>
          <ac:spMkLst>
            <pc:docMk/>
            <pc:sldMk cId="3888194005" sldId="624"/>
            <ac:spMk id="12" creationId="{91EB64E3-0A0E-539B-B1FC-F1D5283F53A3}"/>
          </ac:spMkLst>
        </pc:spChg>
        <pc:spChg chg="mod">
          <ac:chgData name="Soheil Abbasloo" userId="d71572ce-aea6-4a3a-9d7a-c1bc96c12f67" providerId="ADAL" clId="{ED41F9C1-8274-4F08-8693-1523C4FF26CB}" dt="2022-08-12T18:58:33.312" v="2110"/>
          <ac:spMkLst>
            <pc:docMk/>
            <pc:sldMk cId="3888194005" sldId="624"/>
            <ac:spMk id="43010" creationId="{0EE6D546-F623-246C-C71C-F0E6B33791B0}"/>
          </ac:spMkLst>
        </pc:spChg>
        <pc:picChg chg="mod">
          <ac:chgData name="Soheil Abbasloo" userId="d71572ce-aea6-4a3a-9d7a-c1bc96c12f67" providerId="ADAL" clId="{ED41F9C1-8274-4F08-8693-1523C4FF26CB}" dt="2022-08-12T18:51:04.726" v="1858" actId="1076"/>
          <ac:picMkLst>
            <pc:docMk/>
            <pc:sldMk cId="3888194005" sldId="624"/>
            <ac:picMk id="4" creationId="{E0AC9836-FD0C-3074-C494-58B379726E36}"/>
          </ac:picMkLst>
        </pc:picChg>
        <pc:picChg chg="del mod">
          <ac:chgData name="Soheil Abbasloo" userId="d71572ce-aea6-4a3a-9d7a-c1bc96c12f67" providerId="ADAL" clId="{ED41F9C1-8274-4F08-8693-1523C4FF26CB}" dt="2022-08-12T18:46:31.272" v="1834" actId="478"/>
          <ac:picMkLst>
            <pc:docMk/>
            <pc:sldMk cId="3888194005" sldId="624"/>
            <ac:picMk id="6" creationId="{EDB34A8D-F4E3-9629-E733-28B6F86A00D6}"/>
          </ac:picMkLst>
        </pc:picChg>
        <pc:picChg chg="add del mod">
          <ac:chgData name="Soheil Abbasloo" userId="d71572ce-aea6-4a3a-9d7a-c1bc96c12f67" providerId="ADAL" clId="{ED41F9C1-8274-4F08-8693-1523C4FF26CB}" dt="2022-08-12T18:50:45.599" v="1854" actId="478"/>
          <ac:picMkLst>
            <pc:docMk/>
            <pc:sldMk cId="3888194005" sldId="624"/>
            <ac:picMk id="10" creationId="{0CAC8CC7-A1B4-B89A-C4AF-696173EE4F06}"/>
          </ac:picMkLst>
        </pc:picChg>
        <pc:cxnChg chg="del">
          <ac:chgData name="Soheil Abbasloo" userId="d71572ce-aea6-4a3a-9d7a-c1bc96c12f67" providerId="ADAL" clId="{ED41F9C1-8274-4F08-8693-1523C4FF26CB}" dt="2022-08-12T18:46:14.716" v="1831" actId="478"/>
          <ac:cxnSpMkLst>
            <pc:docMk/>
            <pc:sldMk cId="3888194005" sldId="624"/>
            <ac:cxnSpMk id="8" creationId="{72B2C606-04F2-2CFE-10E2-684DFA099047}"/>
          </ac:cxnSpMkLst>
        </pc:cxnChg>
      </pc:sldChg>
      <pc:sldChg chg="add del">
        <pc:chgData name="Soheil Abbasloo" userId="d71572ce-aea6-4a3a-9d7a-c1bc96c12f67" providerId="ADAL" clId="{ED41F9C1-8274-4F08-8693-1523C4FF26CB}" dt="2022-08-12T18:46:54.216" v="1840" actId="47"/>
        <pc:sldMkLst>
          <pc:docMk/>
          <pc:sldMk cId="2766667209" sldId="625"/>
        </pc:sldMkLst>
      </pc:sldChg>
      <pc:sldChg chg="addSp delSp modSp add del mod">
        <pc:chgData name="Soheil Abbasloo" userId="d71572ce-aea6-4a3a-9d7a-c1bc96c12f67" providerId="ADAL" clId="{ED41F9C1-8274-4F08-8693-1523C4FF26CB}" dt="2022-08-12T18:51:47.355" v="1868" actId="47"/>
        <pc:sldMkLst>
          <pc:docMk/>
          <pc:sldMk cId="3538164178" sldId="626"/>
        </pc:sldMkLst>
        <pc:spChg chg="mod">
          <ac:chgData name="Soheil Abbasloo" userId="d71572ce-aea6-4a3a-9d7a-c1bc96c12f67" providerId="ADAL" clId="{ED41F9C1-8274-4F08-8693-1523C4FF26CB}" dt="2022-08-12T18:47:05.137" v="1841" actId="207"/>
          <ac:spMkLst>
            <pc:docMk/>
            <pc:sldMk cId="3538164178" sldId="626"/>
            <ac:spMk id="9" creationId="{449E11E8-CDC2-B57D-2670-63F2D62100F3}"/>
          </ac:spMkLst>
        </pc:spChg>
        <pc:picChg chg="add del mod modCrop">
          <ac:chgData name="Soheil Abbasloo" userId="d71572ce-aea6-4a3a-9d7a-c1bc96c12f67" providerId="ADAL" clId="{ED41F9C1-8274-4F08-8693-1523C4FF26CB}" dt="2022-08-12T18:51:31.044" v="1863" actId="21"/>
          <ac:picMkLst>
            <pc:docMk/>
            <pc:sldMk cId="3538164178" sldId="626"/>
            <ac:picMk id="3" creationId="{CFCF7D66-0137-88BC-39D1-6BBB4B4E949F}"/>
          </ac:picMkLst>
        </pc:picChg>
        <pc:picChg chg="del mod modCrop">
          <ac:chgData name="Soheil Abbasloo" userId="d71572ce-aea6-4a3a-9d7a-c1bc96c12f67" providerId="ADAL" clId="{ED41F9C1-8274-4F08-8693-1523C4FF26CB}" dt="2022-08-12T18:50:28.936" v="1850" actId="478"/>
          <ac:picMkLst>
            <pc:docMk/>
            <pc:sldMk cId="3538164178" sldId="626"/>
            <ac:picMk id="10" creationId="{0CAC8CC7-A1B4-B89A-C4AF-696173EE4F06}"/>
          </ac:picMkLst>
        </pc:picChg>
      </pc:sldChg>
      <pc:sldChg chg="addSp delSp modSp add del mod modNotesTx">
        <pc:chgData name="Soheil Abbasloo" userId="d71572ce-aea6-4a3a-9d7a-c1bc96c12f67" providerId="ADAL" clId="{ED41F9C1-8274-4F08-8693-1523C4FF26CB}" dt="2022-08-17T16:10:26.218" v="6093" actId="2696"/>
        <pc:sldMkLst>
          <pc:docMk/>
          <pc:sldMk cId="2676919859" sldId="627"/>
        </pc:sldMkLst>
        <pc:spChg chg="add del mod">
          <ac:chgData name="Soheil Abbasloo" userId="d71572ce-aea6-4a3a-9d7a-c1bc96c12f67" providerId="ADAL" clId="{ED41F9C1-8274-4F08-8693-1523C4FF26CB}" dt="2022-08-12T19:16:59.259" v="2681" actId="478"/>
          <ac:spMkLst>
            <pc:docMk/>
            <pc:sldMk cId="2676919859" sldId="627"/>
            <ac:spMk id="8" creationId="{DE070598-0BC0-E796-EB84-559BAD143E66}"/>
          </ac:spMkLst>
        </pc:spChg>
        <pc:spChg chg="mod">
          <ac:chgData name="Soheil Abbasloo" userId="d71572ce-aea6-4a3a-9d7a-c1bc96c12f67" providerId="ADAL" clId="{ED41F9C1-8274-4F08-8693-1523C4FF26CB}" dt="2022-08-12T18:52:53.145" v="1881" actId="207"/>
          <ac:spMkLst>
            <pc:docMk/>
            <pc:sldMk cId="2676919859" sldId="627"/>
            <ac:spMk id="9" creationId="{449E11E8-CDC2-B57D-2670-63F2D62100F3}"/>
          </ac:spMkLst>
        </pc:spChg>
        <pc:spChg chg="mod">
          <ac:chgData name="Soheil Abbasloo" userId="d71572ce-aea6-4a3a-9d7a-c1bc96c12f67" providerId="ADAL" clId="{ED41F9C1-8274-4F08-8693-1523C4FF26CB}" dt="2022-08-12T18:58:29.895" v="2109"/>
          <ac:spMkLst>
            <pc:docMk/>
            <pc:sldMk cId="2676919859" sldId="627"/>
            <ac:spMk id="43010" creationId="{0EE6D546-F623-246C-C71C-F0E6B33791B0}"/>
          </ac:spMkLst>
        </pc:spChg>
        <pc:picChg chg="del">
          <ac:chgData name="Soheil Abbasloo" userId="d71572ce-aea6-4a3a-9d7a-c1bc96c12f67" providerId="ADAL" clId="{ED41F9C1-8274-4F08-8693-1523C4FF26CB}" dt="2022-08-12T18:51:50.657" v="1869" actId="478"/>
          <ac:picMkLst>
            <pc:docMk/>
            <pc:sldMk cId="2676919859" sldId="627"/>
            <ac:picMk id="4" creationId="{E0AC9836-FD0C-3074-C494-58B379726E36}"/>
          </ac:picMkLst>
        </pc:picChg>
        <pc:picChg chg="add mod">
          <ac:chgData name="Soheil Abbasloo" userId="d71572ce-aea6-4a3a-9d7a-c1bc96c12f67" providerId="ADAL" clId="{ED41F9C1-8274-4F08-8693-1523C4FF26CB}" dt="2022-08-12T19:15:26.779" v="2637" actId="1076"/>
          <ac:picMkLst>
            <pc:docMk/>
            <pc:sldMk cId="2676919859" sldId="627"/>
            <ac:picMk id="7" creationId="{9B0F3492-AF11-096A-3BA5-3147C9EF0536}"/>
          </ac:picMkLst>
        </pc:picChg>
      </pc:sldChg>
      <pc:sldChg chg="addSp delSp modSp mod modClrScheme chgLayout">
        <pc:chgData name="Soheil Abbasloo" userId="d71572ce-aea6-4a3a-9d7a-c1bc96c12f67" providerId="ADAL" clId="{ED41F9C1-8274-4F08-8693-1523C4FF26CB}" dt="2022-08-17T16:35:39.332" v="6337" actId="700"/>
        <pc:sldMkLst>
          <pc:docMk/>
          <pc:sldMk cId="2797465744" sldId="628"/>
        </pc:sldMkLst>
        <pc:spChg chg="add del mod ord">
          <ac:chgData name="Soheil Abbasloo" userId="d71572ce-aea6-4a3a-9d7a-c1bc96c12f67" providerId="ADAL" clId="{ED41F9C1-8274-4F08-8693-1523C4FF26CB}" dt="2022-08-17T16:35:39.332" v="6337" actId="700"/>
          <ac:spMkLst>
            <pc:docMk/>
            <pc:sldMk cId="2797465744" sldId="628"/>
            <ac:spMk id="4" creationId="{8E7D3BEE-B4F1-E037-25C5-5AB35E23FE39}"/>
          </ac:spMkLst>
        </pc:spChg>
        <pc:spChg chg="add del mod ord">
          <ac:chgData name="Soheil Abbasloo" userId="d71572ce-aea6-4a3a-9d7a-c1bc96c12f67" providerId="ADAL" clId="{ED41F9C1-8274-4F08-8693-1523C4FF26CB}" dt="2022-08-17T16:35:39.332" v="6337" actId="700"/>
          <ac:spMkLst>
            <pc:docMk/>
            <pc:sldMk cId="2797465744" sldId="628"/>
            <ac:spMk id="6" creationId="{28F41DE1-C0A4-5A05-B8C2-2106570E3A77}"/>
          </ac:spMkLst>
        </pc:spChg>
        <pc:spChg chg="mod">
          <ac:chgData name="Soheil Abbasloo" userId="d71572ce-aea6-4a3a-9d7a-c1bc96c12f67" providerId="ADAL" clId="{ED41F9C1-8274-4F08-8693-1523C4FF26CB}" dt="2022-08-17T16:30:02.841" v="6316" actId="313"/>
          <ac:spMkLst>
            <pc:docMk/>
            <pc:sldMk cId="2797465744" sldId="628"/>
            <ac:spMk id="37" creationId="{00000000-0000-0000-0000-000000000000}"/>
          </ac:spMkLst>
        </pc:spChg>
        <pc:spChg chg="mod">
          <ac:chgData name="Soheil Abbasloo" userId="d71572ce-aea6-4a3a-9d7a-c1bc96c12f67" providerId="ADAL" clId="{ED41F9C1-8274-4F08-8693-1523C4FF26CB}" dt="2022-08-17T16:26:30.595" v="6233" actId="313"/>
          <ac:spMkLst>
            <pc:docMk/>
            <pc:sldMk cId="2797465744" sldId="628"/>
            <ac:spMk id="42" creationId="{00000000-0000-0000-0000-000000000000}"/>
          </ac:spMkLst>
        </pc:spChg>
        <pc:spChg chg="mod">
          <ac:chgData name="Soheil Abbasloo" userId="d71572ce-aea6-4a3a-9d7a-c1bc96c12f67" providerId="ADAL" clId="{ED41F9C1-8274-4F08-8693-1523C4FF26CB}" dt="2022-08-17T16:30:02.178" v="6314" actId="313"/>
          <ac:spMkLst>
            <pc:docMk/>
            <pc:sldMk cId="2797465744" sldId="628"/>
            <ac:spMk id="74759" creationId="{00000000-0000-0000-0000-000000000000}"/>
          </ac:spMkLst>
        </pc:spChg>
        <pc:spChg chg="mod">
          <ac:chgData name="Soheil Abbasloo" userId="d71572ce-aea6-4a3a-9d7a-c1bc96c12f67" providerId="ADAL" clId="{ED41F9C1-8274-4F08-8693-1523C4FF26CB}" dt="2022-08-17T16:29:33.196" v="6293" actId="313"/>
          <ac:spMkLst>
            <pc:docMk/>
            <pc:sldMk cId="2797465744" sldId="628"/>
            <ac:spMk id="74761" creationId="{00000000-0000-0000-0000-000000000000}"/>
          </ac:spMkLst>
        </pc:spChg>
        <pc:spChg chg="mod">
          <ac:chgData name="Soheil Abbasloo" userId="d71572ce-aea6-4a3a-9d7a-c1bc96c12f67" providerId="ADAL" clId="{ED41F9C1-8274-4F08-8693-1523C4FF26CB}" dt="2022-08-17T16:26:28.153" v="6225" actId="313"/>
          <ac:spMkLst>
            <pc:docMk/>
            <pc:sldMk cId="2797465744" sldId="628"/>
            <ac:spMk id="74801" creationId="{00000000-0000-0000-0000-000000000000}"/>
          </ac:spMkLst>
        </pc:spChg>
        <pc:spChg chg="mod">
          <ac:chgData name="Soheil Abbasloo" userId="d71572ce-aea6-4a3a-9d7a-c1bc96c12f67" providerId="ADAL" clId="{ED41F9C1-8274-4F08-8693-1523C4FF26CB}" dt="2022-08-17T16:26:28.397" v="6226" actId="313"/>
          <ac:spMkLst>
            <pc:docMk/>
            <pc:sldMk cId="2797465744" sldId="628"/>
            <ac:spMk id="74802" creationId="{00000000-0000-0000-0000-000000000000}"/>
          </ac:spMkLst>
        </pc:spChg>
        <pc:spChg chg="mod">
          <ac:chgData name="Soheil Abbasloo" userId="d71572ce-aea6-4a3a-9d7a-c1bc96c12f67" providerId="ADAL" clId="{ED41F9C1-8274-4F08-8693-1523C4FF26CB}" dt="2022-08-17T16:26:28.570" v="6227" actId="313"/>
          <ac:spMkLst>
            <pc:docMk/>
            <pc:sldMk cId="2797465744" sldId="628"/>
            <ac:spMk id="74803" creationId="{00000000-0000-0000-0000-000000000000}"/>
          </ac:spMkLst>
        </pc:spChg>
        <pc:spChg chg="mod">
          <ac:chgData name="Soheil Abbasloo" userId="d71572ce-aea6-4a3a-9d7a-c1bc96c12f67" providerId="ADAL" clId="{ED41F9C1-8274-4F08-8693-1523C4FF26CB}" dt="2022-08-17T16:26:28.798" v="6228" actId="313"/>
          <ac:spMkLst>
            <pc:docMk/>
            <pc:sldMk cId="2797465744" sldId="628"/>
            <ac:spMk id="74804" creationId="{00000000-0000-0000-0000-000000000000}"/>
          </ac:spMkLst>
        </pc:spChg>
        <pc:graphicFrameChg chg="modGraphic">
          <ac:chgData name="Soheil Abbasloo" userId="d71572ce-aea6-4a3a-9d7a-c1bc96c12f67" providerId="ADAL" clId="{ED41F9C1-8274-4F08-8693-1523C4FF26CB}" dt="2022-08-17T16:30:03.026" v="6317" actId="313"/>
          <ac:graphicFrameMkLst>
            <pc:docMk/>
            <pc:sldMk cId="2797465744" sldId="628"/>
            <ac:graphicFrameMk id="39" creationId="{00000000-0000-0000-0000-000000000000}"/>
          </ac:graphicFrameMkLst>
        </pc:graphicFrameChg>
        <pc:graphicFrameChg chg="modGraphic">
          <ac:chgData name="Soheil Abbasloo" userId="d71572ce-aea6-4a3a-9d7a-c1bc96c12f67" providerId="ADAL" clId="{ED41F9C1-8274-4F08-8693-1523C4FF26CB}" dt="2022-08-17T16:30:02.608" v="6315" actId="313"/>
          <ac:graphicFrameMkLst>
            <pc:docMk/>
            <pc:sldMk cId="2797465744" sldId="628"/>
            <ac:graphicFrameMk id="43" creationId="{00000000-0000-0000-0000-000000000000}"/>
          </ac:graphicFrameMkLst>
        </pc:graphicFrameChg>
        <pc:graphicFrameChg chg="modGraphic">
          <ac:chgData name="Soheil Abbasloo" userId="d71572ce-aea6-4a3a-9d7a-c1bc96c12f67" providerId="ADAL" clId="{ED41F9C1-8274-4F08-8693-1523C4FF26CB}" dt="2022-08-17T16:30:03.207" v="6318" actId="313"/>
          <ac:graphicFrameMkLst>
            <pc:docMk/>
            <pc:sldMk cId="2797465744" sldId="628"/>
            <ac:graphicFrameMk id="44" creationId="{00000000-0000-0000-0000-000000000000}"/>
          </ac:graphicFrameMkLst>
        </pc:graphicFrameChg>
      </pc:sldChg>
      <pc:sldChg chg="new del">
        <pc:chgData name="Soheil Abbasloo" userId="d71572ce-aea6-4a3a-9d7a-c1bc96c12f67" providerId="ADAL" clId="{ED41F9C1-8274-4F08-8693-1523C4FF26CB}" dt="2022-08-12T18:54:42.768" v="1884" actId="47"/>
        <pc:sldMkLst>
          <pc:docMk/>
          <pc:sldMk cId="4213199486" sldId="628"/>
        </pc:sldMkLst>
      </pc:sldChg>
      <pc:sldChg chg="addSp delSp modSp mod modClrScheme chgLayout">
        <pc:chgData name="Soheil Abbasloo" userId="d71572ce-aea6-4a3a-9d7a-c1bc96c12f67" providerId="ADAL" clId="{ED41F9C1-8274-4F08-8693-1523C4FF26CB}" dt="2022-08-17T16:35:49.157" v="6338" actId="700"/>
        <pc:sldMkLst>
          <pc:docMk/>
          <pc:sldMk cId="1815081551" sldId="629"/>
        </pc:sldMkLst>
        <pc:spChg chg="mod">
          <ac:chgData name="Soheil Abbasloo" userId="d71572ce-aea6-4a3a-9d7a-c1bc96c12f67" providerId="ADAL" clId="{ED41F9C1-8274-4F08-8693-1523C4FF26CB}" dt="2022-08-17T16:30:04.555" v="6323" actId="313"/>
          <ac:spMkLst>
            <pc:docMk/>
            <pc:sldMk cId="1815081551" sldId="629"/>
            <ac:spMk id="2" creationId="{00000000-0000-0000-0000-000000000000}"/>
          </ac:spMkLst>
        </pc:spChg>
        <pc:spChg chg="add del mod ord">
          <ac:chgData name="Soheil Abbasloo" userId="d71572ce-aea6-4a3a-9d7a-c1bc96c12f67" providerId="ADAL" clId="{ED41F9C1-8274-4F08-8693-1523C4FF26CB}" dt="2022-08-17T16:35:49.157" v="6338" actId="700"/>
          <ac:spMkLst>
            <pc:docMk/>
            <pc:sldMk cId="1815081551" sldId="629"/>
            <ac:spMk id="4" creationId="{4CDF17A8-1B7F-1412-E697-B9415690270A}"/>
          </ac:spMkLst>
        </pc:spChg>
        <pc:spChg chg="add del mod ord">
          <ac:chgData name="Soheil Abbasloo" userId="d71572ce-aea6-4a3a-9d7a-c1bc96c12f67" providerId="ADAL" clId="{ED41F9C1-8274-4F08-8693-1523C4FF26CB}" dt="2022-08-17T16:35:49.157" v="6338" actId="700"/>
          <ac:spMkLst>
            <pc:docMk/>
            <pc:sldMk cId="1815081551" sldId="629"/>
            <ac:spMk id="5" creationId="{B9068936-5086-E427-A566-3E5DF9804956}"/>
          </ac:spMkLst>
        </pc:spChg>
        <pc:spChg chg="mod">
          <ac:chgData name="Soheil Abbasloo" userId="d71572ce-aea6-4a3a-9d7a-c1bc96c12f67" providerId="ADAL" clId="{ED41F9C1-8274-4F08-8693-1523C4FF26CB}" dt="2022-08-17T16:30:03.753" v="6320" actId="313"/>
          <ac:spMkLst>
            <pc:docMk/>
            <pc:sldMk cId="1815081551" sldId="629"/>
            <ac:spMk id="37" creationId="{00000000-0000-0000-0000-000000000000}"/>
          </ac:spMkLst>
        </pc:spChg>
        <pc:spChg chg="mod">
          <ac:chgData name="Soheil Abbasloo" userId="d71572ce-aea6-4a3a-9d7a-c1bc96c12f67" providerId="ADAL" clId="{ED41F9C1-8274-4F08-8693-1523C4FF26CB}" dt="2022-08-17T16:26:36.226" v="6249" actId="313"/>
          <ac:spMkLst>
            <pc:docMk/>
            <pc:sldMk cId="1815081551" sldId="629"/>
            <ac:spMk id="42" creationId="{00000000-0000-0000-0000-000000000000}"/>
          </ac:spMkLst>
        </pc:spChg>
        <pc:spChg chg="mod">
          <ac:chgData name="Soheil Abbasloo" userId="d71572ce-aea6-4a3a-9d7a-c1bc96c12f67" providerId="ADAL" clId="{ED41F9C1-8274-4F08-8693-1523C4FF26CB}" dt="2022-08-17T16:30:03.406" v="6319" actId="313"/>
          <ac:spMkLst>
            <pc:docMk/>
            <pc:sldMk cId="1815081551" sldId="629"/>
            <ac:spMk id="74759" creationId="{00000000-0000-0000-0000-000000000000}"/>
          </ac:spMkLst>
        </pc:spChg>
        <pc:spChg chg="mod">
          <ac:chgData name="Soheil Abbasloo" userId="d71572ce-aea6-4a3a-9d7a-c1bc96c12f67" providerId="ADAL" clId="{ED41F9C1-8274-4F08-8693-1523C4FF26CB}" dt="2022-08-17T16:29:33.993" v="6297" actId="313"/>
          <ac:spMkLst>
            <pc:docMk/>
            <pc:sldMk cId="1815081551" sldId="629"/>
            <ac:spMk id="74761" creationId="{00000000-0000-0000-0000-000000000000}"/>
          </ac:spMkLst>
        </pc:spChg>
        <pc:spChg chg="mod">
          <ac:chgData name="Soheil Abbasloo" userId="d71572ce-aea6-4a3a-9d7a-c1bc96c12f67" providerId="ADAL" clId="{ED41F9C1-8274-4F08-8693-1523C4FF26CB}" dt="2022-08-17T16:26:33.906" v="6241" actId="313"/>
          <ac:spMkLst>
            <pc:docMk/>
            <pc:sldMk cId="1815081551" sldId="629"/>
            <ac:spMk id="74801" creationId="{00000000-0000-0000-0000-000000000000}"/>
          </ac:spMkLst>
        </pc:spChg>
        <pc:spChg chg="mod">
          <ac:chgData name="Soheil Abbasloo" userId="d71572ce-aea6-4a3a-9d7a-c1bc96c12f67" providerId="ADAL" clId="{ED41F9C1-8274-4F08-8693-1523C4FF26CB}" dt="2022-08-17T16:26:34.086" v="6242" actId="313"/>
          <ac:spMkLst>
            <pc:docMk/>
            <pc:sldMk cId="1815081551" sldId="629"/>
            <ac:spMk id="74802" creationId="{00000000-0000-0000-0000-000000000000}"/>
          </ac:spMkLst>
        </pc:spChg>
        <pc:spChg chg="mod">
          <ac:chgData name="Soheil Abbasloo" userId="d71572ce-aea6-4a3a-9d7a-c1bc96c12f67" providerId="ADAL" clId="{ED41F9C1-8274-4F08-8693-1523C4FF26CB}" dt="2022-08-17T16:26:34.639" v="6243" actId="313"/>
          <ac:spMkLst>
            <pc:docMk/>
            <pc:sldMk cId="1815081551" sldId="629"/>
            <ac:spMk id="74803" creationId="{00000000-0000-0000-0000-000000000000}"/>
          </ac:spMkLst>
        </pc:spChg>
        <pc:spChg chg="mod">
          <ac:chgData name="Soheil Abbasloo" userId="d71572ce-aea6-4a3a-9d7a-c1bc96c12f67" providerId="ADAL" clId="{ED41F9C1-8274-4F08-8693-1523C4FF26CB}" dt="2022-08-17T16:26:35.038" v="6244" actId="313"/>
          <ac:spMkLst>
            <pc:docMk/>
            <pc:sldMk cId="1815081551" sldId="629"/>
            <ac:spMk id="74804" creationId="{00000000-0000-0000-0000-000000000000}"/>
          </ac:spMkLst>
        </pc:spChg>
        <pc:graphicFrameChg chg="modGraphic">
          <ac:chgData name="Soheil Abbasloo" userId="d71572ce-aea6-4a3a-9d7a-c1bc96c12f67" providerId="ADAL" clId="{ED41F9C1-8274-4F08-8693-1523C4FF26CB}" dt="2022-08-17T16:30:03.927" v="6321" actId="313"/>
          <ac:graphicFrameMkLst>
            <pc:docMk/>
            <pc:sldMk cId="1815081551" sldId="629"/>
            <ac:graphicFrameMk id="39" creationId="{00000000-0000-0000-0000-000000000000}"/>
          </ac:graphicFrameMkLst>
        </pc:graphicFrameChg>
        <pc:graphicFrameChg chg="modGraphic">
          <ac:chgData name="Soheil Abbasloo" userId="d71572ce-aea6-4a3a-9d7a-c1bc96c12f67" providerId="ADAL" clId="{ED41F9C1-8274-4F08-8693-1523C4FF26CB}" dt="2022-08-17T16:29:34.128" v="6298" actId="313"/>
          <ac:graphicFrameMkLst>
            <pc:docMk/>
            <pc:sldMk cId="1815081551" sldId="629"/>
            <ac:graphicFrameMk id="43" creationId="{00000000-0000-0000-0000-000000000000}"/>
          </ac:graphicFrameMkLst>
        </pc:graphicFrameChg>
        <pc:graphicFrameChg chg="modGraphic">
          <ac:chgData name="Soheil Abbasloo" userId="d71572ce-aea6-4a3a-9d7a-c1bc96c12f67" providerId="ADAL" clId="{ED41F9C1-8274-4F08-8693-1523C4FF26CB}" dt="2022-08-17T16:30:04.143" v="6322" actId="313"/>
          <ac:graphicFrameMkLst>
            <pc:docMk/>
            <pc:sldMk cId="1815081551" sldId="629"/>
            <ac:graphicFrameMk id="44" creationId="{00000000-0000-0000-0000-000000000000}"/>
          </ac:graphicFrameMkLst>
        </pc:graphicFrameChg>
      </pc:sldChg>
      <pc:sldChg chg="addSp delSp modSp add del mod">
        <pc:chgData name="Soheil Abbasloo" userId="d71572ce-aea6-4a3a-9d7a-c1bc96c12f67" providerId="ADAL" clId="{ED41F9C1-8274-4F08-8693-1523C4FF26CB}" dt="2022-08-17T16:10:26.218" v="6093" actId="2696"/>
        <pc:sldMkLst>
          <pc:docMk/>
          <pc:sldMk cId="3652432546" sldId="629"/>
        </pc:sldMkLst>
        <pc:spChg chg="add mod">
          <ac:chgData name="Soheil Abbasloo" userId="d71572ce-aea6-4a3a-9d7a-c1bc96c12f67" providerId="ADAL" clId="{ED41F9C1-8274-4F08-8693-1523C4FF26CB}" dt="2022-08-12T18:59:12.269" v="2115" actId="207"/>
          <ac:spMkLst>
            <pc:docMk/>
            <pc:sldMk cId="3652432546" sldId="629"/>
            <ac:spMk id="2" creationId="{7F6CC869-FD50-6B7B-0F5A-B0A4B5ADECF1}"/>
          </ac:spMkLst>
        </pc:spChg>
        <pc:spChg chg="add del mod">
          <ac:chgData name="Soheil Abbasloo" userId="d71572ce-aea6-4a3a-9d7a-c1bc96c12f67" providerId="ADAL" clId="{ED41F9C1-8274-4F08-8693-1523C4FF26CB}" dt="2022-08-12T18:57:04.360" v="2041" actId="478"/>
          <ac:spMkLst>
            <pc:docMk/>
            <pc:sldMk cId="3652432546" sldId="629"/>
            <ac:spMk id="5" creationId="{B26498B0-BDEC-93EA-50CB-1C6C9A34F6A9}"/>
          </ac:spMkLst>
        </pc:spChg>
        <pc:spChg chg="add mod">
          <ac:chgData name="Soheil Abbasloo" userId="d71572ce-aea6-4a3a-9d7a-c1bc96c12f67" providerId="ADAL" clId="{ED41F9C1-8274-4F08-8693-1523C4FF26CB}" dt="2022-08-12T18:56:20.598" v="1933" actId="14100"/>
          <ac:spMkLst>
            <pc:docMk/>
            <pc:sldMk cId="3652432546" sldId="629"/>
            <ac:spMk id="6" creationId="{119CDDAD-40EA-DB86-F0CA-D50796642C3C}"/>
          </ac:spMkLst>
        </pc:spChg>
        <pc:spChg chg="add mod">
          <ac:chgData name="Soheil Abbasloo" userId="d71572ce-aea6-4a3a-9d7a-c1bc96c12f67" providerId="ADAL" clId="{ED41F9C1-8274-4F08-8693-1523C4FF26CB}" dt="2022-08-12T18:55:46.271" v="1914" actId="13822"/>
          <ac:spMkLst>
            <pc:docMk/>
            <pc:sldMk cId="3652432546" sldId="629"/>
            <ac:spMk id="7" creationId="{FF7E9106-5B6D-68D5-E7A7-D31892E03AA3}"/>
          </ac:spMkLst>
        </pc:spChg>
        <pc:spChg chg="add del mod">
          <ac:chgData name="Soheil Abbasloo" userId="d71572ce-aea6-4a3a-9d7a-c1bc96c12f67" providerId="ADAL" clId="{ED41F9C1-8274-4F08-8693-1523C4FF26CB}" dt="2022-08-12T18:57:04.360" v="2041" actId="478"/>
          <ac:spMkLst>
            <pc:docMk/>
            <pc:sldMk cId="3652432546" sldId="629"/>
            <ac:spMk id="8" creationId="{A4972A27-6502-AB22-C84C-B9882B32D353}"/>
          </ac:spMkLst>
        </pc:spChg>
        <pc:spChg chg="add del mod">
          <ac:chgData name="Soheil Abbasloo" userId="d71572ce-aea6-4a3a-9d7a-c1bc96c12f67" providerId="ADAL" clId="{ED41F9C1-8274-4F08-8693-1523C4FF26CB}" dt="2022-08-12T18:57:04.360" v="2041" actId="478"/>
          <ac:spMkLst>
            <pc:docMk/>
            <pc:sldMk cId="3652432546" sldId="629"/>
            <ac:spMk id="10" creationId="{15ACDD2F-B28A-FC08-0782-C6D9173D5587}"/>
          </ac:spMkLst>
        </pc:spChg>
        <pc:spChg chg="add del mod">
          <ac:chgData name="Soheil Abbasloo" userId="d71572ce-aea6-4a3a-9d7a-c1bc96c12f67" providerId="ADAL" clId="{ED41F9C1-8274-4F08-8693-1523C4FF26CB}" dt="2022-08-12T18:57:04.360" v="2041" actId="478"/>
          <ac:spMkLst>
            <pc:docMk/>
            <pc:sldMk cId="3652432546" sldId="629"/>
            <ac:spMk id="11" creationId="{E991057D-7C35-EAFF-B40C-5259D9ADB2EC}"/>
          </ac:spMkLst>
        </pc:spChg>
        <pc:spChg chg="add mod">
          <ac:chgData name="Soheil Abbasloo" userId="d71572ce-aea6-4a3a-9d7a-c1bc96c12f67" providerId="ADAL" clId="{ED41F9C1-8274-4F08-8693-1523C4FF26CB}" dt="2022-08-12T18:59:26.241" v="2122" actId="1038"/>
          <ac:spMkLst>
            <pc:docMk/>
            <pc:sldMk cId="3652432546" sldId="629"/>
            <ac:spMk id="12" creationId="{B8EFF811-FFE9-B773-3AD5-CBD810113081}"/>
          </ac:spMkLst>
        </pc:spChg>
        <pc:spChg chg="add mod">
          <ac:chgData name="Soheil Abbasloo" userId="d71572ce-aea6-4a3a-9d7a-c1bc96c12f67" providerId="ADAL" clId="{ED41F9C1-8274-4F08-8693-1523C4FF26CB}" dt="2022-08-12T18:57:00.078" v="2040" actId="1035"/>
          <ac:spMkLst>
            <pc:docMk/>
            <pc:sldMk cId="3652432546" sldId="629"/>
            <ac:spMk id="13" creationId="{51C00445-B517-569F-5C7A-40005D85DC67}"/>
          </ac:spMkLst>
        </pc:spChg>
      </pc:sldChg>
      <pc:sldChg chg="modSp mod modClrScheme chgLayout">
        <pc:chgData name="Soheil Abbasloo" userId="d71572ce-aea6-4a3a-9d7a-c1bc96c12f67" providerId="ADAL" clId="{ED41F9C1-8274-4F08-8693-1523C4FF26CB}" dt="2022-08-17T16:23:31.706" v="6102" actId="700"/>
        <pc:sldMkLst>
          <pc:docMk/>
          <pc:sldMk cId="907660000" sldId="630"/>
        </pc:sldMkLst>
        <pc:spChg chg="mod ord">
          <ac:chgData name="Soheil Abbasloo" userId="d71572ce-aea6-4a3a-9d7a-c1bc96c12f67" providerId="ADAL" clId="{ED41F9C1-8274-4F08-8693-1523C4FF26CB}" dt="2022-08-17T16:23:31.706" v="6102" actId="700"/>
          <ac:spMkLst>
            <pc:docMk/>
            <pc:sldMk cId="907660000" sldId="630"/>
            <ac:spMk id="3" creationId="{00000000-0000-0000-0000-000000000000}"/>
          </ac:spMkLst>
        </pc:spChg>
        <pc:spChg chg="mod ord">
          <ac:chgData name="Soheil Abbasloo" userId="d71572ce-aea6-4a3a-9d7a-c1bc96c12f67" providerId="ADAL" clId="{ED41F9C1-8274-4F08-8693-1523C4FF26CB}" dt="2022-08-17T16:23:31.706" v="6102" actId="700"/>
          <ac:spMkLst>
            <pc:docMk/>
            <pc:sldMk cId="907660000" sldId="630"/>
            <ac:spMk id="5" creationId="{00000000-0000-0000-0000-000000000000}"/>
          </ac:spMkLst>
        </pc:spChg>
      </pc:sldChg>
      <pc:sldChg chg="new del">
        <pc:chgData name="Soheil Abbasloo" userId="d71572ce-aea6-4a3a-9d7a-c1bc96c12f67" providerId="ADAL" clId="{ED41F9C1-8274-4F08-8693-1523C4FF26CB}" dt="2022-08-12T19:21:14.151" v="2683" actId="47"/>
        <pc:sldMkLst>
          <pc:docMk/>
          <pc:sldMk cId="1169548985" sldId="630"/>
        </pc:sldMkLst>
      </pc:sldChg>
      <pc:sldChg chg="modSp new del mod">
        <pc:chgData name="Soheil Abbasloo" userId="d71572ce-aea6-4a3a-9d7a-c1bc96c12f67" providerId="ADAL" clId="{ED41F9C1-8274-4F08-8693-1523C4FF26CB}" dt="2022-08-17T16:10:26.218" v="6093" actId="2696"/>
        <pc:sldMkLst>
          <pc:docMk/>
          <pc:sldMk cId="2325632427" sldId="630"/>
        </pc:sldMkLst>
        <pc:spChg chg="mod">
          <ac:chgData name="Soheil Abbasloo" userId="d71572ce-aea6-4a3a-9d7a-c1bc96c12f67" providerId="ADAL" clId="{ED41F9C1-8274-4F08-8693-1523C4FF26CB}" dt="2022-08-12T19:40:08.319" v="3197" actId="207"/>
          <ac:spMkLst>
            <pc:docMk/>
            <pc:sldMk cId="2325632427" sldId="630"/>
            <ac:spMk id="3" creationId="{9E1D0CE4-35AA-3F2C-4A56-828C8AB8F438}"/>
          </ac:spMkLst>
        </pc:spChg>
        <pc:spChg chg="mod">
          <ac:chgData name="Soheil Abbasloo" userId="d71572ce-aea6-4a3a-9d7a-c1bc96c12f67" providerId="ADAL" clId="{ED41F9C1-8274-4F08-8693-1523C4FF26CB}" dt="2022-08-12T19:33:59.213" v="3127" actId="20577"/>
          <ac:spMkLst>
            <pc:docMk/>
            <pc:sldMk cId="2325632427" sldId="630"/>
            <ac:spMk id="4" creationId="{95EAF990-3A46-5340-EA5D-628413590742}"/>
          </ac:spMkLst>
        </pc:spChg>
      </pc:sldChg>
      <pc:sldChg chg="add del">
        <pc:chgData name="Soheil Abbasloo" userId="d71572ce-aea6-4a3a-9d7a-c1bc96c12f67" providerId="ADAL" clId="{ED41F9C1-8274-4F08-8693-1523C4FF26CB}" dt="2022-08-12T18:54:46.272" v="1886"/>
        <pc:sldMkLst>
          <pc:docMk/>
          <pc:sldMk cId="4133923056" sldId="630"/>
        </pc:sldMkLst>
      </pc:sldChg>
      <pc:sldChg chg="addSp delSp modSp mod modClrScheme chgLayout">
        <pc:chgData name="Soheil Abbasloo" userId="d71572ce-aea6-4a3a-9d7a-c1bc96c12f67" providerId="ADAL" clId="{ED41F9C1-8274-4F08-8693-1523C4FF26CB}" dt="2022-08-17T16:34:39.621" v="6336" actId="700"/>
        <pc:sldMkLst>
          <pc:docMk/>
          <pc:sldMk cId="1538422942" sldId="631"/>
        </pc:sldMkLst>
        <pc:spChg chg="add del mod ord">
          <ac:chgData name="Soheil Abbasloo" userId="d71572ce-aea6-4a3a-9d7a-c1bc96c12f67" providerId="ADAL" clId="{ED41F9C1-8274-4F08-8693-1523C4FF26CB}" dt="2022-08-17T16:34:39.621" v="6336" actId="700"/>
          <ac:spMkLst>
            <pc:docMk/>
            <pc:sldMk cId="1538422942" sldId="631"/>
            <ac:spMk id="2" creationId="{6747F095-78FE-7DE8-B504-1BC788801CBC}"/>
          </ac:spMkLst>
        </pc:spChg>
        <pc:spChg chg="add del mod ord">
          <ac:chgData name="Soheil Abbasloo" userId="d71572ce-aea6-4a3a-9d7a-c1bc96c12f67" providerId="ADAL" clId="{ED41F9C1-8274-4F08-8693-1523C4FF26CB}" dt="2022-08-17T16:34:39.621" v="6336" actId="700"/>
          <ac:spMkLst>
            <pc:docMk/>
            <pc:sldMk cId="1538422942" sldId="631"/>
            <ac:spMk id="4" creationId="{3827C96A-45C5-D2CF-6BC3-1FE18C14971F}"/>
          </ac:spMkLst>
        </pc:spChg>
        <pc:spChg chg="mod">
          <ac:chgData name="Soheil Abbasloo" userId="d71572ce-aea6-4a3a-9d7a-c1bc96c12f67" providerId="ADAL" clId="{ED41F9C1-8274-4F08-8693-1523C4FF26CB}" dt="2022-08-17T16:30:00.726" v="6311" actId="313"/>
          <ac:spMkLst>
            <pc:docMk/>
            <pc:sldMk cId="1538422942" sldId="631"/>
            <ac:spMk id="37" creationId="{00000000-0000-0000-0000-000000000000}"/>
          </ac:spMkLst>
        </pc:spChg>
        <pc:spChg chg="mod">
          <ac:chgData name="Soheil Abbasloo" userId="d71572ce-aea6-4a3a-9d7a-c1bc96c12f67" providerId="ADAL" clId="{ED41F9C1-8274-4F08-8693-1523C4FF26CB}" dt="2022-08-17T16:26:16.722" v="6216" actId="313"/>
          <ac:spMkLst>
            <pc:docMk/>
            <pc:sldMk cId="1538422942" sldId="631"/>
            <ac:spMk id="42" creationId="{00000000-0000-0000-0000-000000000000}"/>
          </ac:spMkLst>
        </pc:spChg>
        <pc:spChg chg="mod">
          <ac:chgData name="Soheil Abbasloo" userId="d71572ce-aea6-4a3a-9d7a-c1bc96c12f67" providerId="ADAL" clId="{ED41F9C1-8274-4F08-8693-1523C4FF26CB}" dt="2022-08-17T16:29:59.921" v="6309" actId="313"/>
          <ac:spMkLst>
            <pc:docMk/>
            <pc:sldMk cId="1538422942" sldId="631"/>
            <ac:spMk id="74759" creationId="{00000000-0000-0000-0000-000000000000}"/>
          </ac:spMkLst>
        </pc:spChg>
        <pc:spChg chg="mod">
          <ac:chgData name="Soheil Abbasloo" userId="d71572ce-aea6-4a3a-9d7a-c1bc96c12f67" providerId="ADAL" clId="{ED41F9C1-8274-4F08-8693-1523C4FF26CB}" dt="2022-08-17T16:29:32.089" v="6289" actId="313"/>
          <ac:spMkLst>
            <pc:docMk/>
            <pc:sldMk cId="1538422942" sldId="631"/>
            <ac:spMk id="74761" creationId="{00000000-0000-0000-0000-000000000000}"/>
          </ac:spMkLst>
        </pc:spChg>
        <pc:spChg chg="mod">
          <ac:chgData name="Soheil Abbasloo" userId="d71572ce-aea6-4a3a-9d7a-c1bc96c12f67" providerId="ADAL" clId="{ED41F9C1-8274-4F08-8693-1523C4FF26CB}" dt="2022-08-17T16:26:14.121" v="6208" actId="313"/>
          <ac:spMkLst>
            <pc:docMk/>
            <pc:sldMk cId="1538422942" sldId="631"/>
            <ac:spMk id="74801" creationId="{00000000-0000-0000-0000-000000000000}"/>
          </ac:spMkLst>
        </pc:spChg>
        <pc:spChg chg="mod">
          <ac:chgData name="Soheil Abbasloo" userId="d71572ce-aea6-4a3a-9d7a-c1bc96c12f67" providerId="ADAL" clId="{ED41F9C1-8274-4F08-8693-1523C4FF26CB}" dt="2022-08-17T16:26:14.305" v="6209" actId="313"/>
          <ac:spMkLst>
            <pc:docMk/>
            <pc:sldMk cId="1538422942" sldId="631"/>
            <ac:spMk id="74802" creationId="{00000000-0000-0000-0000-000000000000}"/>
          </ac:spMkLst>
        </pc:spChg>
        <pc:spChg chg="mod">
          <ac:chgData name="Soheil Abbasloo" userId="d71572ce-aea6-4a3a-9d7a-c1bc96c12f67" providerId="ADAL" clId="{ED41F9C1-8274-4F08-8693-1523C4FF26CB}" dt="2022-08-17T16:26:14.514" v="6210" actId="313"/>
          <ac:spMkLst>
            <pc:docMk/>
            <pc:sldMk cId="1538422942" sldId="631"/>
            <ac:spMk id="74803" creationId="{00000000-0000-0000-0000-000000000000}"/>
          </ac:spMkLst>
        </pc:spChg>
        <pc:spChg chg="mod">
          <ac:chgData name="Soheil Abbasloo" userId="d71572ce-aea6-4a3a-9d7a-c1bc96c12f67" providerId="ADAL" clId="{ED41F9C1-8274-4F08-8693-1523C4FF26CB}" dt="2022-08-17T16:26:14.824" v="6211" actId="313"/>
          <ac:spMkLst>
            <pc:docMk/>
            <pc:sldMk cId="1538422942" sldId="631"/>
            <ac:spMk id="74804" creationId="{00000000-0000-0000-0000-000000000000}"/>
          </ac:spMkLst>
        </pc:spChg>
        <pc:graphicFrameChg chg="modGraphic">
          <ac:chgData name="Soheil Abbasloo" userId="d71572ce-aea6-4a3a-9d7a-c1bc96c12f67" providerId="ADAL" clId="{ED41F9C1-8274-4F08-8693-1523C4FF26CB}" dt="2022-08-17T16:30:01.226" v="6312" actId="313"/>
          <ac:graphicFrameMkLst>
            <pc:docMk/>
            <pc:sldMk cId="1538422942" sldId="631"/>
            <ac:graphicFrameMk id="39" creationId="{00000000-0000-0000-0000-000000000000}"/>
          </ac:graphicFrameMkLst>
        </pc:graphicFrameChg>
        <pc:graphicFrameChg chg="modGraphic">
          <ac:chgData name="Soheil Abbasloo" userId="d71572ce-aea6-4a3a-9d7a-c1bc96c12f67" providerId="ADAL" clId="{ED41F9C1-8274-4F08-8693-1523C4FF26CB}" dt="2022-08-17T16:30:00.459" v="6310" actId="313"/>
          <ac:graphicFrameMkLst>
            <pc:docMk/>
            <pc:sldMk cId="1538422942" sldId="631"/>
            <ac:graphicFrameMk id="43" creationId="{00000000-0000-0000-0000-000000000000}"/>
          </ac:graphicFrameMkLst>
        </pc:graphicFrameChg>
        <pc:graphicFrameChg chg="modGraphic">
          <ac:chgData name="Soheil Abbasloo" userId="d71572ce-aea6-4a3a-9d7a-c1bc96c12f67" providerId="ADAL" clId="{ED41F9C1-8274-4F08-8693-1523C4FF26CB}" dt="2022-08-17T16:30:01.973" v="6313" actId="313"/>
          <ac:graphicFrameMkLst>
            <pc:docMk/>
            <pc:sldMk cId="1538422942" sldId="631"/>
            <ac:graphicFrameMk id="44" creationId="{00000000-0000-0000-0000-000000000000}"/>
          </ac:graphicFrameMkLst>
        </pc:graphicFrameChg>
      </pc:sldChg>
      <pc:sldChg chg="addSp delSp modSp new del mod">
        <pc:chgData name="Soheil Abbasloo" userId="d71572ce-aea6-4a3a-9d7a-c1bc96c12f67" providerId="ADAL" clId="{ED41F9C1-8274-4F08-8693-1523C4FF26CB}" dt="2022-08-17T16:10:26.218" v="6093" actId="2696"/>
        <pc:sldMkLst>
          <pc:docMk/>
          <pc:sldMk cId="3323585578" sldId="631"/>
        </pc:sldMkLst>
        <pc:spChg chg="del mod">
          <ac:chgData name="Soheil Abbasloo" userId="d71572ce-aea6-4a3a-9d7a-c1bc96c12f67" providerId="ADAL" clId="{ED41F9C1-8274-4F08-8693-1523C4FF26CB}" dt="2022-08-12T20:02:49.965" v="3635" actId="478"/>
          <ac:spMkLst>
            <pc:docMk/>
            <pc:sldMk cId="3323585578" sldId="631"/>
            <ac:spMk id="3" creationId="{8477CA08-C41D-0544-DE21-A0F131DF49BB}"/>
          </ac:spMkLst>
        </pc:spChg>
        <pc:spChg chg="mod">
          <ac:chgData name="Soheil Abbasloo" userId="d71572ce-aea6-4a3a-9d7a-c1bc96c12f67" providerId="ADAL" clId="{ED41F9C1-8274-4F08-8693-1523C4FF26CB}" dt="2022-08-12T22:30:01.390" v="6092" actId="20577"/>
          <ac:spMkLst>
            <pc:docMk/>
            <pc:sldMk cId="3323585578" sldId="631"/>
            <ac:spMk id="4" creationId="{BF7C6F73-DFD5-6BC6-F04F-3374406F020E}"/>
          </ac:spMkLst>
        </pc:spChg>
        <pc:spChg chg="add mod">
          <ac:chgData name="Soheil Abbasloo" userId="d71572ce-aea6-4a3a-9d7a-c1bc96c12f67" providerId="ADAL" clId="{ED41F9C1-8274-4F08-8693-1523C4FF26CB}" dt="2022-08-12T20:03:24.384" v="3647" actId="1036"/>
          <ac:spMkLst>
            <pc:docMk/>
            <pc:sldMk cId="3323585578" sldId="631"/>
            <ac:spMk id="8" creationId="{819BC1C8-FCCB-A543-9F2C-55AC17C3A4EB}"/>
          </ac:spMkLst>
        </pc:spChg>
        <pc:picChg chg="add mod">
          <ac:chgData name="Soheil Abbasloo" userId="d71572ce-aea6-4a3a-9d7a-c1bc96c12f67" providerId="ADAL" clId="{ED41F9C1-8274-4F08-8693-1523C4FF26CB}" dt="2022-08-12T20:02:48.981" v="3634" actId="1076"/>
          <ac:picMkLst>
            <pc:docMk/>
            <pc:sldMk cId="3323585578" sldId="631"/>
            <ac:picMk id="6" creationId="{2DF3812A-E199-FCD9-A3BA-7A317ACF54FF}"/>
          </ac:picMkLst>
        </pc:picChg>
      </pc:sldChg>
      <pc:sldChg chg="add del">
        <pc:chgData name="Soheil Abbasloo" userId="d71572ce-aea6-4a3a-9d7a-c1bc96c12f67" providerId="ADAL" clId="{ED41F9C1-8274-4F08-8693-1523C4FF26CB}" dt="2022-08-17T18:44:30.170" v="7056"/>
        <pc:sldMkLst>
          <pc:docMk/>
          <pc:sldMk cId="1361840119" sldId="632"/>
        </pc:sldMkLst>
      </pc:sldChg>
      <pc:sldChg chg="new del">
        <pc:chgData name="Soheil Abbasloo" userId="d71572ce-aea6-4a3a-9d7a-c1bc96c12f67" providerId="ADAL" clId="{ED41F9C1-8274-4F08-8693-1523C4FF26CB}" dt="2022-08-12T20:42:04.325" v="4264" actId="47"/>
        <pc:sldMkLst>
          <pc:docMk/>
          <pc:sldMk cId="2439036134" sldId="632"/>
        </pc:sldMkLst>
      </pc:sldChg>
      <pc:sldChg chg="add del">
        <pc:chgData name="Soheil Abbasloo" userId="d71572ce-aea6-4a3a-9d7a-c1bc96c12f67" providerId="ADAL" clId="{ED41F9C1-8274-4F08-8693-1523C4FF26CB}" dt="2022-08-17T18:44:32.086" v="7058"/>
        <pc:sldMkLst>
          <pc:docMk/>
          <pc:sldMk cId="3128765366" sldId="632"/>
        </pc:sldMkLst>
      </pc:sldChg>
      <pc:sldChg chg="modSp new del mod modAnim">
        <pc:chgData name="Soheil Abbasloo" userId="d71572ce-aea6-4a3a-9d7a-c1bc96c12f67" providerId="ADAL" clId="{ED41F9C1-8274-4F08-8693-1523C4FF26CB}" dt="2022-08-17T16:10:26.218" v="6093" actId="2696"/>
        <pc:sldMkLst>
          <pc:docMk/>
          <pc:sldMk cId="1572606953" sldId="633"/>
        </pc:sldMkLst>
        <pc:spChg chg="mod">
          <ac:chgData name="Soheil Abbasloo" userId="d71572ce-aea6-4a3a-9d7a-c1bc96c12f67" providerId="ADAL" clId="{ED41F9C1-8274-4F08-8693-1523C4FF26CB}" dt="2022-08-12T20:10:13.457" v="3817" actId="1076"/>
          <ac:spMkLst>
            <pc:docMk/>
            <pc:sldMk cId="1572606953" sldId="633"/>
            <ac:spMk id="3" creationId="{F42D1391-A3A6-10AD-30F8-A1B972126FC4}"/>
          </ac:spMkLst>
        </pc:spChg>
        <pc:spChg chg="mod">
          <ac:chgData name="Soheil Abbasloo" userId="d71572ce-aea6-4a3a-9d7a-c1bc96c12f67" providerId="ADAL" clId="{ED41F9C1-8274-4F08-8693-1523C4FF26CB}" dt="2022-08-12T20:09:01.396" v="3752" actId="20577"/>
          <ac:spMkLst>
            <pc:docMk/>
            <pc:sldMk cId="1572606953" sldId="633"/>
            <ac:spMk id="4" creationId="{8C060AC9-2037-252B-540A-502642D69038}"/>
          </ac:spMkLst>
        </pc:spChg>
      </pc:sldChg>
      <pc:sldChg chg="addSp delSp modSp new del mod modClrScheme modAnim chgLayout">
        <pc:chgData name="Soheil Abbasloo" userId="d71572ce-aea6-4a3a-9d7a-c1bc96c12f67" providerId="ADAL" clId="{ED41F9C1-8274-4F08-8693-1523C4FF26CB}" dt="2022-08-17T16:10:26.218" v="6093" actId="2696"/>
        <pc:sldMkLst>
          <pc:docMk/>
          <pc:sldMk cId="3452871104" sldId="634"/>
        </pc:sldMkLst>
        <pc:spChg chg="mod ord">
          <ac:chgData name="Soheil Abbasloo" userId="d71572ce-aea6-4a3a-9d7a-c1bc96c12f67" providerId="ADAL" clId="{ED41F9C1-8274-4F08-8693-1523C4FF26CB}" dt="2022-08-12T20:10:39.162" v="3820" actId="700"/>
          <ac:spMkLst>
            <pc:docMk/>
            <pc:sldMk cId="3452871104" sldId="634"/>
            <ac:spMk id="2" creationId="{AC0ED678-5372-F7EA-3FFC-F813BA907204}"/>
          </ac:spMkLst>
        </pc:spChg>
        <pc:spChg chg="del">
          <ac:chgData name="Soheil Abbasloo" userId="d71572ce-aea6-4a3a-9d7a-c1bc96c12f67" providerId="ADAL" clId="{ED41F9C1-8274-4F08-8693-1523C4FF26CB}" dt="2022-08-12T20:10:39.162" v="3820" actId="700"/>
          <ac:spMkLst>
            <pc:docMk/>
            <pc:sldMk cId="3452871104" sldId="634"/>
            <ac:spMk id="3" creationId="{E4ECE01A-D177-DFE8-6BC6-32A5FE9F9B8D}"/>
          </ac:spMkLst>
        </pc:spChg>
        <pc:spChg chg="del mod ord">
          <ac:chgData name="Soheil Abbasloo" userId="d71572ce-aea6-4a3a-9d7a-c1bc96c12f67" providerId="ADAL" clId="{ED41F9C1-8274-4F08-8693-1523C4FF26CB}" dt="2022-08-12T20:10:39.162" v="3820" actId="700"/>
          <ac:spMkLst>
            <pc:docMk/>
            <pc:sldMk cId="3452871104" sldId="634"/>
            <ac:spMk id="4" creationId="{074B8D02-07DB-46DB-7AEC-074128F36273}"/>
          </ac:spMkLst>
        </pc:spChg>
        <pc:spChg chg="add del mod ord">
          <ac:chgData name="Soheil Abbasloo" userId="d71572ce-aea6-4a3a-9d7a-c1bc96c12f67" providerId="ADAL" clId="{ED41F9C1-8274-4F08-8693-1523C4FF26CB}" dt="2022-08-12T20:17:05.338" v="3827" actId="478"/>
          <ac:spMkLst>
            <pc:docMk/>
            <pc:sldMk cId="3452871104" sldId="634"/>
            <ac:spMk id="5" creationId="{E3EAB198-CFFC-1B79-CCBE-7964EECF2A42}"/>
          </ac:spMkLst>
        </pc:spChg>
        <pc:spChg chg="add mod">
          <ac:chgData name="Soheil Abbasloo" userId="d71572ce-aea6-4a3a-9d7a-c1bc96c12f67" providerId="ADAL" clId="{ED41F9C1-8274-4F08-8693-1523C4FF26CB}" dt="2022-08-12T20:31:38.822" v="4078" actId="1076"/>
          <ac:spMkLst>
            <pc:docMk/>
            <pc:sldMk cId="3452871104" sldId="634"/>
            <ac:spMk id="8" creationId="{278DE515-3C01-A06F-DC17-581A682D0B21}"/>
          </ac:spMkLst>
        </pc:spChg>
        <pc:spChg chg="add del mod">
          <ac:chgData name="Soheil Abbasloo" userId="d71572ce-aea6-4a3a-9d7a-c1bc96c12f67" providerId="ADAL" clId="{ED41F9C1-8274-4F08-8693-1523C4FF26CB}" dt="2022-08-12T20:26:10.009" v="3891" actId="478"/>
          <ac:spMkLst>
            <pc:docMk/>
            <pc:sldMk cId="3452871104" sldId="634"/>
            <ac:spMk id="11" creationId="{76B07C0D-AE71-2B5C-A82C-78E4E01487E4}"/>
          </ac:spMkLst>
        </pc:spChg>
        <pc:spChg chg="add del mod">
          <ac:chgData name="Soheil Abbasloo" userId="d71572ce-aea6-4a3a-9d7a-c1bc96c12f67" providerId="ADAL" clId="{ED41F9C1-8274-4F08-8693-1523C4FF26CB}" dt="2022-08-12T20:25:06.448" v="3872"/>
          <ac:spMkLst>
            <pc:docMk/>
            <pc:sldMk cId="3452871104" sldId="634"/>
            <ac:spMk id="12" creationId="{B9AE8D6B-1AB1-33BF-39DA-775BCF1DCDF5}"/>
          </ac:spMkLst>
        </pc:spChg>
        <pc:spChg chg="add mod">
          <ac:chgData name="Soheil Abbasloo" userId="d71572ce-aea6-4a3a-9d7a-c1bc96c12f67" providerId="ADAL" clId="{ED41F9C1-8274-4F08-8693-1523C4FF26CB}" dt="2022-08-12T20:32:32.116" v="4165" actId="1035"/>
          <ac:spMkLst>
            <pc:docMk/>
            <pc:sldMk cId="3452871104" sldId="634"/>
            <ac:spMk id="20" creationId="{3AF6B19D-295F-E083-BD4F-32BB05F858CA}"/>
          </ac:spMkLst>
        </pc:spChg>
        <pc:spChg chg="add del mod">
          <ac:chgData name="Soheil Abbasloo" userId="d71572ce-aea6-4a3a-9d7a-c1bc96c12f67" providerId="ADAL" clId="{ED41F9C1-8274-4F08-8693-1523C4FF26CB}" dt="2022-08-12T20:30:01.131" v="3945" actId="478"/>
          <ac:spMkLst>
            <pc:docMk/>
            <pc:sldMk cId="3452871104" sldId="634"/>
            <ac:spMk id="21" creationId="{23DF6874-B4FD-D9EE-B693-D91D0CDEB7F2}"/>
          </ac:spMkLst>
        </pc:spChg>
        <pc:spChg chg="add mod">
          <ac:chgData name="Soheil Abbasloo" userId="d71572ce-aea6-4a3a-9d7a-c1bc96c12f67" providerId="ADAL" clId="{ED41F9C1-8274-4F08-8693-1523C4FF26CB}" dt="2022-08-12T20:37:03.290" v="4213" actId="14100"/>
          <ac:spMkLst>
            <pc:docMk/>
            <pc:sldMk cId="3452871104" sldId="634"/>
            <ac:spMk id="36" creationId="{FFA76097-EC6D-328E-0428-C80C11C6D061}"/>
          </ac:spMkLst>
        </pc:spChg>
        <pc:spChg chg="add mod">
          <ac:chgData name="Soheil Abbasloo" userId="d71572ce-aea6-4a3a-9d7a-c1bc96c12f67" providerId="ADAL" clId="{ED41F9C1-8274-4F08-8693-1523C4FF26CB}" dt="2022-08-12T20:38:28.918" v="4234" actId="207"/>
          <ac:spMkLst>
            <pc:docMk/>
            <pc:sldMk cId="3452871104" sldId="634"/>
            <ac:spMk id="38" creationId="{F2A793E1-B192-F0CA-9953-17348F7D99CC}"/>
          </ac:spMkLst>
        </pc:spChg>
        <pc:grpChg chg="add mod">
          <ac:chgData name="Soheil Abbasloo" userId="d71572ce-aea6-4a3a-9d7a-c1bc96c12f67" providerId="ADAL" clId="{ED41F9C1-8274-4F08-8693-1523C4FF26CB}" dt="2022-08-12T20:32:32.116" v="4165" actId="1035"/>
          <ac:grpSpMkLst>
            <pc:docMk/>
            <pc:sldMk cId="3452871104" sldId="634"/>
            <ac:grpSpMk id="19" creationId="{BFD3EC1D-D444-CDFA-9132-256498705569}"/>
          </ac:grpSpMkLst>
        </pc:grpChg>
        <pc:picChg chg="add mod modCrop">
          <ac:chgData name="Soheil Abbasloo" userId="d71572ce-aea6-4a3a-9d7a-c1bc96c12f67" providerId="ADAL" clId="{ED41F9C1-8274-4F08-8693-1523C4FF26CB}" dt="2022-08-12T20:31:32.423" v="4077" actId="1076"/>
          <ac:picMkLst>
            <pc:docMk/>
            <pc:sldMk cId="3452871104" sldId="634"/>
            <ac:picMk id="7" creationId="{7D24FD4E-2DF4-55CA-A787-7994CECD4D3F}"/>
          </ac:picMkLst>
        </pc:picChg>
        <pc:picChg chg="add del">
          <ac:chgData name="Soheil Abbasloo" userId="d71572ce-aea6-4a3a-9d7a-c1bc96c12f67" providerId="ADAL" clId="{ED41F9C1-8274-4F08-8693-1523C4FF26CB}" dt="2022-08-12T20:25:06.444" v="3870" actId="478"/>
          <ac:picMkLst>
            <pc:docMk/>
            <pc:sldMk cId="3452871104" sldId="634"/>
            <ac:picMk id="10" creationId="{C2CAD4A4-C276-89CD-D651-2E776C7D6503}"/>
          </ac:picMkLst>
        </pc:picChg>
        <pc:picChg chg="add mod modCrop">
          <ac:chgData name="Soheil Abbasloo" userId="d71572ce-aea6-4a3a-9d7a-c1bc96c12f67" providerId="ADAL" clId="{ED41F9C1-8274-4F08-8693-1523C4FF26CB}" dt="2022-08-12T20:29:42.649" v="3935" actId="164"/>
          <ac:picMkLst>
            <pc:docMk/>
            <pc:sldMk cId="3452871104" sldId="634"/>
            <ac:picMk id="14" creationId="{C3C4E441-8793-B790-74C3-02807F77EB37}"/>
          </ac:picMkLst>
        </pc:picChg>
        <pc:picChg chg="add mod">
          <ac:chgData name="Soheil Abbasloo" userId="d71572ce-aea6-4a3a-9d7a-c1bc96c12f67" providerId="ADAL" clId="{ED41F9C1-8274-4F08-8693-1523C4FF26CB}" dt="2022-08-12T20:35:17.043" v="4181" actId="1076"/>
          <ac:picMkLst>
            <pc:docMk/>
            <pc:sldMk cId="3452871104" sldId="634"/>
            <ac:picMk id="23" creationId="{B08DE1E0-D265-38EA-17AC-883CBF57B484}"/>
          </ac:picMkLst>
        </pc:picChg>
        <pc:cxnChg chg="add mod">
          <ac:chgData name="Soheil Abbasloo" userId="d71572ce-aea6-4a3a-9d7a-c1bc96c12f67" providerId="ADAL" clId="{ED41F9C1-8274-4F08-8693-1523C4FF26CB}" dt="2022-08-12T20:32:25.443" v="4133" actId="1035"/>
          <ac:cxnSpMkLst>
            <pc:docMk/>
            <pc:sldMk cId="3452871104" sldId="634"/>
            <ac:cxnSpMk id="16" creationId="{659DD90C-B96E-7C30-89A5-FCD7FC252D22}"/>
          </ac:cxnSpMkLst>
        </pc:cxnChg>
        <pc:cxnChg chg="add mod">
          <ac:chgData name="Soheil Abbasloo" userId="d71572ce-aea6-4a3a-9d7a-c1bc96c12f67" providerId="ADAL" clId="{ED41F9C1-8274-4F08-8693-1523C4FF26CB}" dt="2022-08-12T20:35:04.227" v="4174" actId="14100"/>
          <ac:cxnSpMkLst>
            <pc:docMk/>
            <pc:sldMk cId="3452871104" sldId="634"/>
            <ac:cxnSpMk id="24" creationId="{047BEBE1-45AF-A67E-E1F0-EF5DFAFB6FA0}"/>
          </ac:cxnSpMkLst>
        </pc:cxnChg>
        <pc:cxnChg chg="add mod">
          <ac:chgData name="Soheil Abbasloo" userId="d71572ce-aea6-4a3a-9d7a-c1bc96c12f67" providerId="ADAL" clId="{ED41F9C1-8274-4F08-8693-1523C4FF26CB}" dt="2022-08-12T20:35:17.043" v="4181" actId="1076"/>
          <ac:cxnSpMkLst>
            <pc:docMk/>
            <pc:sldMk cId="3452871104" sldId="634"/>
            <ac:cxnSpMk id="26" creationId="{627EEC1D-84C5-62A8-31D4-F8C11F388476}"/>
          </ac:cxnSpMkLst>
        </pc:cxnChg>
        <pc:cxnChg chg="add mod">
          <ac:chgData name="Soheil Abbasloo" userId="d71572ce-aea6-4a3a-9d7a-c1bc96c12f67" providerId="ADAL" clId="{ED41F9C1-8274-4F08-8693-1523C4FF26CB}" dt="2022-08-12T20:35:35.061" v="4185" actId="14100"/>
          <ac:cxnSpMkLst>
            <pc:docMk/>
            <pc:sldMk cId="3452871104" sldId="634"/>
            <ac:cxnSpMk id="29" creationId="{7C575C7F-2E0E-A166-212C-1F151066C10D}"/>
          </ac:cxnSpMkLst>
        </pc:cxnChg>
      </pc:sldChg>
      <pc:sldChg chg="addSp delSp modSp add del mod modAnim">
        <pc:chgData name="Soheil Abbasloo" userId="d71572ce-aea6-4a3a-9d7a-c1bc96c12f67" providerId="ADAL" clId="{ED41F9C1-8274-4F08-8693-1523C4FF26CB}" dt="2022-08-17T16:10:26.218" v="6093" actId="2696"/>
        <pc:sldMkLst>
          <pc:docMk/>
          <pc:sldMk cId="2546119110" sldId="635"/>
        </pc:sldMkLst>
        <pc:spChg chg="add del mod">
          <ac:chgData name="Soheil Abbasloo" userId="d71572ce-aea6-4a3a-9d7a-c1bc96c12f67" providerId="ADAL" clId="{ED41F9C1-8274-4F08-8693-1523C4FF26CB}" dt="2022-08-12T21:34:37.132" v="5276" actId="478"/>
          <ac:spMkLst>
            <pc:docMk/>
            <pc:sldMk cId="2546119110" sldId="635"/>
            <ac:spMk id="2" creationId="{19BCCB48-44D1-2EFB-306B-926AD97D33FB}"/>
          </ac:spMkLst>
        </pc:spChg>
        <pc:spChg chg="add del">
          <ac:chgData name="Soheil Abbasloo" userId="d71572ce-aea6-4a3a-9d7a-c1bc96c12f67" providerId="ADAL" clId="{ED41F9C1-8274-4F08-8693-1523C4FF26CB}" dt="2022-08-12T21:37:02.108" v="5278" actId="478"/>
          <ac:spMkLst>
            <pc:docMk/>
            <pc:sldMk cId="2546119110" sldId="635"/>
            <ac:spMk id="3" creationId="{73E7582E-7105-286B-1FBD-C259DEBF4864}"/>
          </ac:spMkLst>
        </pc:spChg>
        <pc:spChg chg="add del mod">
          <ac:chgData name="Soheil Abbasloo" userId="d71572ce-aea6-4a3a-9d7a-c1bc96c12f67" providerId="ADAL" clId="{ED41F9C1-8274-4F08-8693-1523C4FF26CB}" dt="2022-08-12T21:37:22.682" v="5281" actId="478"/>
          <ac:spMkLst>
            <pc:docMk/>
            <pc:sldMk cId="2546119110" sldId="635"/>
            <ac:spMk id="4" creationId="{D06A8543-32E0-6942-8E6E-018CBD1B4C13}"/>
          </ac:spMkLst>
        </pc:spChg>
        <pc:spChg chg="add mod">
          <ac:chgData name="Soheil Abbasloo" userId="d71572ce-aea6-4a3a-9d7a-c1bc96c12f67" providerId="ADAL" clId="{ED41F9C1-8274-4F08-8693-1523C4FF26CB}" dt="2022-08-12T21:37:54.104" v="5288" actId="1076"/>
          <ac:spMkLst>
            <pc:docMk/>
            <pc:sldMk cId="2546119110" sldId="635"/>
            <ac:spMk id="5" creationId="{BB324F35-3950-9982-38CD-4CF564BF2554}"/>
          </ac:spMkLst>
        </pc:spChg>
        <pc:spChg chg="mod">
          <ac:chgData name="Soheil Abbasloo" userId="d71572ce-aea6-4a3a-9d7a-c1bc96c12f67" providerId="ADAL" clId="{ED41F9C1-8274-4F08-8693-1523C4FF26CB}" dt="2022-08-12T21:33:55.706" v="5270" actId="404"/>
          <ac:spMkLst>
            <pc:docMk/>
            <pc:sldMk cId="2546119110" sldId="635"/>
            <ac:spMk id="78851" creationId="{11FB9309-E1DD-12C2-C3F5-0DFA0BDFCDCE}"/>
          </ac:spMkLst>
        </pc:spChg>
        <pc:graphicFrameChg chg="modGraphic">
          <ac:chgData name="Soheil Abbasloo" userId="d71572ce-aea6-4a3a-9d7a-c1bc96c12f67" providerId="ADAL" clId="{ED41F9C1-8274-4F08-8693-1523C4FF26CB}" dt="2022-08-12T21:34:14.882" v="5272" actId="207"/>
          <ac:graphicFrameMkLst>
            <pc:docMk/>
            <pc:sldMk cId="2546119110" sldId="635"/>
            <ac:graphicFrameMk id="42" creationId="{8EF833B3-58E0-C947-0D99-3EEBC58897AB}"/>
          </ac:graphicFrameMkLst>
        </pc:graphicFrameChg>
      </pc:sldChg>
      <pc:sldChg chg="addSp delSp modSp add del mod modAnim">
        <pc:chgData name="Soheil Abbasloo" userId="d71572ce-aea6-4a3a-9d7a-c1bc96c12f67" providerId="ADAL" clId="{ED41F9C1-8274-4F08-8693-1523C4FF26CB}" dt="2022-08-17T16:10:26.218" v="6093" actId="2696"/>
        <pc:sldMkLst>
          <pc:docMk/>
          <pc:sldMk cId="1292419436" sldId="636"/>
        </pc:sldMkLst>
        <pc:spChg chg="del">
          <ac:chgData name="Soheil Abbasloo" userId="d71572ce-aea6-4a3a-9d7a-c1bc96c12f67" providerId="ADAL" clId="{ED41F9C1-8274-4F08-8693-1523C4FF26CB}" dt="2022-08-12T21:44:30.976" v="5337" actId="478"/>
          <ac:spMkLst>
            <pc:docMk/>
            <pc:sldMk cId="1292419436" sldId="636"/>
            <ac:spMk id="5" creationId="{BB324F35-3950-9982-38CD-4CF564BF2554}"/>
          </ac:spMkLst>
        </pc:spChg>
        <pc:spChg chg="add mod">
          <ac:chgData name="Soheil Abbasloo" userId="d71572ce-aea6-4a3a-9d7a-c1bc96c12f67" providerId="ADAL" clId="{ED41F9C1-8274-4F08-8693-1523C4FF26CB}" dt="2022-08-12T21:46:50.463" v="5427" actId="1582"/>
          <ac:spMkLst>
            <pc:docMk/>
            <pc:sldMk cId="1292419436" sldId="636"/>
            <ac:spMk id="10" creationId="{B0ECD112-9508-0DC1-D553-84C615AF306E}"/>
          </ac:spMkLst>
        </pc:spChg>
        <pc:spChg chg="mod">
          <ac:chgData name="Soheil Abbasloo" userId="d71572ce-aea6-4a3a-9d7a-c1bc96c12f67" providerId="ADAL" clId="{ED41F9C1-8274-4F08-8693-1523C4FF26CB}" dt="2022-08-12T21:47:11.167" v="5430"/>
          <ac:spMkLst>
            <pc:docMk/>
            <pc:sldMk cId="1292419436" sldId="636"/>
            <ac:spMk id="78850" creationId="{D7324D57-5CF8-1378-F09A-99ABE47705F9}"/>
          </ac:spMkLst>
        </pc:spChg>
        <pc:spChg chg="mod">
          <ac:chgData name="Soheil Abbasloo" userId="d71572ce-aea6-4a3a-9d7a-c1bc96c12f67" providerId="ADAL" clId="{ED41F9C1-8274-4F08-8693-1523C4FF26CB}" dt="2022-08-12T21:44:20.680" v="5335" actId="20577"/>
          <ac:spMkLst>
            <pc:docMk/>
            <pc:sldMk cId="1292419436" sldId="636"/>
            <ac:spMk id="78851" creationId="{11FB9309-E1DD-12C2-C3F5-0DFA0BDFCDCE}"/>
          </ac:spMkLst>
        </pc:spChg>
        <pc:graphicFrameChg chg="modGraphic">
          <ac:chgData name="Soheil Abbasloo" userId="d71572ce-aea6-4a3a-9d7a-c1bc96c12f67" providerId="ADAL" clId="{ED41F9C1-8274-4F08-8693-1523C4FF26CB}" dt="2022-08-12T21:44:53.979" v="5340" actId="113"/>
          <ac:graphicFrameMkLst>
            <pc:docMk/>
            <pc:sldMk cId="1292419436" sldId="636"/>
            <ac:graphicFrameMk id="42" creationId="{8EF833B3-58E0-C947-0D99-3EEBC58897AB}"/>
          </ac:graphicFrameMkLst>
        </pc:graphicFrameChg>
        <pc:cxnChg chg="add del mod">
          <ac:chgData name="Soheil Abbasloo" userId="d71572ce-aea6-4a3a-9d7a-c1bc96c12f67" providerId="ADAL" clId="{ED41F9C1-8274-4F08-8693-1523C4FF26CB}" dt="2022-08-12T21:45:18.605" v="5343" actId="478"/>
          <ac:cxnSpMkLst>
            <pc:docMk/>
            <pc:sldMk cId="1292419436" sldId="636"/>
            <ac:cxnSpMk id="3" creationId="{2CFBFC9D-78CB-758F-1DB7-70A8BB118C87}"/>
          </ac:cxnSpMkLst>
        </pc:cxnChg>
        <pc:cxnChg chg="add del mod">
          <ac:chgData name="Soheil Abbasloo" userId="d71572ce-aea6-4a3a-9d7a-c1bc96c12f67" providerId="ADAL" clId="{ED41F9C1-8274-4F08-8693-1523C4FF26CB}" dt="2022-08-12T21:46:01.610" v="5416" actId="478"/>
          <ac:cxnSpMkLst>
            <pc:docMk/>
            <pc:sldMk cId="1292419436" sldId="636"/>
            <ac:cxnSpMk id="32" creationId="{190C46E9-7A2E-BC1D-BEB1-2557A695A27B}"/>
          </ac:cxnSpMkLst>
        </pc:cxnChg>
      </pc:sldChg>
      <pc:sldChg chg="addSp delSp modSp add del mod modClrScheme chgLayout">
        <pc:chgData name="Soheil Abbasloo" userId="d71572ce-aea6-4a3a-9d7a-c1bc96c12f67" providerId="ADAL" clId="{ED41F9C1-8274-4F08-8693-1523C4FF26CB}" dt="2022-08-17T16:10:26.218" v="6093" actId="2696"/>
        <pc:sldMkLst>
          <pc:docMk/>
          <pc:sldMk cId="0" sldId="637"/>
        </pc:sldMkLst>
        <pc:spChg chg="add del mod ord">
          <ac:chgData name="Soheil Abbasloo" userId="d71572ce-aea6-4a3a-9d7a-c1bc96c12f67" providerId="ADAL" clId="{ED41F9C1-8274-4F08-8693-1523C4FF26CB}" dt="2022-08-12T21:50:14.811" v="5483" actId="700"/>
          <ac:spMkLst>
            <pc:docMk/>
            <pc:sldMk cId="0" sldId="637"/>
            <ac:spMk id="2" creationId="{8A78CF8F-50F5-C7BC-5F57-D4E088EDF861}"/>
          </ac:spMkLst>
        </pc:spChg>
        <pc:spChg chg="add mod ord">
          <ac:chgData name="Soheil Abbasloo" userId="d71572ce-aea6-4a3a-9d7a-c1bc96c12f67" providerId="ADAL" clId="{ED41F9C1-8274-4F08-8693-1523C4FF26CB}" dt="2022-08-12T21:50:14.811" v="5483" actId="700"/>
          <ac:spMkLst>
            <pc:docMk/>
            <pc:sldMk cId="0" sldId="637"/>
            <ac:spMk id="3" creationId="{4CC887D2-77AB-41F4-CBBE-0B6D8CDB9550}"/>
          </ac:spMkLst>
        </pc:spChg>
        <pc:spChg chg="del mod ord">
          <ac:chgData name="Soheil Abbasloo" userId="d71572ce-aea6-4a3a-9d7a-c1bc96c12f67" providerId="ADAL" clId="{ED41F9C1-8274-4F08-8693-1523C4FF26CB}" dt="2022-08-12T21:50:05.509" v="5482" actId="700"/>
          <ac:spMkLst>
            <pc:docMk/>
            <pc:sldMk cId="0" sldId="637"/>
            <ac:spMk id="6" creationId="{ABF1D734-C09C-2039-6A03-B178293BC2B8}"/>
          </ac:spMkLst>
        </pc:spChg>
        <pc:spChg chg="mod ord">
          <ac:chgData name="Soheil Abbasloo" userId="d71572ce-aea6-4a3a-9d7a-c1bc96c12f67" providerId="ADAL" clId="{ED41F9C1-8274-4F08-8693-1523C4FF26CB}" dt="2022-08-12T21:50:19.966" v="5486" actId="404"/>
          <ac:spMkLst>
            <pc:docMk/>
            <pc:sldMk cId="0" sldId="637"/>
            <ac:spMk id="84994" creationId="{A8AF50E7-220D-DE1B-897F-4C7C4396D453}"/>
          </ac:spMkLst>
        </pc:spChg>
        <pc:spChg chg="mod ord">
          <ac:chgData name="Soheil Abbasloo" userId="d71572ce-aea6-4a3a-9d7a-c1bc96c12f67" providerId="ADAL" clId="{ED41F9C1-8274-4F08-8693-1523C4FF26CB}" dt="2022-08-12T21:50:14.811" v="5483" actId="700"/>
          <ac:spMkLst>
            <pc:docMk/>
            <pc:sldMk cId="0" sldId="637"/>
            <ac:spMk id="84996" creationId="{D3EBC721-60D5-E1D0-4579-3C3C2040A3FE}"/>
          </ac:spMkLst>
        </pc:spChg>
      </pc:sldChg>
      <pc:sldChg chg="modSp add del mod modClrScheme chgLayout">
        <pc:chgData name="Soheil Abbasloo" userId="d71572ce-aea6-4a3a-9d7a-c1bc96c12f67" providerId="ADAL" clId="{ED41F9C1-8274-4F08-8693-1523C4FF26CB}" dt="2022-08-12T22:20:26.174" v="5955" actId="47"/>
        <pc:sldMkLst>
          <pc:docMk/>
          <pc:sldMk cId="0" sldId="638"/>
        </pc:sldMkLst>
        <pc:spChg chg="mod ord">
          <ac:chgData name="Soheil Abbasloo" userId="d71572ce-aea6-4a3a-9d7a-c1bc96c12f67" providerId="ADAL" clId="{ED41F9C1-8274-4F08-8693-1523C4FF26CB}" dt="2022-08-12T21:50:05.509" v="5482" actId="700"/>
          <ac:spMkLst>
            <pc:docMk/>
            <pc:sldMk cId="0" sldId="638"/>
            <ac:spMk id="92162" creationId="{9E1E0945-4627-3968-D671-48DC2D407230}"/>
          </ac:spMkLst>
        </pc:spChg>
        <pc:spChg chg="mod ord">
          <ac:chgData name="Soheil Abbasloo" userId="d71572ce-aea6-4a3a-9d7a-c1bc96c12f67" providerId="ADAL" clId="{ED41F9C1-8274-4F08-8693-1523C4FF26CB}" dt="2022-08-12T21:50:58.897" v="5488" actId="14100"/>
          <ac:spMkLst>
            <pc:docMk/>
            <pc:sldMk cId="0" sldId="638"/>
            <ac:spMk id="92163" creationId="{E5262DBF-6D2F-6192-3B13-0BAF6FAD244B}"/>
          </ac:spMkLst>
        </pc:spChg>
        <pc:spChg chg="mod ord">
          <ac:chgData name="Soheil Abbasloo" userId="d71572ce-aea6-4a3a-9d7a-c1bc96c12f67" providerId="ADAL" clId="{ED41F9C1-8274-4F08-8693-1523C4FF26CB}" dt="2022-08-12T21:50:05.509" v="5482" actId="700"/>
          <ac:spMkLst>
            <pc:docMk/>
            <pc:sldMk cId="0" sldId="638"/>
            <ac:spMk id="92164" creationId="{B573629D-9B87-F120-905C-B2068724EC79}"/>
          </ac:spMkLst>
        </pc:spChg>
      </pc:sldChg>
      <pc:sldChg chg="modSp add del mod modClrScheme chgLayout">
        <pc:chgData name="Soheil Abbasloo" userId="d71572ce-aea6-4a3a-9d7a-c1bc96c12f67" providerId="ADAL" clId="{ED41F9C1-8274-4F08-8693-1523C4FF26CB}" dt="2022-08-12T22:22:13.329" v="5989" actId="2696"/>
        <pc:sldMkLst>
          <pc:docMk/>
          <pc:sldMk cId="0" sldId="639"/>
        </pc:sldMkLst>
        <pc:spChg chg="mod ord">
          <ac:chgData name="Soheil Abbasloo" userId="d71572ce-aea6-4a3a-9d7a-c1bc96c12f67" providerId="ADAL" clId="{ED41F9C1-8274-4F08-8693-1523C4FF26CB}" dt="2022-08-12T21:50:05.509" v="5482" actId="700"/>
          <ac:spMkLst>
            <pc:docMk/>
            <pc:sldMk cId="0" sldId="639"/>
            <ac:spMk id="94210" creationId="{85780178-1FC7-E862-2232-2330CE04B195}"/>
          </ac:spMkLst>
        </pc:spChg>
        <pc:spChg chg="mod ord">
          <ac:chgData name="Soheil Abbasloo" userId="d71572ce-aea6-4a3a-9d7a-c1bc96c12f67" providerId="ADAL" clId="{ED41F9C1-8274-4F08-8693-1523C4FF26CB}" dt="2022-08-12T21:51:05.929" v="5489" actId="14100"/>
          <ac:spMkLst>
            <pc:docMk/>
            <pc:sldMk cId="0" sldId="639"/>
            <ac:spMk id="94211" creationId="{9A405A3C-5373-C4C7-D248-3F8AB1A8CB51}"/>
          </ac:spMkLst>
        </pc:spChg>
        <pc:spChg chg="mod ord">
          <ac:chgData name="Soheil Abbasloo" userId="d71572ce-aea6-4a3a-9d7a-c1bc96c12f67" providerId="ADAL" clId="{ED41F9C1-8274-4F08-8693-1523C4FF26CB}" dt="2022-08-12T21:50:05.509" v="5482" actId="700"/>
          <ac:spMkLst>
            <pc:docMk/>
            <pc:sldMk cId="0" sldId="639"/>
            <ac:spMk id="94212" creationId="{69EDDFC8-606C-EB1C-DBC9-C4E7808113BF}"/>
          </ac:spMkLst>
        </pc:spChg>
      </pc:sldChg>
      <pc:sldChg chg="modSp add del mod ord modClrScheme modShow chgLayout">
        <pc:chgData name="Soheil Abbasloo" userId="d71572ce-aea6-4a3a-9d7a-c1bc96c12f67" providerId="ADAL" clId="{ED41F9C1-8274-4F08-8693-1523C4FF26CB}" dt="2022-08-17T16:10:26.218" v="6093" actId="2696"/>
        <pc:sldMkLst>
          <pc:docMk/>
          <pc:sldMk cId="0" sldId="640"/>
        </pc:sldMkLst>
        <pc:spChg chg="mod ord">
          <ac:chgData name="Soheil Abbasloo" userId="d71572ce-aea6-4a3a-9d7a-c1bc96c12f67" providerId="ADAL" clId="{ED41F9C1-8274-4F08-8693-1523C4FF26CB}" dt="2022-08-12T21:50:05.509" v="5482" actId="700"/>
          <ac:spMkLst>
            <pc:docMk/>
            <pc:sldMk cId="0" sldId="640"/>
            <ac:spMk id="96258" creationId="{7C8C71F3-A2DF-3B29-AE66-F89E64C69D65}"/>
          </ac:spMkLst>
        </pc:spChg>
        <pc:spChg chg="mod ord">
          <ac:chgData name="Soheil Abbasloo" userId="d71572ce-aea6-4a3a-9d7a-c1bc96c12f67" providerId="ADAL" clId="{ED41F9C1-8274-4F08-8693-1523C4FF26CB}" dt="2022-08-12T21:50:05.509" v="5482" actId="700"/>
          <ac:spMkLst>
            <pc:docMk/>
            <pc:sldMk cId="0" sldId="640"/>
            <ac:spMk id="96260" creationId="{8C4147F4-B107-8186-A48B-4322CEDA12BD}"/>
          </ac:spMkLst>
        </pc:spChg>
        <pc:spChg chg="mod ord">
          <ac:chgData name="Soheil Abbasloo" userId="d71572ce-aea6-4a3a-9d7a-c1bc96c12f67" providerId="ADAL" clId="{ED41F9C1-8274-4F08-8693-1523C4FF26CB}" dt="2022-08-12T21:50:05.509" v="5482" actId="700"/>
          <ac:spMkLst>
            <pc:docMk/>
            <pc:sldMk cId="0" sldId="640"/>
            <ac:spMk id="827395" creationId="{FF84B7FE-4413-CD35-7B68-4E6C7D66AAAD}"/>
          </ac:spMkLst>
        </pc:spChg>
      </pc:sldChg>
      <pc:sldChg chg="modSp add del mod">
        <pc:chgData name="Soheil Abbasloo" userId="d71572ce-aea6-4a3a-9d7a-c1bc96c12f67" providerId="ADAL" clId="{ED41F9C1-8274-4F08-8693-1523C4FF26CB}" dt="2022-08-17T16:10:26.218" v="6093" actId="2696"/>
        <pc:sldMkLst>
          <pc:docMk/>
          <pc:sldMk cId="2199480211" sldId="641"/>
        </pc:sldMkLst>
        <pc:spChg chg="mod">
          <ac:chgData name="Soheil Abbasloo" userId="d71572ce-aea6-4a3a-9d7a-c1bc96c12f67" providerId="ADAL" clId="{ED41F9C1-8274-4F08-8693-1523C4FF26CB}" dt="2022-08-12T22:08:36.785" v="5830" actId="6549"/>
          <ac:spMkLst>
            <pc:docMk/>
            <pc:sldMk cId="2199480211" sldId="641"/>
            <ac:spMk id="86021" creationId="{56F2F409-1E5F-D945-39DE-BEFBC3980BC6}"/>
          </ac:spMkLst>
        </pc:spChg>
        <pc:graphicFrameChg chg="modGraphic">
          <ac:chgData name="Soheil Abbasloo" userId="d71572ce-aea6-4a3a-9d7a-c1bc96c12f67" providerId="ADAL" clId="{ED41F9C1-8274-4F08-8693-1523C4FF26CB}" dt="2022-08-12T22:08:58.325" v="5831" actId="207"/>
          <ac:graphicFrameMkLst>
            <pc:docMk/>
            <pc:sldMk cId="2199480211" sldId="641"/>
            <ac:graphicFrameMk id="3" creationId="{99D8422D-68C5-0116-D74C-6B1594BBC5AD}"/>
          </ac:graphicFrameMkLst>
        </pc:graphicFrameChg>
      </pc:sldChg>
      <pc:sldChg chg="modSp add del mod ord">
        <pc:chgData name="Soheil Abbasloo" userId="d71572ce-aea6-4a3a-9d7a-c1bc96c12f67" providerId="ADAL" clId="{ED41F9C1-8274-4F08-8693-1523C4FF26CB}" dt="2022-08-17T16:10:26.218" v="6093" actId="2696"/>
        <pc:sldMkLst>
          <pc:docMk/>
          <pc:sldMk cId="3039628124" sldId="642"/>
        </pc:sldMkLst>
        <pc:spChg chg="mod">
          <ac:chgData name="Soheil Abbasloo" userId="d71572ce-aea6-4a3a-9d7a-c1bc96c12f67" providerId="ADAL" clId="{ED41F9C1-8274-4F08-8693-1523C4FF26CB}" dt="2022-08-12T22:11:26.123" v="5848" actId="207"/>
          <ac:spMkLst>
            <pc:docMk/>
            <pc:sldMk cId="3039628124" sldId="642"/>
            <ac:spMk id="86021" creationId="{56F2F409-1E5F-D945-39DE-BEFBC3980BC6}"/>
          </ac:spMkLst>
        </pc:spChg>
        <pc:graphicFrameChg chg="modGraphic">
          <ac:chgData name="Soheil Abbasloo" userId="d71572ce-aea6-4a3a-9d7a-c1bc96c12f67" providerId="ADAL" clId="{ED41F9C1-8274-4F08-8693-1523C4FF26CB}" dt="2022-08-12T22:11:06.619" v="5845" actId="207"/>
          <ac:graphicFrameMkLst>
            <pc:docMk/>
            <pc:sldMk cId="3039628124" sldId="642"/>
            <ac:graphicFrameMk id="3" creationId="{99D8422D-68C5-0116-D74C-6B1594BBC5AD}"/>
          </ac:graphicFrameMkLst>
        </pc:graphicFrameChg>
      </pc:sldChg>
      <pc:sldChg chg="modSp add del mod ord">
        <pc:chgData name="Soheil Abbasloo" userId="d71572ce-aea6-4a3a-9d7a-c1bc96c12f67" providerId="ADAL" clId="{ED41F9C1-8274-4F08-8693-1523C4FF26CB}" dt="2022-08-17T16:10:26.218" v="6093" actId="2696"/>
        <pc:sldMkLst>
          <pc:docMk/>
          <pc:sldMk cId="2513700804" sldId="643"/>
        </pc:sldMkLst>
        <pc:spChg chg="mod">
          <ac:chgData name="Soheil Abbasloo" userId="d71572ce-aea6-4a3a-9d7a-c1bc96c12f67" providerId="ADAL" clId="{ED41F9C1-8274-4F08-8693-1523C4FF26CB}" dt="2022-08-12T22:12:25.464" v="5858" actId="20577"/>
          <ac:spMkLst>
            <pc:docMk/>
            <pc:sldMk cId="2513700804" sldId="643"/>
            <ac:spMk id="86021" creationId="{56F2F409-1E5F-D945-39DE-BEFBC3980BC6}"/>
          </ac:spMkLst>
        </pc:spChg>
        <pc:graphicFrameChg chg="modGraphic">
          <ac:chgData name="Soheil Abbasloo" userId="d71572ce-aea6-4a3a-9d7a-c1bc96c12f67" providerId="ADAL" clId="{ED41F9C1-8274-4F08-8693-1523C4FF26CB}" dt="2022-08-12T22:12:21.443" v="5856" actId="207"/>
          <ac:graphicFrameMkLst>
            <pc:docMk/>
            <pc:sldMk cId="2513700804" sldId="643"/>
            <ac:graphicFrameMk id="3" creationId="{99D8422D-68C5-0116-D74C-6B1594BBC5AD}"/>
          </ac:graphicFrameMkLst>
        </pc:graphicFrameChg>
      </pc:sldChg>
      <pc:sldChg chg="modSp add del mod ord">
        <pc:chgData name="Soheil Abbasloo" userId="d71572ce-aea6-4a3a-9d7a-c1bc96c12f67" providerId="ADAL" clId="{ED41F9C1-8274-4F08-8693-1523C4FF26CB}" dt="2022-08-17T16:10:26.218" v="6093" actId="2696"/>
        <pc:sldMkLst>
          <pc:docMk/>
          <pc:sldMk cId="1422314529" sldId="644"/>
        </pc:sldMkLst>
        <pc:spChg chg="mod">
          <ac:chgData name="Soheil Abbasloo" userId="d71572ce-aea6-4a3a-9d7a-c1bc96c12f67" providerId="ADAL" clId="{ED41F9C1-8274-4F08-8693-1523C4FF26CB}" dt="2022-08-12T22:13:10.888" v="5868" actId="6549"/>
          <ac:spMkLst>
            <pc:docMk/>
            <pc:sldMk cId="1422314529" sldId="644"/>
            <ac:spMk id="86021" creationId="{56F2F409-1E5F-D945-39DE-BEFBC3980BC6}"/>
          </ac:spMkLst>
        </pc:spChg>
        <pc:graphicFrameChg chg="modGraphic">
          <ac:chgData name="Soheil Abbasloo" userId="d71572ce-aea6-4a3a-9d7a-c1bc96c12f67" providerId="ADAL" clId="{ED41F9C1-8274-4F08-8693-1523C4FF26CB}" dt="2022-08-12T22:13:21.282" v="5869" actId="207"/>
          <ac:graphicFrameMkLst>
            <pc:docMk/>
            <pc:sldMk cId="1422314529" sldId="644"/>
            <ac:graphicFrameMk id="3" creationId="{99D8422D-68C5-0116-D74C-6B1594BBC5AD}"/>
          </ac:graphicFrameMkLst>
        </pc:graphicFrameChg>
      </pc:sldChg>
      <pc:sldChg chg="modSp add del mod">
        <pc:chgData name="Soheil Abbasloo" userId="d71572ce-aea6-4a3a-9d7a-c1bc96c12f67" providerId="ADAL" clId="{ED41F9C1-8274-4F08-8693-1523C4FF26CB}" dt="2022-08-17T16:10:26.218" v="6093" actId="2696"/>
        <pc:sldMkLst>
          <pc:docMk/>
          <pc:sldMk cId="2617910128" sldId="645"/>
        </pc:sldMkLst>
        <pc:spChg chg="mod">
          <ac:chgData name="Soheil Abbasloo" userId="d71572ce-aea6-4a3a-9d7a-c1bc96c12f67" providerId="ADAL" clId="{ED41F9C1-8274-4F08-8693-1523C4FF26CB}" dt="2022-08-12T22:15:31.577" v="5905" actId="207"/>
          <ac:spMkLst>
            <pc:docMk/>
            <pc:sldMk cId="2617910128" sldId="645"/>
            <ac:spMk id="86021" creationId="{56F2F409-1E5F-D945-39DE-BEFBC3980BC6}"/>
          </ac:spMkLst>
        </pc:spChg>
        <pc:graphicFrameChg chg="modGraphic">
          <ac:chgData name="Soheil Abbasloo" userId="d71572ce-aea6-4a3a-9d7a-c1bc96c12f67" providerId="ADAL" clId="{ED41F9C1-8274-4F08-8693-1523C4FF26CB}" dt="2022-08-12T22:14:29.764" v="5877" actId="207"/>
          <ac:graphicFrameMkLst>
            <pc:docMk/>
            <pc:sldMk cId="2617910128" sldId="645"/>
            <ac:graphicFrameMk id="3" creationId="{99D8422D-68C5-0116-D74C-6B1594BBC5AD}"/>
          </ac:graphicFrameMkLst>
        </pc:graphicFrameChg>
      </pc:sldChg>
      <pc:sldChg chg="modSp add del mod">
        <pc:chgData name="Soheil Abbasloo" userId="d71572ce-aea6-4a3a-9d7a-c1bc96c12f67" providerId="ADAL" clId="{ED41F9C1-8274-4F08-8693-1523C4FF26CB}" dt="2022-08-17T16:10:26.218" v="6093" actId="2696"/>
        <pc:sldMkLst>
          <pc:docMk/>
          <pc:sldMk cId="1680044374" sldId="646"/>
        </pc:sldMkLst>
        <pc:spChg chg="mod">
          <ac:chgData name="Soheil Abbasloo" userId="d71572ce-aea6-4a3a-9d7a-c1bc96c12f67" providerId="ADAL" clId="{ED41F9C1-8274-4F08-8693-1523C4FF26CB}" dt="2022-08-12T22:17:09.253" v="5912" actId="6549"/>
          <ac:spMkLst>
            <pc:docMk/>
            <pc:sldMk cId="1680044374" sldId="646"/>
            <ac:spMk id="86021" creationId="{56F2F409-1E5F-D945-39DE-BEFBC3980BC6}"/>
          </ac:spMkLst>
        </pc:spChg>
        <pc:graphicFrameChg chg="modGraphic">
          <ac:chgData name="Soheil Abbasloo" userId="d71572ce-aea6-4a3a-9d7a-c1bc96c12f67" providerId="ADAL" clId="{ED41F9C1-8274-4F08-8693-1523C4FF26CB}" dt="2022-08-12T22:17:22.622" v="5913" actId="207"/>
          <ac:graphicFrameMkLst>
            <pc:docMk/>
            <pc:sldMk cId="1680044374" sldId="646"/>
            <ac:graphicFrameMk id="3" creationId="{99D8422D-68C5-0116-D74C-6B1594BBC5AD}"/>
          </ac:graphicFrameMkLst>
        </pc:graphicFrameChg>
      </pc:sldChg>
      <pc:sldChg chg="modSp add del mod">
        <pc:chgData name="Soheil Abbasloo" userId="d71572ce-aea6-4a3a-9d7a-c1bc96c12f67" providerId="ADAL" clId="{ED41F9C1-8274-4F08-8693-1523C4FF26CB}" dt="2022-08-17T16:10:26.218" v="6093" actId="2696"/>
        <pc:sldMkLst>
          <pc:docMk/>
          <pc:sldMk cId="2597133869" sldId="647"/>
        </pc:sldMkLst>
        <pc:spChg chg="mod">
          <ac:chgData name="Soheil Abbasloo" userId="d71572ce-aea6-4a3a-9d7a-c1bc96c12f67" providerId="ADAL" clId="{ED41F9C1-8274-4F08-8693-1523C4FF26CB}" dt="2022-08-12T22:18:16.872" v="5927" actId="207"/>
          <ac:spMkLst>
            <pc:docMk/>
            <pc:sldMk cId="2597133869" sldId="647"/>
            <ac:spMk id="86021" creationId="{56F2F409-1E5F-D945-39DE-BEFBC3980BC6}"/>
          </ac:spMkLst>
        </pc:spChg>
        <pc:graphicFrameChg chg="modGraphic">
          <ac:chgData name="Soheil Abbasloo" userId="d71572ce-aea6-4a3a-9d7a-c1bc96c12f67" providerId="ADAL" clId="{ED41F9C1-8274-4F08-8693-1523C4FF26CB}" dt="2022-08-12T22:18:22.278" v="5928" actId="207"/>
          <ac:graphicFrameMkLst>
            <pc:docMk/>
            <pc:sldMk cId="2597133869" sldId="647"/>
            <ac:graphicFrameMk id="3" creationId="{99D8422D-68C5-0116-D74C-6B1594BBC5AD}"/>
          </ac:graphicFrameMkLst>
        </pc:graphicFrameChg>
      </pc:sldChg>
      <pc:sldChg chg="modSp add del mod">
        <pc:chgData name="Soheil Abbasloo" userId="d71572ce-aea6-4a3a-9d7a-c1bc96c12f67" providerId="ADAL" clId="{ED41F9C1-8274-4F08-8693-1523C4FF26CB}" dt="2022-08-17T16:10:26.218" v="6093" actId="2696"/>
        <pc:sldMkLst>
          <pc:docMk/>
          <pc:sldMk cId="3768510945" sldId="648"/>
        </pc:sldMkLst>
        <pc:spChg chg="mod">
          <ac:chgData name="Soheil Abbasloo" userId="d71572ce-aea6-4a3a-9d7a-c1bc96c12f67" providerId="ADAL" clId="{ED41F9C1-8274-4F08-8693-1523C4FF26CB}" dt="2022-08-12T22:21:52.455" v="5988" actId="33524"/>
          <ac:spMkLst>
            <pc:docMk/>
            <pc:sldMk cId="3768510945" sldId="648"/>
            <ac:spMk id="86021" creationId="{56F2F409-1E5F-D945-39DE-BEFBC3980BC6}"/>
          </ac:spMkLst>
        </pc:spChg>
        <pc:graphicFrameChg chg="modGraphic">
          <ac:chgData name="Soheil Abbasloo" userId="d71572ce-aea6-4a3a-9d7a-c1bc96c12f67" providerId="ADAL" clId="{ED41F9C1-8274-4F08-8693-1523C4FF26CB}" dt="2022-08-12T22:19:18.866" v="5940" actId="207"/>
          <ac:graphicFrameMkLst>
            <pc:docMk/>
            <pc:sldMk cId="3768510945" sldId="648"/>
            <ac:graphicFrameMk id="3" creationId="{99D8422D-68C5-0116-D74C-6B1594BBC5AD}"/>
          </ac:graphicFrameMkLst>
        </pc:graphicFrameChg>
      </pc:sldChg>
      <pc:sldChg chg="modSp add del mod ord modAnim">
        <pc:chgData name="Soheil Abbasloo" userId="d71572ce-aea6-4a3a-9d7a-c1bc96c12f67" providerId="ADAL" clId="{ED41F9C1-8274-4F08-8693-1523C4FF26CB}" dt="2022-08-17T16:10:26.218" v="6093" actId="2696"/>
        <pc:sldMkLst>
          <pc:docMk/>
          <pc:sldMk cId="416333005" sldId="649"/>
        </pc:sldMkLst>
        <pc:spChg chg="mod">
          <ac:chgData name="Soheil Abbasloo" userId="d71572ce-aea6-4a3a-9d7a-c1bc96c12f67" providerId="ADAL" clId="{ED41F9C1-8274-4F08-8693-1523C4FF26CB}" dt="2022-08-12T22:23:14.736" v="6025" actId="6549"/>
          <ac:spMkLst>
            <pc:docMk/>
            <pc:sldMk cId="416333005" sldId="649"/>
            <ac:spMk id="86021" creationId="{56F2F409-1E5F-D945-39DE-BEFBC3980BC6}"/>
          </ac:spMkLst>
        </pc:spChg>
        <pc:graphicFrameChg chg="modGraphic">
          <ac:chgData name="Soheil Abbasloo" userId="d71572ce-aea6-4a3a-9d7a-c1bc96c12f67" providerId="ADAL" clId="{ED41F9C1-8274-4F08-8693-1523C4FF26CB}" dt="2022-08-12T22:20:14.907" v="5953" actId="207"/>
          <ac:graphicFrameMkLst>
            <pc:docMk/>
            <pc:sldMk cId="416333005" sldId="649"/>
            <ac:graphicFrameMk id="3" creationId="{99D8422D-68C5-0116-D74C-6B1594BBC5AD}"/>
          </ac:graphicFrameMkLst>
        </pc:graphicFrameChg>
      </pc:sldChg>
      <pc:sldMasterChg chg="delSp modSp mod delSldLayout modSldLayout">
        <pc:chgData name="Soheil Abbasloo" userId="d71572ce-aea6-4a3a-9d7a-c1bc96c12f67" providerId="ADAL" clId="{ED41F9C1-8274-4F08-8693-1523C4FF26CB}" dt="2022-08-17T16:10:26.218" v="6093" actId="2696"/>
        <pc:sldMasterMkLst>
          <pc:docMk/>
          <pc:sldMasterMk cId="222779046" sldId="2147483663"/>
        </pc:sldMasterMkLst>
        <pc:spChg chg="del">
          <ac:chgData name="Soheil Abbasloo" userId="d71572ce-aea6-4a3a-9d7a-c1bc96c12f67" providerId="ADAL" clId="{ED41F9C1-8274-4F08-8693-1523C4FF26CB}" dt="2022-08-10T22:23:45.403" v="16" actId="478"/>
          <ac:spMkLst>
            <pc:docMk/>
            <pc:sldMasterMk cId="222779046" sldId="2147483663"/>
            <ac:spMk id="2" creationId="{00000000-0000-0000-0000-000000000000}"/>
          </ac:spMkLst>
        </pc:spChg>
        <pc:spChg chg="mod">
          <ac:chgData name="Soheil Abbasloo" userId="d71572ce-aea6-4a3a-9d7a-c1bc96c12f67" providerId="ADAL" clId="{ED41F9C1-8274-4F08-8693-1523C4FF26CB}" dt="2022-08-10T22:28:23.882" v="57" actId="122"/>
          <ac:spMkLst>
            <pc:docMk/>
            <pc:sldMasterMk cId="222779046" sldId="2147483663"/>
            <ac:spMk id="3" creationId="{00000000-0000-0000-0000-000000000000}"/>
          </ac:spMkLst>
        </pc:spChg>
        <pc:spChg chg="del">
          <ac:chgData name="Soheil Abbasloo" userId="d71572ce-aea6-4a3a-9d7a-c1bc96c12f67" providerId="ADAL" clId="{ED41F9C1-8274-4F08-8693-1523C4FF26CB}" dt="2022-08-10T22:23:43.535" v="15" actId="478"/>
          <ac:spMkLst>
            <pc:docMk/>
            <pc:sldMasterMk cId="222779046" sldId="2147483663"/>
            <ac:spMk id="6" creationId="{7DBBC529-0874-001C-477E-25E6E3E968F3}"/>
          </ac:spMkLst>
        </pc:spChg>
        <pc:sldLayoutChg chg="modSp">
          <pc:chgData name="Soheil Abbasloo" userId="d71572ce-aea6-4a3a-9d7a-c1bc96c12f67" providerId="ADAL" clId="{ED41F9C1-8274-4F08-8693-1523C4FF26CB}" dt="2022-08-10T22:24:57.858" v="53" actId="404"/>
          <pc:sldLayoutMkLst>
            <pc:docMk/>
            <pc:sldMasterMk cId="222779046" sldId="2147483663"/>
            <pc:sldLayoutMk cId="3750255736" sldId="2147483668"/>
          </pc:sldLayoutMkLst>
          <pc:spChg chg="mod">
            <ac:chgData name="Soheil Abbasloo" userId="d71572ce-aea6-4a3a-9d7a-c1bc96c12f67" providerId="ADAL" clId="{ED41F9C1-8274-4F08-8693-1523C4FF26CB}" dt="2022-08-10T22:24:57.858" v="53" actId="404"/>
            <ac:spMkLst>
              <pc:docMk/>
              <pc:sldMasterMk cId="222779046" sldId="2147483663"/>
              <pc:sldLayoutMk cId="3750255736" sldId="2147483668"/>
              <ac:spMk id="15" creationId="{00000000-0000-0000-0000-000000000000}"/>
            </ac:spMkLst>
          </pc:spChg>
        </pc:sldLayoutChg>
        <pc:sldLayoutChg chg="modSp">
          <pc:chgData name="Soheil Abbasloo" userId="d71572ce-aea6-4a3a-9d7a-c1bc96c12f67" providerId="ADAL" clId="{ED41F9C1-8274-4F08-8693-1523C4FF26CB}" dt="2022-08-10T22:27:56.709" v="55" actId="404"/>
          <pc:sldLayoutMkLst>
            <pc:docMk/>
            <pc:sldMasterMk cId="222779046" sldId="2147483663"/>
            <pc:sldLayoutMk cId="1711771940" sldId="2147483669"/>
          </pc:sldLayoutMkLst>
          <pc:spChg chg="mod">
            <ac:chgData name="Soheil Abbasloo" userId="d71572ce-aea6-4a3a-9d7a-c1bc96c12f67" providerId="ADAL" clId="{ED41F9C1-8274-4F08-8693-1523C4FF26CB}" dt="2022-08-10T22:27:56.709" v="55" actId="404"/>
            <ac:spMkLst>
              <pc:docMk/>
              <pc:sldMasterMk cId="222779046" sldId="2147483663"/>
              <pc:sldLayoutMk cId="1711771940" sldId="2147483669"/>
              <ac:spMk id="19" creationId="{00000000-0000-0000-0000-000000000000}"/>
            </ac:spMkLst>
          </pc:spChg>
        </pc:sldLayoutChg>
        <pc:sldLayoutChg chg="del">
          <pc:chgData name="Soheil Abbasloo" userId="d71572ce-aea6-4a3a-9d7a-c1bc96c12f67" providerId="ADAL" clId="{ED41F9C1-8274-4F08-8693-1523C4FF26CB}" dt="2022-08-10T22:28:59.896" v="59" actId="47"/>
          <pc:sldLayoutMkLst>
            <pc:docMk/>
            <pc:sldMasterMk cId="222779046" sldId="2147483663"/>
            <pc:sldLayoutMk cId="3663344456" sldId="2147483678"/>
          </pc:sldLayoutMkLst>
        </pc:sldLayoutChg>
        <pc:sldLayoutChg chg="del">
          <pc:chgData name="Soheil Abbasloo" userId="d71572ce-aea6-4a3a-9d7a-c1bc96c12f67" providerId="ADAL" clId="{ED41F9C1-8274-4F08-8693-1523C4FF26CB}" dt="2022-08-10T22:20:34.552" v="0" actId="47"/>
          <pc:sldLayoutMkLst>
            <pc:docMk/>
            <pc:sldMasterMk cId="222779046" sldId="2147483663"/>
            <pc:sldLayoutMk cId="3878414161" sldId="2147483678"/>
          </pc:sldLayoutMkLst>
        </pc:sldLayoutChg>
        <pc:sldLayoutChg chg="del">
          <pc:chgData name="Soheil Abbasloo" userId="d71572ce-aea6-4a3a-9d7a-c1bc96c12f67" providerId="ADAL" clId="{ED41F9C1-8274-4F08-8693-1523C4FF26CB}" dt="2022-08-10T22:20:34.552" v="0" actId="47"/>
          <pc:sldLayoutMkLst>
            <pc:docMk/>
            <pc:sldMasterMk cId="222779046" sldId="2147483663"/>
            <pc:sldLayoutMk cId="525155148" sldId="2147483679"/>
          </pc:sldLayoutMkLst>
        </pc:sldLayoutChg>
        <pc:sldLayoutChg chg="del">
          <pc:chgData name="Soheil Abbasloo" userId="d71572ce-aea6-4a3a-9d7a-c1bc96c12f67" providerId="ADAL" clId="{ED41F9C1-8274-4F08-8693-1523C4FF26CB}" dt="2022-08-17T16:10:26.218" v="6093" actId="2696"/>
          <pc:sldLayoutMkLst>
            <pc:docMk/>
            <pc:sldMasterMk cId="222779046" sldId="2147483663"/>
            <pc:sldLayoutMk cId="2115134489" sldId="2147483681"/>
          </pc:sldLayoutMkLst>
        </pc:sldLayoutChg>
      </pc:sldMasterChg>
      <pc:sldMasterChg chg="addSp">
        <pc:chgData name="Soheil Abbasloo" userId="d71572ce-aea6-4a3a-9d7a-c1bc96c12f67" providerId="ADAL" clId="{ED41F9C1-8274-4F08-8693-1523C4FF26CB}" dt="2022-08-10T22:21:28.842" v="9"/>
        <pc:sldMasterMkLst>
          <pc:docMk/>
          <pc:sldMasterMk cId="3113331252" sldId="2147483681"/>
        </pc:sldMasterMkLst>
        <pc:spChg chg="add">
          <ac:chgData name="Soheil Abbasloo" userId="d71572ce-aea6-4a3a-9d7a-c1bc96c12f67" providerId="ADAL" clId="{ED41F9C1-8274-4F08-8693-1523C4FF26CB}" dt="2022-08-10T22:21:28.842" v="9"/>
          <ac:spMkLst>
            <pc:docMk/>
            <pc:sldMasterMk cId="3113331252" sldId="2147483681"/>
            <ac:spMk id="7" creationId="{E24C3658-5440-C8DB-210F-EEF198003069}"/>
          </ac:spMkLst>
        </pc:spChg>
      </pc:sldMasterChg>
      <pc:sldMasterChg chg="del delSldLayout">
        <pc:chgData name="Soheil Abbasloo" userId="d71572ce-aea6-4a3a-9d7a-c1bc96c12f67" providerId="ADAL" clId="{ED41F9C1-8274-4F08-8693-1523C4FF26CB}" dt="2022-08-10T22:32:08.897" v="106" actId="700"/>
        <pc:sldMasterMkLst>
          <pc:docMk/>
          <pc:sldMasterMk cId="3262656399" sldId="2147483681"/>
        </pc:sldMasterMkLst>
        <pc:sldLayoutChg chg="del">
          <pc:chgData name="Soheil Abbasloo" userId="d71572ce-aea6-4a3a-9d7a-c1bc96c12f67" providerId="ADAL" clId="{ED41F9C1-8274-4F08-8693-1523C4FF26CB}" dt="2022-08-10T22:32:08.897" v="106" actId="700"/>
          <pc:sldLayoutMkLst>
            <pc:docMk/>
            <pc:sldMasterMk cId="3262656399" sldId="2147483681"/>
            <pc:sldLayoutMk cId="4030770027" sldId="2147483682"/>
          </pc:sldLayoutMkLst>
        </pc:sldLayoutChg>
        <pc:sldLayoutChg chg="del">
          <pc:chgData name="Soheil Abbasloo" userId="d71572ce-aea6-4a3a-9d7a-c1bc96c12f67" providerId="ADAL" clId="{ED41F9C1-8274-4F08-8693-1523C4FF26CB}" dt="2022-08-10T22:32:08.897" v="106" actId="700"/>
          <pc:sldLayoutMkLst>
            <pc:docMk/>
            <pc:sldMasterMk cId="3262656399" sldId="2147483681"/>
            <pc:sldLayoutMk cId="2252726473" sldId="2147483683"/>
          </pc:sldLayoutMkLst>
        </pc:sldLayoutChg>
        <pc:sldLayoutChg chg="del">
          <pc:chgData name="Soheil Abbasloo" userId="d71572ce-aea6-4a3a-9d7a-c1bc96c12f67" providerId="ADAL" clId="{ED41F9C1-8274-4F08-8693-1523C4FF26CB}" dt="2022-08-10T22:32:08.897" v="106" actId="700"/>
          <pc:sldLayoutMkLst>
            <pc:docMk/>
            <pc:sldMasterMk cId="3262656399" sldId="2147483681"/>
            <pc:sldLayoutMk cId="3744010685" sldId="2147483684"/>
          </pc:sldLayoutMkLst>
        </pc:sldLayoutChg>
        <pc:sldLayoutChg chg="del">
          <pc:chgData name="Soheil Abbasloo" userId="d71572ce-aea6-4a3a-9d7a-c1bc96c12f67" providerId="ADAL" clId="{ED41F9C1-8274-4F08-8693-1523C4FF26CB}" dt="2022-08-10T22:32:08.897" v="106" actId="700"/>
          <pc:sldLayoutMkLst>
            <pc:docMk/>
            <pc:sldMasterMk cId="3262656399" sldId="2147483681"/>
            <pc:sldLayoutMk cId="3930290795" sldId="2147483685"/>
          </pc:sldLayoutMkLst>
        </pc:sldLayoutChg>
        <pc:sldLayoutChg chg="del">
          <pc:chgData name="Soheil Abbasloo" userId="d71572ce-aea6-4a3a-9d7a-c1bc96c12f67" providerId="ADAL" clId="{ED41F9C1-8274-4F08-8693-1523C4FF26CB}" dt="2022-08-10T22:32:08.897" v="106" actId="700"/>
          <pc:sldLayoutMkLst>
            <pc:docMk/>
            <pc:sldMasterMk cId="3262656399" sldId="2147483681"/>
            <pc:sldLayoutMk cId="2689949808" sldId="2147483686"/>
          </pc:sldLayoutMkLst>
        </pc:sldLayoutChg>
        <pc:sldLayoutChg chg="del">
          <pc:chgData name="Soheil Abbasloo" userId="d71572ce-aea6-4a3a-9d7a-c1bc96c12f67" providerId="ADAL" clId="{ED41F9C1-8274-4F08-8693-1523C4FF26CB}" dt="2022-08-10T22:32:08.897" v="106" actId="700"/>
          <pc:sldLayoutMkLst>
            <pc:docMk/>
            <pc:sldMasterMk cId="3262656399" sldId="2147483681"/>
            <pc:sldLayoutMk cId="333149546" sldId="2147483687"/>
          </pc:sldLayoutMkLst>
        </pc:sldLayoutChg>
        <pc:sldLayoutChg chg="del">
          <pc:chgData name="Soheil Abbasloo" userId="d71572ce-aea6-4a3a-9d7a-c1bc96c12f67" providerId="ADAL" clId="{ED41F9C1-8274-4F08-8693-1523C4FF26CB}" dt="2022-08-10T22:32:08.897" v="106" actId="700"/>
          <pc:sldLayoutMkLst>
            <pc:docMk/>
            <pc:sldMasterMk cId="3262656399" sldId="2147483681"/>
            <pc:sldLayoutMk cId="1003892992" sldId="2147483688"/>
          </pc:sldLayoutMkLst>
        </pc:sldLayoutChg>
        <pc:sldLayoutChg chg="del">
          <pc:chgData name="Soheil Abbasloo" userId="d71572ce-aea6-4a3a-9d7a-c1bc96c12f67" providerId="ADAL" clId="{ED41F9C1-8274-4F08-8693-1523C4FF26CB}" dt="2022-08-10T22:32:08.897" v="106" actId="700"/>
          <pc:sldLayoutMkLst>
            <pc:docMk/>
            <pc:sldMasterMk cId="3262656399" sldId="2147483681"/>
            <pc:sldLayoutMk cId="3829086001" sldId="2147483689"/>
          </pc:sldLayoutMkLst>
        </pc:sldLayoutChg>
        <pc:sldLayoutChg chg="del">
          <pc:chgData name="Soheil Abbasloo" userId="d71572ce-aea6-4a3a-9d7a-c1bc96c12f67" providerId="ADAL" clId="{ED41F9C1-8274-4F08-8693-1523C4FF26CB}" dt="2022-08-10T22:32:08.897" v="106" actId="700"/>
          <pc:sldLayoutMkLst>
            <pc:docMk/>
            <pc:sldMasterMk cId="3262656399" sldId="2147483681"/>
            <pc:sldLayoutMk cId="167987743" sldId="2147483690"/>
          </pc:sldLayoutMkLst>
        </pc:sldLayoutChg>
        <pc:sldLayoutChg chg="del">
          <pc:chgData name="Soheil Abbasloo" userId="d71572ce-aea6-4a3a-9d7a-c1bc96c12f67" providerId="ADAL" clId="{ED41F9C1-8274-4F08-8693-1523C4FF26CB}" dt="2022-08-10T22:32:08.897" v="106" actId="700"/>
          <pc:sldLayoutMkLst>
            <pc:docMk/>
            <pc:sldMasterMk cId="3262656399" sldId="2147483681"/>
            <pc:sldLayoutMk cId="1314168537" sldId="2147483691"/>
          </pc:sldLayoutMkLst>
        </pc:sldLayoutChg>
        <pc:sldLayoutChg chg="del">
          <pc:chgData name="Soheil Abbasloo" userId="d71572ce-aea6-4a3a-9d7a-c1bc96c12f67" providerId="ADAL" clId="{ED41F9C1-8274-4F08-8693-1523C4FF26CB}" dt="2022-08-10T22:32:08.897" v="106" actId="700"/>
          <pc:sldLayoutMkLst>
            <pc:docMk/>
            <pc:sldMasterMk cId="3262656399" sldId="2147483681"/>
            <pc:sldLayoutMk cId="1115588036" sldId="2147483692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F0BABB5-F332-1B8C-134C-CC319271BBA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701CB9B-9718-C6D1-929E-F306E45566F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CD5079-981C-476A-AB7A-1AABBF1DC7D0}" type="datetimeFigureOut">
              <a:rPr lang="en-US" smtClean="0"/>
              <a:t>12/11/2022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F63AAF-62A4-D117-08BC-D2154E6D30B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8B83DF-761B-D94F-A935-237E522D611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871F1A-4452-4ED7-A9A4-2462C81F8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27790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34" name="Shape 34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23553516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defTabSz="546100">
      <a:defRPr sz="2200">
        <a:latin typeface="Lucida Grande"/>
        <a:ea typeface="Lucida Grande"/>
        <a:cs typeface="Lucida Grande"/>
        <a:sym typeface="Lucida Grande"/>
      </a:defRPr>
    </a:lvl1pPr>
    <a:lvl2pPr indent="228600" defTabSz="546100">
      <a:defRPr sz="2200">
        <a:latin typeface="Lucida Grande"/>
        <a:ea typeface="Lucida Grande"/>
        <a:cs typeface="Lucida Grande"/>
        <a:sym typeface="Lucida Grande"/>
      </a:defRPr>
    </a:lvl2pPr>
    <a:lvl3pPr indent="457200" defTabSz="546100">
      <a:defRPr sz="2200">
        <a:latin typeface="Lucida Grande"/>
        <a:ea typeface="Lucida Grande"/>
        <a:cs typeface="Lucida Grande"/>
        <a:sym typeface="Lucida Grande"/>
      </a:defRPr>
    </a:lvl3pPr>
    <a:lvl4pPr indent="685800" defTabSz="546100">
      <a:defRPr sz="2200">
        <a:latin typeface="Lucida Grande"/>
        <a:ea typeface="Lucida Grande"/>
        <a:cs typeface="Lucida Grande"/>
        <a:sym typeface="Lucida Grande"/>
      </a:defRPr>
    </a:lvl4pPr>
    <a:lvl5pPr indent="914400" defTabSz="546100">
      <a:defRPr sz="2200">
        <a:latin typeface="Lucida Grande"/>
        <a:ea typeface="Lucida Grande"/>
        <a:cs typeface="Lucida Grande"/>
        <a:sym typeface="Lucida Grande"/>
      </a:defRPr>
    </a:lvl5pPr>
    <a:lvl6pPr indent="1143000" defTabSz="546100">
      <a:defRPr sz="2200">
        <a:latin typeface="Lucida Grande"/>
        <a:ea typeface="Lucida Grande"/>
        <a:cs typeface="Lucida Grande"/>
        <a:sym typeface="Lucida Grande"/>
      </a:defRPr>
    </a:lvl6pPr>
    <a:lvl7pPr indent="1371600" defTabSz="546100">
      <a:defRPr sz="2200">
        <a:latin typeface="Lucida Grande"/>
        <a:ea typeface="Lucida Grande"/>
        <a:cs typeface="Lucida Grande"/>
        <a:sym typeface="Lucida Grande"/>
      </a:defRPr>
    </a:lvl7pPr>
    <a:lvl8pPr indent="1600200" defTabSz="546100">
      <a:defRPr sz="2200">
        <a:latin typeface="Lucida Grande"/>
        <a:ea typeface="Lucida Grande"/>
        <a:cs typeface="Lucida Grande"/>
        <a:sym typeface="Lucida Grande"/>
      </a:defRPr>
    </a:lvl8pPr>
    <a:lvl9pPr indent="1828800" defTabSz="546100">
      <a:defRPr sz="2200">
        <a:latin typeface="Lucida Grande"/>
        <a:ea typeface="Lucida Grande"/>
        <a:cs typeface="Lucida Grande"/>
        <a:sym typeface="Lucida Grand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>
            <a:extLst>
              <a:ext uri="{FF2B5EF4-FFF2-40B4-BE49-F238E27FC236}">
                <a16:creationId xmlns:a16="http://schemas.microsoft.com/office/drawing/2014/main" id="{078E5944-D43F-EB64-B734-D948BA34DBB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7263"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1pPr>
            <a:lvl2pPr marL="37931725" indent="-37474525" defTabSz="957263"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14854BEE-0673-4A70-A304-5DB7E0CFC708}" type="slidenum">
              <a:rPr lang="en-US" altLang="en-US" sz="1300" b="0">
                <a:latin typeface="Times New Roman" panose="02020603050405020304" pitchFamily="18" charset="0"/>
              </a:rPr>
              <a:pPr eaLnBrk="1" hangingPunct="1"/>
              <a:t>14</a:t>
            </a:fld>
            <a:endParaRPr lang="en-US" altLang="en-US" sz="1300" b="0">
              <a:latin typeface="Times New Roman" panose="02020603050405020304" pitchFamily="18" charset="0"/>
            </a:endParaRPr>
          </a:p>
        </p:txBody>
      </p:sp>
      <p:sp>
        <p:nvSpPr>
          <p:cNvPr id="87043" name="Rectangle 2">
            <a:extLst>
              <a:ext uri="{FF2B5EF4-FFF2-40B4-BE49-F238E27FC236}">
                <a16:creationId xmlns:a16="http://schemas.microsoft.com/office/drawing/2014/main" id="{F7CA4D70-3A03-00A4-B54F-48FB010C62B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19138"/>
            <a:ext cx="6400800" cy="3600450"/>
          </a:xfrm>
          <a:ln/>
        </p:spPr>
      </p:sp>
      <p:sp>
        <p:nvSpPr>
          <p:cNvPr id="87044" name="Rectangle 3">
            <a:extLst>
              <a:ext uri="{FF2B5EF4-FFF2-40B4-BE49-F238E27FC236}">
                <a16:creationId xmlns:a16="http://schemas.microsoft.com/office/drawing/2014/main" id="{291C1358-FC9A-09B7-3F5C-AA81AAA629D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76313" y="4560888"/>
            <a:ext cx="5362575" cy="43211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en-US" altLang="en-US" sz="2400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193629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>
            <a:extLst>
              <a:ext uri="{FF2B5EF4-FFF2-40B4-BE49-F238E27FC236}">
                <a16:creationId xmlns:a16="http://schemas.microsoft.com/office/drawing/2014/main" id="{8EF5E0AA-E3B3-C0B5-C13C-21EBAE4A025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7263"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1pPr>
            <a:lvl2pPr marL="37931725" indent="-37474525" defTabSz="957263"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57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51C7C64-C4C3-44EC-9EC4-084923380103}" type="slidenum">
              <a:rPr kumimoji="0" lang="en-US" alt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pPr marL="0" marR="0" lvl="0" indent="0" algn="r" defTabSz="9572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0963" name="Rectangle 2">
            <a:extLst>
              <a:ext uri="{FF2B5EF4-FFF2-40B4-BE49-F238E27FC236}">
                <a16:creationId xmlns:a16="http://schemas.microsoft.com/office/drawing/2014/main" id="{0E8075F3-876A-D82E-DFE0-854E4FE6EA3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4" name="Rectangle 3">
            <a:extLst>
              <a:ext uri="{FF2B5EF4-FFF2-40B4-BE49-F238E27FC236}">
                <a16:creationId xmlns:a16="http://schemas.microsoft.com/office/drawing/2014/main" id="{050FBCC7-A095-2DEB-D52A-F2FA70DD550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marL="0" marR="0" lvl="0" indent="0" algn="r" defTabSz="957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A9E29F3-C168-9A47-8C8A-46BDC2A74B93}" type="slidenum"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Arial" charset="0"/>
              </a:rPr>
              <a:pPr marL="0" marR="0" lvl="0" indent="0" algn="r" defTabSz="9572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  <a:cs typeface="Arial" charset="0"/>
            </a:endParaRPr>
          </a:p>
        </p:txBody>
      </p:sp>
      <p:sp>
        <p:nvSpPr>
          <p:cNvPr id="706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</p:spPr>
      </p:sp>
      <p:sp>
        <p:nvSpPr>
          <p:cNvPr id="706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7900" y="4560888"/>
            <a:ext cx="5359400" cy="4319587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marL="0" marR="0" lvl="0" indent="0" algn="r" defTabSz="957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A9E29F3-C168-9A47-8C8A-46BDC2A74B93}" type="slidenum"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Arial" charset="0"/>
              </a:rPr>
              <a:pPr marL="0" marR="0" lvl="0" indent="0" algn="r" defTabSz="9572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  <a:cs typeface="Arial" charset="0"/>
            </a:endParaRPr>
          </a:p>
        </p:txBody>
      </p:sp>
      <p:sp>
        <p:nvSpPr>
          <p:cNvPr id="706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</p:spPr>
      </p:sp>
      <p:sp>
        <p:nvSpPr>
          <p:cNvPr id="706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7900" y="4560888"/>
            <a:ext cx="5359400" cy="4319587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marL="0" marR="0" lvl="0" indent="0" algn="r" defTabSz="957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1D775E9-34A9-5740-8B6A-2245DF9D9237}" type="slidenum"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Arial" charset="0"/>
              </a:rPr>
              <a:pPr marL="0" marR="0" lvl="0" indent="0" algn="r" defTabSz="9572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  <a:cs typeface="Arial" charset="0"/>
            </a:endParaRPr>
          </a:p>
        </p:txBody>
      </p:sp>
      <p:sp>
        <p:nvSpPr>
          <p:cNvPr id="39939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</p:spPr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r>
              <a:rPr lang="en-US" dirty="0">
                <a:ea typeface="ＭＳ Ｐゴシック" charset="0"/>
                <a:cs typeface="ＭＳ Ｐゴシック" charset="0"/>
              </a:rPr>
              <a:t>Number of first byte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marL="0" marR="0" lvl="0" indent="0" algn="r" defTabSz="957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7E73F25-B83A-D648-AFA5-DAF8D5ED7F57}" type="slidenum"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Arial" charset="0"/>
              </a:rPr>
              <a:pPr marL="0" marR="0" lvl="0" indent="0" algn="r" defTabSz="9572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  <a:cs typeface="Arial" charset="0"/>
            </a:endParaRPr>
          </a:p>
        </p:txBody>
      </p:sp>
      <p:sp>
        <p:nvSpPr>
          <p:cNvPr id="44035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marL="0" marR="0" lvl="0" indent="0" algn="r" defTabSz="957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35A168B-27D0-7543-8B5C-E259A2AE562B}" type="slidenum"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Arial" charset="0"/>
              </a:rPr>
              <a:pPr marL="0" marR="0" lvl="0" indent="0" algn="r" defTabSz="9572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  <a:cs typeface="Arial" charset="0"/>
            </a:endParaRPr>
          </a:p>
        </p:txBody>
      </p:sp>
      <p:sp>
        <p:nvSpPr>
          <p:cNvPr id="41987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</p:spPr>
      </p:sp>
      <p:sp>
        <p:nvSpPr>
          <p:cNvPr id="4198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marL="0" marR="0" lvl="0" indent="0" algn="r" defTabSz="957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CC3C6E6-5BD2-C34F-9643-EE0DADF7AF6D}" type="slidenum"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Arial" charset="0"/>
              </a:rPr>
              <a:pPr marL="0" marR="0" lvl="0" indent="0" algn="r" defTabSz="9572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  <a:cs typeface="Arial" charset="0"/>
            </a:endParaRPr>
          </a:p>
        </p:txBody>
      </p:sp>
      <p:sp>
        <p:nvSpPr>
          <p:cNvPr id="72707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marL="0" marR="0" lvl="0" indent="0" algn="r" defTabSz="957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F96CD0B-3BCB-7846-B3E5-AD71ED030C79}" type="slidenum"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Arial" charset="0"/>
              </a:rPr>
              <a:pPr marL="0" marR="0" lvl="0" indent="0" algn="r" defTabSz="9572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  <a:cs typeface="Arial" charset="0"/>
            </a:endParaRPr>
          </a:p>
        </p:txBody>
      </p:sp>
      <p:sp>
        <p:nvSpPr>
          <p:cNvPr id="76803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</p:spPr>
      </p:sp>
      <p:sp>
        <p:nvSpPr>
          <p:cNvPr id="7680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marL="0" marR="0" lvl="0" indent="0" algn="r" defTabSz="957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F2A7C32-EDE9-974C-B616-F1AC4FB7C327}" type="slidenum"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Arial" charset="0"/>
              </a:rPr>
              <a:pPr marL="0" marR="0" lvl="0" indent="0" algn="r" defTabSz="9572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  <a:cs typeface="Arial" charset="0"/>
            </a:endParaRPr>
          </a:p>
        </p:txBody>
      </p:sp>
      <p:sp>
        <p:nvSpPr>
          <p:cNvPr id="78851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marL="0" marR="0" lvl="0" indent="0" algn="r" defTabSz="957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54DF27C-0FEC-5A40-93C3-13DF470A23DC}" type="slidenum"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Arial" charset="0"/>
              </a:rPr>
              <a:pPr marL="0" marR="0" lvl="0" indent="0" algn="r" defTabSz="9572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  <a:cs typeface="Arial" charset="0"/>
            </a:endParaRPr>
          </a:p>
        </p:txBody>
      </p:sp>
      <p:sp>
        <p:nvSpPr>
          <p:cNvPr id="82947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</p:spPr>
      </p:sp>
      <p:sp>
        <p:nvSpPr>
          <p:cNvPr id="8294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>
            <a:extLst>
              <a:ext uri="{FF2B5EF4-FFF2-40B4-BE49-F238E27FC236}">
                <a16:creationId xmlns:a16="http://schemas.microsoft.com/office/drawing/2014/main" id="{078E5944-D43F-EB64-B734-D948BA34DBB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7263"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1pPr>
            <a:lvl2pPr marL="37931725" indent="-37474525" defTabSz="957263"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14854BEE-0673-4A70-A304-5DB7E0CFC708}" type="slidenum">
              <a:rPr lang="en-US" altLang="en-US" sz="1300" b="0">
                <a:latin typeface="Times New Roman" panose="02020603050405020304" pitchFamily="18" charset="0"/>
              </a:rPr>
              <a:pPr eaLnBrk="1" hangingPunct="1"/>
              <a:t>15</a:t>
            </a:fld>
            <a:endParaRPr lang="en-US" altLang="en-US" sz="1300" b="0">
              <a:latin typeface="Times New Roman" panose="02020603050405020304" pitchFamily="18" charset="0"/>
            </a:endParaRPr>
          </a:p>
        </p:txBody>
      </p:sp>
      <p:sp>
        <p:nvSpPr>
          <p:cNvPr id="87043" name="Rectangle 2">
            <a:extLst>
              <a:ext uri="{FF2B5EF4-FFF2-40B4-BE49-F238E27FC236}">
                <a16:creationId xmlns:a16="http://schemas.microsoft.com/office/drawing/2014/main" id="{F7CA4D70-3A03-00A4-B54F-48FB010C62B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19138"/>
            <a:ext cx="6400800" cy="3600450"/>
          </a:xfrm>
          <a:ln/>
        </p:spPr>
      </p:sp>
      <p:sp>
        <p:nvSpPr>
          <p:cNvPr id="87044" name="Rectangle 3">
            <a:extLst>
              <a:ext uri="{FF2B5EF4-FFF2-40B4-BE49-F238E27FC236}">
                <a16:creationId xmlns:a16="http://schemas.microsoft.com/office/drawing/2014/main" id="{291C1358-FC9A-09B7-3F5C-AA81AAA629D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76313" y="4560888"/>
            <a:ext cx="5362575" cy="43211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en-US" altLang="en-US" sz="2400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6279215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marL="0" marR="0" lvl="0" indent="0" algn="r" defTabSz="957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54DF27C-0FEC-5A40-93C3-13DF470A23DC}" type="slidenum"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Arial" charset="0"/>
              </a:rPr>
              <a:pPr marL="0" marR="0" lvl="0" indent="0" algn="r" defTabSz="9572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  <a:cs typeface="Arial" charset="0"/>
            </a:endParaRPr>
          </a:p>
        </p:txBody>
      </p:sp>
      <p:sp>
        <p:nvSpPr>
          <p:cNvPr id="82947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</p:spPr>
      </p:sp>
      <p:sp>
        <p:nvSpPr>
          <p:cNvPr id="8294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899684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marL="0" marR="0" lvl="0" indent="0" algn="r" defTabSz="957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BE0D8A3-F38D-B54D-8553-157BA775C751}" type="slidenum"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Arial" charset="0"/>
              </a:rPr>
              <a:pPr marL="0" marR="0" lvl="0" indent="0" algn="r" defTabSz="9572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  <a:cs typeface="Arial" charset="0"/>
            </a:endParaRPr>
          </a:p>
        </p:txBody>
      </p:sp>
      <p:sp>
        <p:nvSpPr>
          <p:cNvPr id="84995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</p:spPr>
      </p:sp>
      <p:sp>
        <p:nvSpPr>
          <p:cNvPr id="8499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marL="0" marR="0" lvl="0" indent="0" algn="r" defTabSz="957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5C67908-891F-064C-BF1C-8DC331DCFB45}" type="slidenum"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Arial" charset="0"/>
              </a:rPr>
              <a:pPr marL="0" marR="0" lvl="0" indent="0" algn="r" defTabSz="9572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  <a:cs typeface="Arial" charset="0"/>
            </a:endParaRPr>
          </a:p>
        </p:txBody>
      </p:sp>
      <p:sp>
        <p:nvSpPr>
          <p:cNvPr id="87043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marL="0" marR="0" lvl="0" indent="0" algn="r" defTabSz="957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CEB63B9-CE76-CA46-A985-4EBE2E5DD35D}" type="slidenum"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Arial" charset="0"/>
              </a:rPr>
              <a:pPr marL="0" marR="0" lvl="0" indent="0" algn="r" defTabSz="9572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  <a:cs typeface="Arial" charset="0"/>
            </a:endParaRPr>
          </a:p>
        </p:txBody>
      </p:sp>
      <p:sp>
        <p:nvSpPr>
          <p:cNvPr id="89091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</p:spPr>
      </p:sp>
      <p:sp>
        <p:nvSpPr>
          <p:cNvPr id="89092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marL="0" marR="0" lvl="0" indent="0" algn="r" defTabSz="957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65A0D10-E7F8-E946-BE1E-635A5BF6387A}" type="slidenum"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Arial" charset="0"/>
              </a:rPr>
              <a:pPr marL="0" marR="0" lvl="0" indent="0" algn="r" defTabSz="9572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  <a:cs typeface="Arial" charset="0"/>
            </a:endParaRPr>
          </a:p>
        </p:txBody>
      </p:sp>
      <p:sp>
        <p:nvSpPr>
          <p:cNvPr id="91139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</p:spPr>
      </p:sp>
      <p:sp>
        <p:nvSpPr>
          <p:cNvPr id="91140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7">
            <a:extLst>
              <a:ext uri="{FF2B5EF4-FFF2-40B4-BE49-F238E27FC236}">
                <a16:creationId xmlns:a16="http://schemas.microsoft.com/office/drawing/2014/main" id="{22540B7A-8EE4-28B8-2BB2-55CC5066131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7263"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1pPr>
            <a:lvl2pPr marL="37931725" indent="-37474525" defTabSz="957263"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57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8ABC4C3-7F03-43C9-9F19-4D6103050FC2}" type="slidenum">
              <a:rPr kumimoji="0" lang="en-US" alt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pPr marL="0" marR="0" lvl="0" indent="0" algn="r" defTabSz="9572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00355" name="Rectangle 2">
            <a:extLst>
              <a:ext uri="{FF2B5EF4-FFF2-40B4-BE49-F238E27FC236}">
                <a16:creationId xmlns:a16="http://schemas.microsoft.com/office/drawing/2014/main" id="{9FDAA649-3962-B42A-1EF0-E21A018E15E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6" name="Rectangle 3">
            <a:extLst>
              <a:ext uri="{FF2B5EF4-FFF2-40B4-BE49-F238E27FC236}">
                <a16:creationId xmlns:a16="http://schemas.microsoft.com/office/drawing/2014/main" id="{3DE73214-2768-FC4B-AE44-5AB9F10FDB3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marL="0" marR="0" lvl="0" indent="0" algn="r" defTabSz="957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DA42316-7BDE-E242-A2E7-21BC69DF4EEC}" type="slidenum"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Arial" charset="0"/>
              </a:rPr>
              <a:pPr marL="0" marR="0" lvl="0" indent="0" algn="r" defTabSz="9572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  <a:cs typeface="Arial" charset="0"/>
            </a:endParaRPr>
          </a:p>
        </p:txBody>
      </p:sp>
      <p:sp>
        <p:nvSpPr>
          <p:cNvPr id="114691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</p:spPr>
      </p:sp>
      <p:sp>
        <p:nvSpPr>
          <p:cNvPr id="114692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728922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2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defTabSz="95726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defTabSz="95726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defTabSz="95726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defTabSz="95726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marL="0" marR="0" lvl="0" indent="0" algn="r" defTabSz="957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BA1D277-A8C5-0549-9490-8242594A6AD7}" type="slidenum"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pPr marL="0" marR="0" lvl="0" indent="0" algn="r" defTabSz="9572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</a:endParaRPr>
          </a:p>
        </p:txBody>
      </p:sp>
      <p:sp>
        <p:nvSpPr>
          <p:cNvPr id="308226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</p:spPr>
      </p:sp>
      <p:sp>
        <p:nvSpPr>
          <p:cNvPr id="308227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2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defTabSz="95726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defTabSz="95726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defTabSz="95726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defTabSz="95726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marL="0" marR="0" lvl="0" indent="0" algn="r" defTabSz="957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BA1D277-A8C5-0549-9490-8242594A6AD7}" type="slidenum"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pPr marL="0" marR="0" lvl="0" indent="0" algn="r" defTabSz="9572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</a:endParaRPr>
          </a:p>
        </p:txBody>
      </p:sp>
      <p:sp>
        <p:nvSpPr>
          <p:cNvPr id="308226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</p:spPr>
      </p:sp>
      <p:sp>
        <p:nvSpPr>
          <p:cNvPr id="308227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490657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2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defTabSz="95726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defTabSz="95726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defTabSz="95726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defTabSz="95726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marL="0" marR="0" lvl="0" indent="0" algn="r" defTabSz="957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BA1D277-A8C5-0549-9490-8242594A6AD7}" type="slidenum"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pPr marL="0" marR="0" lvl="0" indent="0" algn="r" defTabSz="9572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</a:endParaRPr>
          </a:p>
        </p:txBody>
      </p:sp>
      <p:sp>
        <p:nvSpPr>
          <p:cNvPr id="308226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</p:spPr>
      </p:sp>
      <p:sp>
        <p:nvSpPr>
          <p:cNvPr id="308227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>
            <a:extLst>
              <a:ext uri="{FF2B5EF4-FFF2-40B4-BE49-F238E27FC236}">
                <a16:creationId xmlns:a16="http://schemas.microsoft.com/office/drawing/2014/main" id="{078E5944-D43F-EB64-B734-D948BA34DBB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7263"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1pPr>
            <a:lvl2pPr marL="37931725" indent="-37474525" defTabSz="957263"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14854BEE-0673-4A70-A304-5DB7E0CFC708}" type="slidenum">
              <a:rPr lang="en-US" altLang="en-US" sz="1300" b="0">
                <a:latin typeface="Times New Roman" panose="02020603050405020304" pitchFamily="18" charset="0"/>
              </a:rPr>
              <a:pPr eaLnBrk="1" hangingPunct="1"/>
              <a:t>16</a:t>
            </a:fld>
            <a:endParaRPr lang="en-US" altLang="en-US" sz="1300" b="0">
              <a:latin typeface="Times New Roman" panose="02020603050405020304" pitchFamily="18" charset="0"/>
            </a:endParaRPr>
          </a:p>
        </p:txBody>
      </p:sp>
      <p:sp>
        <p:nvSpPr>
          <p:cNvPr id="87043" name="Rectangle 2">
            <a:extLst>
              <a:ext uri="{FF2B5EF4-FFF2-40B4-BE49-F238E27FC236}">
                <a16:creationId xmlns:a16="http://schemas.microsoft.com/office/drawing/2014/main" id="{F7CA4D70-3A03-00A4-B54F-48FB010C62B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19138"/>
            <a:ext cx="6400800" cy="3600450"/>
          </a:xfrm>
          <a:ln/>
        </p:spPr>
      </p:sp>
      <p:sp>
        <p:nvSpPr>
          <p:cNvPr id="87044" name="Rectangle 3">
            <a:extLst>
              <a:ext uri="{FF2B5EF4-FFF2-40B4-BE49-F238E27FC236}">
                <a16:creationId xmlns:a16="http://schemas.microsoft.com/office/drawing/2014/main" id="{291C1358-FC9A-09B7-3F5C-AA81AAA629D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76313" y="4560888"/>
            <a:ext cx="5362575" cy="43211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en-US" altLang="en-US" sz="2400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8303432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marL="0" marR="0" lvl="0" indent="0" algn="r" defTabSz="957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3CEBFA1-51FF-A24F-867E-EEE6959AA91E}" type="slidenum"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Arial" charset="0"/>
              </a:rPr>
              <a:pPr marL="0" marR="0" lvl="0" indent="0" algn="r" defTabSz="9572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  <a:cs typeface="Arial" charset="0"/>
            </a:endParaRPr>
          </a:p>
        </p:txBody>
      </p:sp>
      <p:sp>
        <p:nvSpPr>
          <p:cNvPr id="48131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2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defTabSz="95726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defTabSz="95726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defTabSz="95726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defTabSz="95726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marL="0" marR="0" lvl="0" indent="0" algn="r" defTabSz="957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BA1D277-A8C5-0549-9490-8242594A6AD7}" type="slidenum"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pPr marL="0" marR="0" lvl="0" indent="0" algn="r" defTabSz="9572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</a:endParaRPr>
          </a:p>
        </p:txBody>
      </p:sp>
      <p:sp>
        <p:nvSpPr>
          <p:cNvPr id="308226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</p:spPr>
      </p:sp>
      <p:sp>
        <p:nvSpPr>
          <p:cNvPr id="308227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marL="0" marR="0" lvl="0" indent="0" algn="r" defTabSz="957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64DCC38-56B0-7C45-9622-D4994682E07F}" type="slidenum"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Arial" charset="0"/>
              </a:rPr>
              <a:pPr marL="0" marR="0" lvl="0" indent="0" algn="r" defTabSz="9572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70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  <a:cs typeface="Arial" charset="0"/>
            </a:endParaRPr>
          </a:p>
        </p:txBody>
      </p:sp>
      <p:sp>
        <p:nvSpPr>
          <p:cNvPr id="52227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</p:spPr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dirty="0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>
            <a:extLst>
              <a:ext uri="{FF2B5EF4-FFF2-40B4-BE49-F238E27FC236}">
                <a16:creationId xmlns:a16="http://schemas.microsoft.com/office/drawing/2014/main" id="{DFC83C97-0898-BAED-B3F2-6618308EC75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7263"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1pPr>
            <a:lvl2pPr marL="37931725" indent="-37474525" defTabSz="957263"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21D85B49-A937-4588-A479-3070B8BBEF03}" type="slidenum">
              <a:rPr lang="en-US" altLang="en-US" sz="1300" b="0">
                <a:latin typeface="Times New Roman" panose="02020603050405020304" pitchFamily="18" charset="0"/>
              </a:rPr>
              <a:pPr eaLnBrk="1" hangingPunct="1"/>
              <a:t>74</a:t>
            </a:fld>
            <a:endParaRPr lang="en-US" altLang="en-US" sz="1300" b="0">
              <a:latin typeface="Times New Roman" panose="02020603050405020304" pitchFamily="18" charset="0"/>
            </a:endParaRPr>
          </a:p>
        </p:txBody>
      </p:sp>
      <p:sp>
        <p:nvSpPr>
          <p:cNvPr id="81923" name="Rectangle 2">
            <a:extLst>
              <a:ext uri="{FF2B5EF4-FFF2-40B4-BE49-F238E27FC236}">
                <a16:creationId xmlns:a16="http://schemas.microsoft.com/office/drawing/2014/main" id="{6AEAC58A-39E6-69CC-EB0F-87140956E03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4" name="Rectangle 3">
            <a:extLst>
              <a:ext uri="{FF2B5EF4-FFF2-40B4-BE49-F238E27FC236}">
                <a16:creationId xmlns:a16="http://schemas.microsoft.com/office/drawing/2014/main" id="{53227163-0422-4563-EC1B-1ABD18912BB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>
            <a:extLst>
              <a:ext uri="{FF2B5EF4-FFF2-40B4-BE49-F238E27FC236}">
                <a16:creationId xmlns:a16="http://schemas.microsoft.com/office/drawing/2014/main" id="{0635713C-B49F-3135-C54D-2F7D94A9131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7263"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1pPr>
            <a:lvl2pPr marL="37931725" indent="-37474525" defTabSz="957263"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57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83BB645-1AEB-46E1-BC6E-32316207402F}" type="slidenum">
              <a:rPr kumimoji="0" lang="en-US" alt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pPr marL="0" marR="0" lvl="0" indent="0" algn="r" defTabSz="9572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75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2771" name="Rectangle 2">
            <a:extLst>
              <a:ext uri="{FF2B5EF4-FFF2-40B4-BE49-F238E27FC236}">
                <a16:creationId xmlns:a16="http://schemas.microsoft.com/office/drawing/2014/main" id="{24F5E4BD-1DDD-2CDF-C768-502FDE4D415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2" name="Rectangle 3">
            <a:extLst>
              <a:ext uri="{FF2B5EF4-FFF2-40B4-BE49-F238E27FC236}">
                <a16:creationId xmlns:a16="http://schemas.microsoft.com/office/drawing/2014/main" id="{505AEC1A-DB01-9DF2-A0EF-32C76B9613B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60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defTabSz="95726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defTabSz="95726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defTabSz="95726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defTabSz="95726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eaLnBrk="1" hangingPunct="1"/>
            <a:fld id="{59ECE046-2009-284B-991D-6AEAD235ED8F}" type="slidenum">
              <a:rPr lang="en-US" sz="1300" b="0">
                <a:latin typeface="Times New Roman" charset="0"/>
              </a:rPr>
              <a:pPr eaLnBrk="1" hangingPunct="1"/>
              <a:t>17</a:t>
            </a:fld>
            <a:endParaRPr lang="en-US" sz="1300" b="0">
              <a:latin typeface="Times New Roman" charset="0"/>
            </a:endParaRPr>
          </a:p>
        </p:txBody>
      </p:sp>
      <p:sp>
        <p:nvSpPr>
          <p:cNvPr id="28160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</p:spPr>
      </p:sp>
      <p:sp>
        <p:nvSpPr>
          <p:cNvPr id="281603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9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defTabSz="95726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defTabSz="95726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defTabSz="95726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defTabSz="95726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marL="0" marR="0" lvl="0" indent="0" algn="r" defTabSz="957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0C7672D-F7A8-8D43-80DB-7EE57F86E28F}" type="slidenum"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pPr marL="0" marR="0" lvl="0" indent="0" algn="r" defTabSz="9572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</a:endParaRPr>
          </a:p>
        </p:txBody>
      </p:sp>
      <p:sp>
        <p:nvSpPr>
          <p:cNvPr id="285698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</p:spPr>
      </p:sp>
      <p:sp>
        <p:nvSpPr>
          <p:cNvPr id="285699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>
            <a:extLst>
              <a:ext uri="{FF2B5EF4-FFF2-40B4-BE49-F238E27FC236}">
                <a16:creationId xmlns:a16="http://schemas.microsoft.com/office/drawing/2014/main" id="{FD767121-FC98-62E0-331B-F43523F2D54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7263"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1pPr>
            <a:lvl2pPr marL="37931725" indent="-37474525" defTabSz="957263"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57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1434156-7C76-409F-9F12-D66218C39BA2}" type="slidenum">
              <a:rPr kumimoji="0" lang="en-US" alt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pPr marL="0" marR="0" lvl="0" indent="0" algn="r" defTabSz="9572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8675" name="Rectangle 2">
            <a:extLst>
              <a:ext uri="{FF2B5EF4-FFF2-40B4-BE49-F238E27FC236}">
                <a16:creationId xmlns:a16="http://schemas.microsoft.com/office/drawing/2014/main" id="{F8DA239F-E975-BF88-303B-5AF70DDD581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6" name="Rectangle 3">
            <a:extLst>
              <a:ext uri="{FF2B5EF4-FFF2-40B4-BE49-F238E27FC236}">
                <a16:creationId xmlns:a16="http://schemas.microsoft.com/office/drawing/2014/main" id="{958A241F-19D2-16FE-404B-7BBDA297368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>
            <a:extLst>
              <a:ext uri="{FF2B5EF4-FFF2-40B4-BE49-F238E27FC236}">
                <a16:creationId xmlns:a16="http://schemas.microsoft.com/office/drawing/2014/main" id="{65962FAA-3260-FFA3-C9A1-CAEBEF9062D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7263"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1pPr>
            <a:lvl2pPr marL="37931725" indent="-37474525" defTabSz="957263"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57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568EBCD-9F72-4802-9E0E-D8FE8639A3C2}" type="slidenum">
              <a:rPr kumimoji="0" lang="en-US" alt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pPr marL="0" marR="0" lvl="0" indent="0" algn="r" defTabSz="9572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0723" name="Rectangle 2">
            <a:extLst>
              <a:ext uri="{FF2B5EF4-FFF2-40B4-BE49-F238E27FC236}">
                <a16:creationId xmlns:a16="http://schemas.microsoft.com/office/drawing/2014/main" id="{AED911C0-60DC-9B32-45A8-AB50DC66BE6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>
            <a:extLst>
              <a:ext uri="{FF2B5EF4-FFF2-40B4-BE49-F238E27FC236}">
                <a16:creationId xmlns:a16="http://schemas.microsoft.com/office/drawing/2014/main" id="{9727CA61-5C91-7037-8C05-19A4B278EA2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defTabSz="5461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dirty="0">
                <a:ea typeface="ＭＳ Ｐゴシック" panose="020B0600070205080204" pitchFamily="34" charset="-128"/>
              </a:rPr>
              <a:t>Retransmitting packets is not always worthwhile</a:t>
            </a:r>
          </a:p>
          <a:p>
            <a:endParaRPr lang="en-US" altLang="en-US" dirty="0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  <a:p>
            <a:pPr marL="0" marR="0" lvl="0" indent="0" defTabSz="5461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dirty="0">
                <a:ea typeface="ＭＳ Ｐゴシック" panose="020B0600070205080204" pitchFamily="34" charset="-128"/>
              </a:rPr>
              <a:t>Overhead of connection establishment is overkill</a:t>
            </a:r>
          </a:p>
          <a:p>
            <a:endParaRPr lang="en-US" altLang="en-US" dirty="0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>
            <a:extLst>
              <a:ext uri="{FF2B5EF4-FFF2-40B4-BE49-F238E27FC236}">
                <a16:creationId xmlns:a16="http://schemas.microsoft.com/office/drawing/2014/main" id="{D954F78F-6ED7-71BC-6444-B925D5C0ACD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7263"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1pPr>
            <a:lvl2pPr marL="37931725" indent="-37474525" defTabSz="957263"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57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971DA6A-04AB-4B63-B5B5-172FBCF6F80D}" type="slidenum">
              <a:rPr kumimoji="0" lang="en-US" alt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pPr marL="0" marR="0" lvl="0" indent="0" algn="r" defTabSz="9572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6867" name="Rectangle 2">
            <a:extLst>
              <a:ext uri="{FF2B5EF4-FFF2-40B4-BE49-F238E27FC236}">
                <a16:creationId xmlns:a16="http://schemas.microsoft.com/office/drawing/2014/main" id="{60904519-91B0-1671-EDAF-6928033E8E1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8" name="Rectangle 3">
            <a:extLst>
              <a:ext uri="{FF2B5EF4-FFF2-40B4-BE49-F238E27FC236}">
                <a16:creationId xmlns:a16="http://schemas.microsoft.com/office/drawing/2014/main" id="{BA532804-9B8D-DA87-20EC-072BF73F49D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77900" y="4560888"/>
            <a:ext cx="5359400" cy="431958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>
            <a:extLst>
              <a:ext uri="{FF2B5EF4-FFF2-40B4-BE49-F238E27FC236}">
                <a16:creationId xmlns:a16="http://schemas.microsoft.com/office/drawing/2014/main" id="{3BEDB65C-C33D-97D1-B723-282465E688B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7263"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1pPr>
            <a:lvl2pPr marL="37931725" indent="-37474525" defTabSz="957263"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57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FC0CE28-DD76-4E73-A6DF-F9E34AFEE38D}" type="slidenum">
              <a:rPr kumimoji="0" lang="en-US" alt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pPr marL="0" marR="0" lvl="0" indent="0" algn="r" defTabSz="9572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8915" name="Rectangle 2">
            <a:extLst>
              <a:ext uri="{FF2B5EF4-FFF2-40B4-BE49-F238E27FC236}">
                <a16:creationId xmlns:a16="http://schemas.microsoft.com/office/drawing/2014/main" id="{99E91986-466F-1FAD-2F3A-A187D43A598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6" name="Rectangle 3">
            <a:extLst>
              <a:ext uri="{FF2B5EF4-FFF2-40B4-BE49-F238E27FC236}">
                <a16:creationId xmlns:a16="http://schemas.microsoft.com/office/drawing/2014/main" id="{487628EF-C6C1-4130-C9FC-F6566B10AEC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77900" y="4560888"/>
            <a:ext cx="5359400" cy="431958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7"/>
          <p:cNvSpPr>
            <a:spLocks noGrp="1"/>
          </p:cNvSpPr>
          <p:nvPr>
            <p:ph type="title"/>
          </p:nvPr>
        </p:nvSpPr>
        <p:spPr>
          <a:xfrm>
            <a:off x="1587500" y="1536700"/>
            <a:ext cx="13081000" cy="3098800"/>
          </a:xfrm>
          <a:prstGeom prst="rect">
            <a:avLst/>
          </a:prstGeom>
        </p:spPr>
        <p:txBody>
          <a:bodyPr lIns="0" tIns="0" rIns="0" bIns="0" anchor="b"/>
          <a:lstStyle>
            <a:lvl1pPr>
              <a:defRPr sz="7800"/>
            </a:lvl1pPr>
          </a:lstStyle>
          <a:p>
            <a:pPr lvl="0">
              <a:defRPr sz="1800"/>
            </a:pPr>
            <a:r>
              <a:rPr lang="en-US" sz="7800"/>
              <a:t>Click to edit Master title style</a:t>
            </a:r>
            <a:endParaRPr sz="7800"/>
          </a:p>
        </p:txBody>
      </p:sp>
      <p:sp>
        <p:nvSpPr>
          <p:cNvPr id="8" name="Shape 8"/>
          <p:cNvSpPr>
            <a:spLocks noGrp="1"/>
          </p:cNvSpPr>
          <p:nvPr>
            <p:ph type="body" idx="1"/>
          </p:nvPr>
        </p:nvSpPr>
        <p:spPr>
          <a:xfrm>
            <a:off x="1587500" y="4711700"/>
            <a:ext cx="13081000" cy="1054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</a:lvl1pPr>
            <a:lvl2pPr marL="0" indent="0" algn="ctr">
              <a:spcBef>
                <a:spcPts val="0"/>
              </a:spcBef>
              <a:buSzTx/>
              <a:buNone/>
            </a:lvl2pPr>
            <a:lvl3pPr marL="0" indent="0" algn="ctr">
              <a:spcBef>
                <a:spcPts val="0"/>
              </a:spcBef>
              <a:buSzTx/>
              <a:buNone/>
            </a:lvl3pPr>
            <a:lvl4pPr marL="0" indent="0" algn="ctr">
              <a:spcBef>
                <a:spcPts val="0"/>
              </a:spcBef>
              <a:buSzTx/>
              <a:buNone/>
            </a:lvl4pPr>
            <a:lvl5pPr marL="0" indent="0" algn="ctr">
              <a:spcBef>
                <a:spcPts val="0"/>
              </a:spcBef>
              <a:buSzTx/>
              <a:buNone/>
            </a:lvl5pPr>
          </a:lstStyle>
          <a:p>
            <a:pPr lvl="0">
              <a:defRPr sz="1800"/>
            </a:pPr>
            <a:r>
              <a:rPr lang="en-US" sz="3200"/>
              <a:t>Click to edit Master text styles</a:t>
            </a:r>
          </a:p>
          <a:p>
            <a:pPr lvl="1">
              <a:defRPr sz="1800"/>
            </a:pPr>
            <a:r>
              <a:rPr lang="en-US" sz="3200"/>
              <a:t>Second level</a:t>
            </a:r>
          </a:p>
          <a:p>
            <a:pPr lvl="2">
              <a:defRPr sz="1800"/>
            </a:pPr>
            <a:r>
              <a:rPr lang="en-US" sz="3200"/>
              <a:t>Third level</a:t>
            </a:r>
          </a:p>
          <a:p>
            <a:pPr lvl="3">
              <a:defRPr sz="1800"/>
            </a:pPr>
            <a:r>
              <a:rPr lang="en-US" sz="3200"/>
              <a:t>Fourth level</a:t>
            </a:r>
          </a:p>
          <a:p>
            <a:pPr lvl="4">
              <a:defRPr sz="1800"/>
            </a:pPr>
            <a:r>
              <a:rPr lang="en-US" sz="3200"/>
              <a:t>Fifth level</a:t>
            </a:r>
            <a:endParaRPr sz="3200"/>
          </a:p>
        </p:txBody>
      </p:sp>
      <p:sp>
        <p:nvSpPr>
          <p:cNvPr id="9" name="Shape 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068462"/>
      </p:ext>
    </p:extLst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>
            <a:spLocks noGrp="1"/>
          </p:cNvSpPr>
          <p:nvPr>
            <p:ph type="title"/>
          </p:nvPr>
        </p:nvSpPr>
        <p:spPr>
          <a:xfrm>
            <a:off x="1587500" y="2781300"/>
            <a:ext cx="13081000" cy="3568700"/>
          </a:xfrm>
          <a:prstGeom prst="rect">
            <a:avLst/>
          </a:prstGeom>
        </p:spPr>
        <p:txBody>
          <a:bodyPr/>
          <a:lstStyle>
            <a:lvl1pPr>
              <a:defRPr sz="7800"/>
            </a:lvl1pPr>
          </a:lstStyle>
          <a:p>
            <a:pPr lvl="0">
              <a:defRPr sz="1800"/>
            </a:pPr>
            <a:r>
              <a:rPr lang="en-US" sz="7800"/>
              <a:t>Click to edit Master title style</a:t>
            </a:r>
            <a:endParaRPr sz="7800"/>
          </a:p>
        </p:txBody>
      </p:sp>
      <p:sp>
        <p:nvSpPr>
          <p:cNvPr id="32" name="Shape 3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599970"/>
      </p:ext>
    </p:extLst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9200" y="2840568"/>
            <a:ext cx="13817600" cy="1960033"/>
          </a:xfrm>
        </p:spPr>
        <p:txBody>
          <a:bodyPr/>
          <a:lstStyle>
            <a:lvl1pPr>
              <a:defRPr>
                <a:latin typeface="Calibri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38400" y="5181600"/>
            <a:ext cx="11379200" cy="2336800"/>
          </a:xfrm>
        </p:spPr>
        <p:txBody>
          <a:bodyPr/>
          <a:lstStyle>
            <a:lvl1pPr marL="0" indent="0" algn="ctr">
              <a:buNone/>
              <a:defRPr/>
            </a:lvl1pPr>
            <a:lvl2pPr marL="731520" indent="0" algn="ctr">
              <a:buNone/>
              <a:defRPr/>
            </a:lvl2pPr>
            <a:lvl3pPr marL="1463040" indent="0" algn="ctr">
              <a:buNone/>
              <a:defRPr/>
            </a:lvl3pPr>
            <a:lvl4pPr marL="2194560" indent="0" algn="ctr">
              <a:buNone/>
              <a:defRPr/>
            </a:lvl4pPr>
            <a:lvl5pPr marL="2926080" indent="0" algn="ctr">
              <a:buNone/>
              <a:defRPr/>
            </a:lvl5pPr>
            <a:lvl6pPr marL="3657600" indent="0" algn="ctr">
              <a:buNone/>
              <a:defRPr/>
            </a:lvl6pPr>
            <a:lvl7pPr marL="4389120" indent="0" algn="ctr">
              <a:buNone/>
              <a:defRPr/>
            </a:lvl7pPr>
            <a:lvl8pPr marL="5120640" indent="0" algn="ctr">
              <a:buNone/>
              <a:defRPr/>
            </a:lvl8pPr>
            <a:lvl9pPr marL="585216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35963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2801" y="2292351"/>
            <a:ext cx="7179734" cy="5882216"/>
          </a:xfrm>
        </p:spPr>
        <p:txBody>
          <a:bodyPr/>
          <a:lstStyle>
            <a:lvl1pPr>
              <a:defRPr sz="3750"/>
            </a:lvl1pPr>
            <a:lvl2pPr>
              <a:defRPr sz="3188"/>
            </a:lvl2pPr>
            <a:lvl3pPr>
              <a:defRPr sz="2625"/>
            </a:lvl3pPr>
            <a:lvl4pPr>
              <a:defRPr sz="2438"/>
            </a:lvl4pPr>
            <a:lvl5pPr>
              <a:defRPr sz="2438"/>
            </a:lvl5pPr>
            <a:lvl6pPr>
              <a:defRPr sz="2438"/>
            </a:lvl6pPr>
            <a:lvl7pPr>
              <a:defRPr sz="2438"/>
            </a:lvl7pPr>
            <a:lvl8pPr>
              <a:defRPr sz="2438"/>
            </a:lvl8pPr>
            <a:lvl9pPr>
              <a:defRPr sz="2438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63467" y="2292351"/>
            <a:ext cx="7179734" cy="5882216"/>
          </a:xfrm>
        </p:spPr>
        <p:txBody>
          <a:bodyPr/>
          <a:lstStyle>
            <a:lvl1pPr>
              <a:defRPr sz="3750"/>
            </a:lvl1pPr>
            <a:lvl2pPr>
              <a:defRPr sz="3188"/>
            </a:lvl2pPr>
            <a:lvl3pPr>
              <a:defRPr sz="2625"/>
            </a:lvl3pPr>
            <a:lvl4pPr>
              <a:defRPr sz="2438"/>
            </a:lvl4pPr>
            <a:lvl5pPr>
              <a:defRPr sz="2438"/>
            </a:lvl5pPr>
            <a:lvl6pPr>
              <a:defRPr sz="2438"/>
            </a:lvl6pPr>
            <a:lvl7pPr>
              <a:defRPr sz="2438"/>
            </a:lvl7pPr>
            <a:lvl8pPr>
              <a:defRPr sz="2438"/>
            </a:lvl8pPr>
            <a:lvl9pPr>
              <a:defRPr sz="2438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15520852" y="8584985"/>
            <a:ext cx="362279" cy="369332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575B920-46FC-A548-895D-36A9BD933E6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0813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Just Titl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lang="en-US" sz="6600"/>
              <a:t>Click to edit Master title style</a:t>
            </a:r>
            <a:endParaRPr sz="6600"/>
          </a:p>
        </p:txBody>
      </p:sp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367311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Soheil: Small header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90C321F-834D-D0B2-37C8-998A53FAD7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  <p:sp>
        <p:nvSpPr>
          <p:cNvPr id="4" name="Shape 12">
            <a:extLst>
              <a:ext uri="{FF2B5EF4-FFF2-40B4-BE49-F238E27FC236}">
                <a16:creationId xmlns:a16="http://schemas.microsoft.com/office/drawing/2014/main" id="{E14DF393-87F1-EC62-542D-0A1FF318B2D1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87500" y="0"/>
            <a:ext cx="13081000" cy="1693333"/>
          </a:xfrm>
          <a:prstGeom prst="rect">
            <a:avLst/>
          </a:prstGeom>
        </p:spPr>
        <p:txBody>
          <a:bodyPr/>
          <a:lstStyle>
            <a:lvl1pPr marL="317500" indent="0">
              <a:buNone/>
              <a:defRPr sz="3600"/>
            </a:lvl1pPr>
            <a:lvl2pPr marL="1066800" indent="-304800">
              <a:buFont typeface="Lucida Grande"/>
              <a:buChar char="►"/>
              <a:defRPr sz="3200"/>
            </a:lvl2pPr>
            <a:lvl3pPr marL="1460500" indent="-254000">
              <a:buChar char="-"/>
              <a:defRPr sz="2400"/>
            </a:lvl3pPr>
            <a:lvl4pPr marL="1905000" indent="-254000">
              <a:buChar char="-"/>
              <a:defRPr sz="2400"/>
            </a:lvl4pPr>
            <a:lvl5pPr marL="2349500" indent="-254000">
              <a:buChar char="-"/>
              <a:defRPr sz="2400"/>
            </a:lvl5pPr>
          </a:lstStyle>
          <a:p>
            <a:pPr lvl="0">
              <a:defRPr sz="1800"/>
            </a:pPr>
            <a:r>
              <a:rPr lang="en-US" sz="3200" dirty="0"/>
              <a:t>Body Level One</a:t>
            </a:r>
          </a:p>
          <a:p>
            <a:pPr lvl="1">
              <a:defRPr sz="1800"/>
            </a:pPr>
            <a:r>
              <a:rPr lang="en-US" sz="2800" dirty="0"/>
              <a:t>Body Level Two</a:t>
            </a:r>
          </a:p>
        </p:txBody>
      </p:sp>
    </p:spTree>
    <p:extLst>
      <p:ext uri="{BB962C8B-B14F-4D97-AF65-F5344CB8AC3E}">
        <p14:creationId xmlns:p14="http://schemas.microsoft.com/office/powerpoint/2010/main" val="2494608461"/>
      </p:ext>
    </p:extLst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small header -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90C321F-834D-D0B2-37C8-998A53FAD7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  <p:sp>
        <p:nvSpPr>
          <p:cNvPr id="5" name="Shape 12">
            <a:extLst>
              <a:ext uri="{FF2B5EF4-FFF2-40B4-BE49-F238E27FC236}">
                <a16:creationId xmlns:a16="http://schemas.microsoft.com/office/drawing/2014/main" id="{ACCA5D96-A59D-F5DD-3AEB-62BCD59A022B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1587500" y="2197100"/>
            <a:ext cx="13081000" cy="5753100"/>
          </a:xfrm>
          <a:prstGeom prst="rect">
            <a:avLst/>
          </a:prstGeom>
        </p:spPr>
        <p:txBody>
          <a:bodyPr/>
          <a:lstStyle>
            <a:lvl2pPr marL="1066800" indent="-304800">
              <a:buFont typeface="Lucida Grande"/>
              <a:buChar char="►"/>
              <a:defRPr sz="2800"/>
            </a:lvl2pPr>
            <a:lvl3pPr marL="1460500" indent="-254000">
              <a:buChar char="-"/>
              <a:defRPr sz="2200"/>
            </a:lvl3pPr>
            <a:lvl4pPr marL="1905000" indent="-254000">
              <a:buChar char="-"/>
              <a:defRPr sz="2200"/>
            </a:lvl4pPr>
            <a:lvl5pPr marL="2349500" indent="-254000">
              <a:buChar char="-"/>
              <a:defRPr sz="2200"/>
            </a:lvl5pPr>
          </a:lstStyle>
          <a:p>
            <a:pPr lvl="0">
              <a:defRPr sz="1800"/>
            </a:pPr>
            <a:r>
              <a:rPr lang="en-US" sz="3200"/>
              <a:t>Click to edit Master text styles</a:t>
            </a:r>
          </a:p>
          <a:p>
            <a:pPr lvl="1">
              <a:defRPr sz="1800"/>
            </a:pPr>
            <a:r>
              <a:rPr lang="en-US" sz="3200"/>
              <a:t>Second level</a:t>
            </a:r>
          </a:p>
          <a:p>
            <a:pPr lvl="2">
              <a:defRPr sz="1800"/>
            </a:pPr>
            <a:r>
              <a:rPr lang="en-US" sz="3200"/>
              <a:t>Third level</a:t>
            </a:r>
          </a:p>
          <a:p>
            <a:pPr lvl="3">
              <a:defRPr sz="1800"/>
            </a:pPr>
            <a:r>
              <a:rPr lang="en-US" sz="3200"/>
              <a:t>Fourth level</a:t>
            </a:r>
          </a:p>
          <a:p>
            <a:pPr lvl="4">
              <a:defRPr sz="1800"/>
            </a:pPr>
            <a:r>
              <a:rPr lang="en-US" sz="3200"/>
              <a:t>Fifth level</a:t>
            </a:r>
            <a:endParaRPr sz="22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D338CB-8AC2-C3A8-9C57-45AB0057CD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500" y="231"/>
            <a:ext cx="13081000" cy="1625600"/>
          </a:xfrm>
        </p:spPr>
        <p:txBody>
          <a:bodyPr/>
          <a:lstStyle>
            <a:lvl1pPr algn="l"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98122163"/>
      </p:ext>
    </p:extLst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4112" y="5875867"/>
            <a:ext cx="13817600" cy="1816100"/>
          </a:xfrm>
        </p:spPr>
        <p:txBody>
          <a:bodyPr anchor="t"/>
          <a:lstStyle>
            <a:lvl1pPr algn="l">
              <a:defRPr sz="5333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4112" y="3875618"/>
            <a:ext cx="13817600" cy="2000249"/>
          </a:xfrm>
        </p:spPr>
        <p:txBody>
          <a:bodyPr anchor="b"/>
          <a:lstStyle>
            <a:lvl1pPr marL="0" indent="0">
              <a:buNone/>
              <a:defRPr sz="2667"/>
            </a:lvl1pPr>
            <a:lvl2pPr marL="609585" indent="0">
              <a:buNone/>
              <a:defRPr sz="2400"/>
            </a:lvl2pPr>
            <a:lvl3pPr marL="1219170" indent="0">
              <a:buNone/>
              <a:defRPr sz="2133"/>
            </a:lvl3pPr>
            <a:lvl4pPr marL="1828754" indent="0">
              <a:buNone/>
              <a:defRPr sz="1867"/>
            </a:lvl4pPr>
            <a:lvl5pPr marL="2438339" indent="0">
              <a:buNone/>
              <a:defRPr sz="1867"/>
            </a:lvl5pPr>
            <a:lvl6pPr marL="3047924" indent="0">
              <a:buNone/>
              <a:defRPr sz="1867"/>
            </a:lvl6pPr>
            <a:lvl7pPr marL="3657509" indent="0">
              <a:buNone/>
              <a:defRPr sz="1867"/>
            </a:lvl7pPr>
            <a:lvl8pPr marL="4267093" indent="0">
              <a:buNone/>
              <a:defRPr sz="1867"/>
            </a:lvl8pPr>
            <a:lvl9pPr marL="4876678" indent="0">
              <a:buNone/>
              <a:defRPr sz="18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15520852" y="8584985"/>
            <a:ext cx="362279" cy="369332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72078DD-F5B8-314B-9873-FEA8875CB5E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19154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Just Titl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1287F2-1533-19D5-FBC2-AD99BD56FEB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500" y="231"/>
            <a:ext cx="13081000" cy="1625600"/>
          </a:xfrm>
        </p:spPr>
        <p:txBody>
          <a:bodyPr/>
          <a:lstStyle>
            <a:lvl1pPr algn="l">
              <a:defRPr sz="3200">
                <a:cs typeface="+mn-cs"/>
              </a:defRPr>
            </a:lvl1pPr>
          </a:lstStyle>
          <a:p>
            <a:r>
              <a:rPr lang="en-US" dirty="0"/>
              <a:t>Click to edit Master title style </a:t>
            </a:r>
          </a:p>
        </p:txBody>
      </p:sp>
    </p:spTree>
    <p:extLst>
      <p:ext uri="{BB962C8B-B14F-4D97-AF65-F5344CB8AC3E}">
        <p14:creationId xmlns:p14="http://schemas.microsoft.com/office/powerpoint/2010/main" val="2627174668"/>
      </p:ext>
    </p:extLst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oheil: Small header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90C321F-834D-D0B2-37C8-998A53FAD7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068E34B-8015-23BF-22AB-F9FF0236E8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500" y="230"/>
            <a:ext cx="13081000" cy="1625600"/>
          </a:xfrm>
        </p:spPr>
        <p:txBody>
          <a:bodyPr/>
          <a:lstStyle>
            <a:lvl1pPr algn="l"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09642513"/>
      </p:ext>
    </p:extLst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mall header -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90C321F-834D-D0B2-37C8-998A53FAD7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  <p:sp>
        <p:nvSpPr>
          <p:cNvPr id="5" name="Shape 12">
            <a:extLst>
              <a:ext uri="{FF2B5EF4-FFF2-40B4-BE49-F238E27FC236}">
                <a16:creationId xmlns:a16="http://schemas.microsoft.com/office/drawing/2014/main" id="{ACCA5D96-A59D-F5DD-3AEB-62BCD59A022B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1587500" y="2197100"/>
            <a:ext cx="13081000" cy="5753100"/>
          </a:xfrm>
          <a:prstGeom prst="rect">
            <a:avLst/>
          </a:prstGeom>
        </p:spPr>
        <p:txBody>
          <a:bodyPr/>
          <a:lstStyle>
            <a:lvl2pPr marL="1066800" indent="-304800">
              <a:buFont typeface="Lucida Grande"/>
              <a:buChar char="►"/>
              <a:defRPr sz="2800"/>
            </a:lvl2pPr>
            <a:lvl3pPr marL="1460500" indent="-254000">
              <a:buChar char="-"/>
              <a:defRPr sz="2200"/>
            </a:lvl3pPr>
            <a:lvl4pPr marL="1905000" indent="-254000">
              <a:buChar char="-"/>
              <a:defRPr sz="2200"/>
            </a:lvl4pPr>
            <a:lvl5pPr marL="2349500" indent="-254000">
              <a:buChar char="-"/>
              <a:defRPr sz="2200"/>
            </a:lvl5pPr>
          </a:lstStyle>
          <a:p>
            <a:pPr lvl="0">
              <a:defRPr sz="1800"/>
            </a:pPr>
            <a:r>
              <a:rPr lang="en-US" sz="3200" dirty="0"/>
              <a:t>Click to edit Master text styles</a:t>
            </a:r>
          </a:p>
          <a:p>
            <a:pPr lvl="1">
              <a:defRPr sz="1800"/>
            </a:pPr>
            <a:r>
              <a:rPr lang="en-US" sz="3200" dirty="0"/>
              <a:t>Second level</a:t>
            </a:r>
          </a:p>
          <a:p>
            <a:pPr lvl="2">
              <a:defRPr sz="1800"/>
            </a:pPr>
            <a:r>
              <a:rPr lang="en-US" sz="3200" dirty="0"/>
              <a:t>Third level</a:t>
            </a:r>
          </a:p>
          <a:p>
            <a:pPr lvl="3">
              <a:defRPr sz="1800"/>
            </a:pPr>
            <a:r>
              <a:rPr lang="en-US" sz="3200" dirty="0"/>
              <a:t>Fourth level</a:t>
            </a:r>
          </a:p>
          <a:p>
            <a:pPr lvl="4">
              <a:defRPr sz="1800"/>
            </a:pPr>
            <a:r>
              <a:rPr lang="en-US" sz="3200" dirty="0"/>
              <a:t>Fifth level</a:t>
            </a:r>
            <a:endParaRPr sz="22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D338CB-8AC2-C3A8-9C57-45AB0057CD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500" y="231"/>
            <a:ext cx="13081000" cy="1625600"/>
          </a:xfrm>
        </p:spPr>
        <p:txBody>
          <a:bodyPr/>
          <a:lstStyle>
            <a:lvl1pPr algn="l"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06954494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lang="en-US" sz="6600"/>
              <a:t>Click to edit Master title style</a:t>
            </a:r>
            <a:endParaRPr sz="6600"/>
          </a:p>
        </p:txBody>
      </p:sp>
      <p:sp>
        <p:nvSpPr>
          <p:cNvPr id="12" name="Shape 12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2pPr marL="1066800" indent="-304800">
              <a:buFont typeface="Lucida Grande"/>
              <a:buChar char="►"/>
              <a:defRPr sz="2800"/>
            </a:lvl2pPr>
            <a:lvl3pPr marL="1460500" indent="-254000">
              <a:buChar char="-"/>
              <a:defRPr sz="2200"/>
            </a:lvl3pPr>
            <a:lvl4pPr marL="1905000" indent="-254000">
              <a:buChar char="-"/>
              <a:defRPr sz="2200"/>
            </a:lvl4pPr>
            <a:lvl5pPr marL="2349500" indent="-254000">
              <a:buChar char="-"/>
              <a:defRPr sz="2200"/>
            </a:lvl5pPr>
          </a:lstStyle>
          <a:p>
            <a:pPr lvl="0">
              <a:defRPr sz="1800"/>
            </a:pPr>
            <a:r>
              <a:rPr lang="en-US" sz="3200"/>
              <a:t>Click to edit Master text styles</a:t>
            </a:r>
          </a:p>
          <a:p>
            <a:pPr lvl="1">
              <a:defRPr sz="1800"/>
            </a:pPr>
            <a:r>
              <a:rPr lang="en-US" sz="3200"/>
              <a:t>Second level</a:t>
            </a:r>
          </a:p>
          <a:p>
            <a:pPr lvl="2">
              <a:defRPr sz="1800"/>
            </a:pPr>
            <a:r>
              <a:rPr lang="en-US" sz="3200"/>
              <a:t>Third level</a:t>
            </a:r>
          </a:p>
          <a:p>
            <a:pPr lvl="3">
              <a:defRPr sz="1800"/>
            </a:pPr>
            <a:r>
              <a:rPr lang="en-US" sz="3200"/>
              <a:t>Fourth level</a:t>
            </a:r>
          </a:p>
          <a:p>
            <a:pPr lvl="4">
              <a:defRPr sz="1800"/>
            </a:pPr>
            <a:r>
              <a:rPr lang="en-US" sz="3200"/>
              <a:t>Fifth level</a:t>
            </a:r>
            <a:endParaRPr sz="2200"/>
          </a:p>
        </p:txBody>
      </p:sp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354532"/>
      </p:ext>
    </p:extLst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no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90C321F-834D-D0B2-37C8-998A53FAD7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  <p:sp>
        <p:nvSpPr>
          <p:cNvPr id="5" name="Shape 12">
            <a:extLst>
              <a:ext uri="{FF2B5EF4-FFF2-40B4-BE49-F238E27FC236}">
                <a16:creationId xmlns:a16="http://schemas.microsoft.com/office/drawing/2014/main" id="{ACCA5D96-A59D-F5DD-3AEB-62BCD59A022B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1587500" y="2197100"/>
            <a:ext cx="13081000" cy="5753100"/>
          </a:xfrm>
          <a:prstGeom prst="rect">
            <a:avLst/>
          </a:prstGeom>
        </p:spPr>
        <p:txBody>
          <a:bodyPr/>
          <a:lstStyle>
            <a:lvl2pPr marL="1066800" indent="-304800">
              <a:buFont typeface="Lucida Grande"/>
              <a:buChar char="►"/>
              <a:defRPr sz="2800"/>
            </a:lvl2pPr>
            <a:lvl3pPr marL="1460500" indent="-254000">
              <a:buChar char="-"/>
              <a:defRPr sz="2200"/>
            </a:lvl3pPr>
            <a:lvl4pPr marL="1905000" indent="-254000">
              <a:buChar char="-"/>
              <a:defRPr sz="2200"/>
            </a:lvl4pPr>
            <a:lvl5pPr marL="2349500" indent="-254000">
              <a:buChar char="-"/>
              <a:defRPr sz="2200"/>
            </a:lvl5pPr>
          </a:lstStyle>
          <a:p>
            <a:pPr lvl="0">
              <a:defRPr sz="1800"/>
            </a:pPr>
            <a:r>
              <a:rPr lang="en-US" sz="3200"/>
              <a:t>Click to edit Master text styles</a:t>
            </a:r>
          </a:p>
          <a:p>
            <a:pPr lvl="1">
              <a:defRPr sz="1800"/>
            </a:pPr>
            <a:r>
              <a:rPr lang="en-US" sz="3200"/>
              <a:t>Second level</a:t>
            </a:r>
          </a:p>
          <a:p>
            <a:pPr lvl="2">
              <a:defRPr sz="1800"/>
            </a:pPr>
            <a:r>
              <a:rPr lang="en-US" sz="3200"/>
              <a:t>Third level</a:t>
            </a:r>
          </a:p>
          <a:p>
            <a:pPr lvl="3">
              <a:defRPr sz="1800"/>
            </a:pPr>
            <a:r>
              <a:rPr lang="en-US" sz="3200"/>
              <a:t>Fourth level</a:t>
            </a:r>
          </a:p>
          <a:p>
            <a:pPr lvl="4">
              <a:defRPr sz="1800"/>
            </a:pPr>
            <a:r>
              <a:rPr lang="en-US" sz="3200"/>
              <a:t>Fifth level</a:t>
            </a:r>
            <a:endParaRPr sz="2200"/>
          </a:p>
        </p:txBody>
      </p:sp>
    </p:spTree>
    <p:extLst>
      <p:ext uri="{BB962C8B-B14F-4D97-AF65-F5344CB8AC3E}">
        <p14:creationId xmlns:p14="http://schemas.microsoft.com/office/powerpoint/2010/main" val="536024234"/>
      </p:ext>
    </p:extLst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90C321F-834D-D0B2-37C8-998A53FAD7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372471"/>
      </p:ext>
    </p:extLst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Just Titl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6600"/>
              <a:t>Title Text</a:t>
            </a:r>
          </a:p>
        </p:txBody>
      </p:sp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97928400"/>
      </p:ext>
    </p:extLst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Soheil: Small header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90C321F-834D-D0B2-37C8-998A53FAD7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  <p:sp>
        <p:nvSpPr>
          <p:cNvPr id="4" name="Shape 12">
            <a:extLst>
              <a:ext uri="{FF2B5EF4-FFF2-40B4-BE49-F238E27FC236}">
                <a16:creationId xmlns:a16="http://schemas.microsoft.com/office/drawing/2014/main" id="{E14DF393-87F1-EC62-542D-0A1FF318B2D1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87500" y="0"/>
            <a:ext cx="13081000" cy="1693333"/>
          </a:xfrm>
          <a:prstGeom prst="rect">
            <a:avLst/>
          </a:prstGeom>
        </p:spPr>
        <p:txBody>
          <a:bodyPr/>
          <a:lstStyle>
            <a:lvl1pPr marL="317500" indent="0">
              <a:buNone/>
              <a:defRPr sz="3600"/>
            </a:lvl1pPr>
            <a:lvl2pPr marL="1066800" indent="-304800">
              <a:buFont typeface="Lucida Grande"/>
              <a:buChar char="►"/>
              <a:defRPr sz="3200"/>
            </a:lvl2pPr>
            <a:lvl3pPr marL="1460500" indent="-254000">
              <a:buChar char="-"/>
              <a:defRPr sz="2400"/>
            </a:lvl3pPr>
            <a:lvl4pPr marL="1905000" indent="-254000">
              <a:buChar char="-"/>
              <a:defRPr sz="2400"/>
            </a:lvl4pPr>
            <a:lvl5pPr marL="2349500" indent="-254000">
              <a:buChar char="-"/>
              <a:defRPr sz="2400"/>
            </a:lvl5pPr>
          </a:lstStyle>
          <a:p>
            <a:pPr lvl="0">
              <a:defRPr sz="1800"/>
            </a:pPr>
            <a:r>
              <a:rPr lang="en-US" sz="3200" dirty="0"/>
              <a:t>Body Level One</a:t>
            </a:r>
          </a:p>
          <a:p>
            <a:pPr lvl="1">
              <a:defRPr sz="1800"/>
            </a:pPr>
            <a:r>
              <a:rPr lang="en-US" sz="2800" dirty="0"/>
              <a:t>Body Level Two</a:t>
            </a:r>
          </a:p>
        </p:txBody>
      </p:sp>
    </p:spTree>
    <p:extLst>
      <p:ext uri="{BB962C8B-B14F-4D97-AF65-F5344CB8AC3E}">
        <p14:creationId xmlns:p14="http://schemas.microsoft.com/office/powerpoint/2010/main" val="3363766479"/>
      </p:ext>
    </p:extLst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_small header -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90C321F-834D-D0B2-37C8-998A53FAD7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  <p:sp>
        <p:nvSpPr>
          <p:cNvPr id="4" name="Shape 12">
            <a:extLst>
              <a:ext uri="{FF2B5EF4-FFF2-40B4-BE49-F238E27FC236}">
                <a16:creationId xmlns:a16="http://schemas.microsoft.com/office/drawing/2014/main" id="{E14DF393-87F1-EC62-542D-0A1FF318B2D1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87500" y="0"/>
            <a:ext cx="13081000" cy="1693333"/>
          </a:xfrm>
          <a:prstGeom prst="rect">
            <a:avLst/>
          </a:prstGeom>
        </p:spPr>
        <p:txBody>
          <a:bodyPr/>
          <a:lstStyle>
            <a:lvl1pPr marL="317500" indent="0">
              <a:buNone/>
              <a:defRPr sz="3600"/>
            </a:lvl1pPr>
            <a:lvl2pPr marL="1066800" indent="-304800">
              <a:buFont typeface="Lucida Grande"/>
              <a:buChar char="►"/>
              <a:defRPr sz="3200"/>
            </a:lvl2pPr>
            <a:lvl3pPr marL="1460500" indent="-254000">
              <a:buChar char="-"/>
              <a:defRPr sz="2400"/>
            </a:lvl3pPr>
            <a:lvl4pPr marL="1905000" indent="-254000">
              <a:buChar char="-"/>
              <a:defRPr sz="2400"/>
            </a:lvl4pPr>
            <a:lvl5pPr marL="2349500" indent="-254000">
              <a:buChar char="-"/>
              <a:defRPr sz="2400"/>
            </a:lvl5pPr>
          </a:lstStyle>
          <a:p>
            <a:pPr lvl="0">
              <a:defRPr sz="1800"/>
            </a:pPr>
            <a:r>
              <a:rPr lang="en-US" sz="3200" dirty="0"/>
              <a:t>Body Level One</a:t>
            </a:r>
          </a:p>
          <a:p>
            <a:pPr lvl="1">
              <a:defRPr sz="1800"/>
            </a:pPr>
            <a:r>
              <a:rPr lang="en-US" sz="2800" dirty="0"/>
              <a:t>Body Level Two</a:t>
            </a:r>
          </a:p>
        </p:txBody>
      </p:sp>
      <p:sp>
        <p:nvSpPr>
          <p:cNvPr id="5" name="Shape 12">
            <a:extLst>
              <a:ext uri="{FF2B5EF4-FFF2-40B4-BE49-F238E27FC236}">
                <a16:creationId xmlns:a16="http://schemas.microsoft.com/office/drawing/2014/main" id="{ACCA5D96-A59D-F5DD-3AEB-62BCD59A022B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1587500" y="2197100"/>
            <a:ext cx="13081000" cy="5753100"/>
          </a:xfrm>
          <a:prstGeom prst="rect">
            <a:avLst/>
          </a:prstGeom>
        </p:spPr>
        <p:txBody>
          <a:bodyPr/>
          <a:lstStyle>
            <a:lvl2pPr marL="1066800" indent="-304800">
              <a:buFont typeface="Lucida Grande"/>
              <a:buChar char="►"/>
              <a:defRPr sz="2800"/>
            </a:lvl2pPr>
            <a:lvl3pPr marL="1460500" indent="-254000">
              <a:buChar char="-"/>
              <a:defRPr sz="2200"/>
            </a:lvl3pPr>
            <a:lvl4pPr marL="1905000" indent="-254000">
              <a:buChar char="-"/>
              <a:defRPr sz="2200"/>
            </a:lvl4pPr>
            <a:lvl5pPr marL="2349500" indent="-254000">
              <a:buChar char="-"/>
              <a:defRPr sz="2200"/>
            </a:lvl5pPr>
          </a:lstStyle>
          <a:p>
            <a:pPr lvl="0">
              <a:defRPr sz="1800"/>
            </a:pPr>
            <a:r>
              <a:rPr lang="en-US" sz="3200"/>
              <a:t>Click to edit Master text styles</a:t>
            </a:r>
          </a:p>
          <a:p>
            <a:pPr lvl="1">
              <a:defRPr sz="1800"/>
            </a:pPr>
            <a:r>
              <a:rPr lang="en-US" sz="3200"/>
              <a:t>Second level</a:t>
            </a:r>
          </a:p>
          <a:p>
            <a:pPr lvl="2">
              <a:defRPr sz="1800"/>
            </a:pPr>
            <a:r>
              <a:rPr lang="en-US" sz="3200"/>
              <a:t>Third level</a:t>
            </a:r>
          </a:p>
          <a:p>
            <a:pPr lvl="3">
              <a:defRPr sz="1800"/>
            </a:pPr>
            <a:r>
              <a:rPr lang="en-US" sz="3200"/>
              <a:t>Fourth level</a:t>
            </a:r>
          </a:p>
          <a:p>
            <a:pPr lvl="4">
              <a:defRPr sz="1800"/>
            </a:pPr>
            <a:r>
              <a:rPr lang="en-US" sz="3200"/>
              <a:t>Fifth level</a:t>
            </a:r>
            <a:endParaRPr sz="2200"/>
          </a:p>
        </p:txBody>
      </p:sp>
    </p:spTree>
    <p:extLst>
      <p:ext uri="{BB962C8B-B14F-4D97-AF65-F5344CB8AC3E}">
        <p14:creationId xmlns:p14="http://schemas.microsoft.com/office/powerpoint/2010/main" val="2981223635"/>
      </p:ext>
    </p:extLst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15520852" y="8584985"/>
            <a:ext cx="362279" cy="369332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1FA6654-21FB-CA40-A072-7FA17CC0EB7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91455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15520852" y="8584985"/>
            <a:ext cx="362279" cy="369332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C107158-3B47-5C4A-A629-85941308565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8230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Just Titl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lang="en-US" sz="6600"/>
              <a:t>Click to edit Master title style</a:t>
            </a:r>
            <a:endParaRPr sz="6600"/>
          </a:p>
        </p:txBody>
      </p:sp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207392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oheil: Small header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90C321F-834D-D0B2-37C8-998A53FAD7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  <p:sp>
        <p:nvSpPr>
          <p:cNvPr id="4" name="Shape 12">
            <a:extLst>
              <a:ext uri="{FF2B5EF4-FFF2-40B4-BE49-F238E27FC236}">
                <a16:creationId xmlns:a16="http://schemas.microsoft.com/office/drawing/2014/main" id="{E14DF393-87F1-EC62-542D-0A1FF318B2D1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87500" y="0"/>
            <a:ext cx="13081000" cy="1693333"/>
          </a:xfrm>
          <a:prstGeom prst="rect">
            <a:avLst/>
          </a:prstGeom>
        </p:spPr>
        <p:txBody>
          <a:bodyPr/>
          <a:lstStyle>
            <a:lvl1pPr marL="317500" indent="0">
              <a:buNone/>
              <a:defRPr sz="3600"/>
            </a:lvl1pPr>
            <a:lvl2pPr marL="1066800" indent="-304800">
              <a:buFont typeface="Lucida Grande"/>
              <a:buChar char="►"/>
              <a:defRPr sz="3200"/>
            </a:lvl2pPr>
            <a:lvl3pPr marL="1460500" indent="-254000">
              <a:buChar char="-"/>
              <a:defRPr sz="2400"/>
            </a:lvl3pPr>
            <a:lvl4pPr marL="1905000" indent="-254000">
              <a:buChar char="-"/>
              <a:defRPr sz="2400"/>
            </a:lvl4pPr>
            <a:lvl5pPr marL="2349500" indent="-254000">
              <a:buChar char="-"/>
              <a:defRPr sz="2400"/>
            </a:lvl5pPr>
          </a:lstStyle>
          <a:p>
            <a:pPr lvl="0">
              <a:defRPr sz="1800"/>
            </a:pPr>
            <a:r>
              <a:rPr lang="en-US" sz="3200" dirty="0"/>
              <a:t>Body Level One</a:t>
            </a:r>
          </a:p>
          <a:p>
            <a:pPr lvl="1">
              <a:defRPr sz="1800"/>
            </a:pPr>
            <a:r>
              <a:rPr lang="en-US" sz="2800" dirty="0"/>
              <a:t>Body Level Two</a:t>
            </a:r>
          </a:p>
        </p:txBody>
      </p:sp>
    </p:spTree>
    <p:extLst>
      <p:ext uri="{BB962C8B-B14F-4D97-AF65-F5344CB8AC3E}">
        <p14:creationId xmlns:p14="http://schemas.microsoft.com/office/powerpoint/2010/main" val="2308203949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mall header -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90C321F-834D-D0B2-37C8-998A53FAD7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  <p:sp>
        <p:nvSpPr>
          <p:cNvPr id="4" name="Shape 12">
            <a:extLst>
              <a:ext uri="{FF2B5EF4-FFF2-40B4-BE49-F238E27FC236}">
                <a16:creationId xmlns:a16="http://schemas.microsoft.com/office/drawing/2014/main" id="{E14DF393-87F1-EC62-542D-0A1FF318B2D1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87500" y="0"/>
            <a:ext cx="13081000" cy="1693333"/>
          </a:xfrm>
          <a:prstGeom prst="rect">
            <a:avLst/>
          </a:prstGeom>
        </p:spPr>
        <p:txBody>
          <a:bodyPr/>
          <a:lstStyle>
            <a:lvl1pPr marL="317500" indent="0">
              <a:buNone/>
              <a:defRPr sz="3600"/>
            </a:lvl1pPr>
            <a:lvl2pPr marL="1066800" indent="-304800">
              <a:buFont typeface="Lucida Grande"/>
              <a:buChar char="►"/>
              <a:defRPr sz="3200"/>
            </a:lvl2pPr>
            <a:lvl3pPr marL="1460500" indent="-254000">
              <a:buChar char="-"/>
              <a:defRPr sz="2400"/>
            </a:lvl3pPr>
            <a:lvl4pPr marL="1905000" indent="-254000">
              <a:buChar char="-"/>
              <a:defRPr sz="2400"/>
            </a:lvl4pPr>
            <a:lvl5pPr marL="2349500" indent="-254000">
              <a:buChar char="-"/>
              <a:defRPr sz="2400"/>
            </a:lvl5pPr>
          </a:lstStyle>
          <a:p>
            <a:pPr lvl="0">
              <a:defRPr sz="1800"/>
            </a:pPr>
            <a:r>
              <a:rPr lang="en-US" sz="3200" dirty="0"/>
              <a:t>Body Level One</a:t>
            </a:r>
          </a:p>
          <a:p>
            <a:pPr lvl="1">
              <a:defRPr sz="1800"/>
            </a:pPr>
            <a:r>
              <a:rPr lang="en-US" sz="2800" dirty="0"/>
              <a:t>Body Level Two</a:t>
            </a:r>
          </a:p>
        </p:txBody>
      </p:sp>
      <p:sp>
        <p:nvSpPr>
          <p:cNvPr id="5" name="Shape 12">
            <a:extLst>
              <a:ext uri="{FF2B5EF4-FFF2-40B4-BE49-F238E27FC236}">
                <a16:creationId xmlns:a16="http://schemas.microsoft.com/office/drawing/2014/main" id="{ACCA5D96-A59D-F5DD-3AEB-62BCD59A022B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1587500" y="2197100"/>
            <a:ext cx="13081000" cy="5753100"/>
          </a:xfrm>
          <a:prstGeom prst="rect">
            <a:avLst/>
          </a:prstGeom>
        </p:spPr>
        <p:txBody>
          <a:bodyPr/>
          <a:lstStyle>
            <a:lvl2pPr marL="1066800" indent="-304800">
              <a:buFont typeface="Lucida Grande"/>
              <a:buChar char="►"/>
              <a:defRPr sz="2800"/>
            </a:lvl2pPr>
            <a:lvl3pPr marL="1460500" indent="-254000">
              <a:buChar char="-"/>
              <a:defRPr sz="2200"/>
            </a:lvl3pPr>
            <a:lvl4pPr marL="1905000" indent="-254000">
              <a:buChar char="-"/>
              <a:defRPr sz="2200"/>
            </a:lvl4pPr>
            <a:lvl5pPr marL="2349500" indent="-254000">
              <a:buChar char="-"/>
              <a:defRPr sz="2200"/>
            </a:lvl5pPr>
          </a:lstStyle>
          <a:p>
            <a:pPr lvl="0">
              <a:defRPr sz="1800"/>
            </a:pPr>
            <a:r>
              <a:rPr lang="en-US" sz="3200"/>
              <a:t>Click to edit Master text styles</a:t>
            </a:r>
          </a:p>
          <a:p>
            <a:pPr lvl="1">
              <a:defRPr sz="1800"/>
            </a:pPr>
            <a:r>
              <a:rPr lang="en-US" sz="3200"/>
              <a:t>Second level</a:t>
            </a:r>
          </a:p>
          <a:p>
            <a:pPr lvl="2">
              <a:defRPr sz="1800"/>
            </a:pPr>
            <a:r>
              <a:rPr lang="en-US" sz="3200"/>
              <a:t>Third level</a:t>
            </a:r>
          </a:p>
          <a:p>
            <a:pPr lvl="3">
              <a:defRPr sz="1800"/>
            </a:pPr>
            <a:r>
              <a:rPr lang="en-US" sz="3200"/>
              <a:t>Fourth level</a:t>
            </a:r>
          </a:p>
          <a:p>
            <a:pPr lvl="4">
              <a:defRPr sz="1800"/>
            </a:pPr>
            <a:r>
              <a:rPr lang="en-US" sz="3200"/>
              <a:t>Fifth level</a:t>
            </a:r>
            <a:endParaRPr sz="2200"/>
          </a:p>
        </p:txBody>
      </p:sp>
    </p:spTree>
    <p:extLst>
      <p:ext uri="{BB962C8B-B14F-4D97-AF65-F5344CB8AC3E}">
        <p14:creationId xmlns:p14="http://schemas.microsoft.com/office/powerpoint/2010/main" val="2008644253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o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90C321F-834D-D0B2-37C8-998A53FAD7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  <p:sp>
        <p:nvSpPr>
          <p:cNvPr id="5" name="Shape 12">
            <a:extLst>
              <a:ext uri="{FF2B5EF4-FFF2-40B4-BE49-F238E27FC236}">
                <a16:creationId xmlns:a16="http://schemas.microsoft.com/office/drawing/2014/main" id="{ACCA5D96-A59D-F5DD-3AEB-62BCD59A022B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1587500" y="2197100"/>
            <a:ext cx="13081000" cy="5753100"/>
          </a:xfrm>
          <a:prstGeom prst="rect">
            <a:avLst/>
          </a:prstGeom>
        </p:spPr>
        <p:txBody>
          <a:bodyPr/>
          <a:lstStyle>
            <a:lvl2pPr marL="1066800" indent="-304800">
              <a:buFont typeface="Lucida Grande"/>
              <a:buChar char="►"/>
              <a:defRPr sz="2800"/>
            </a:lvl2pPr>
            <a:lvl3pPr marL="1460500" indent="-254000">
              <a:buChar char="-"/>
              <a:defRPr sz="2200"/>
            </a:lvl3pPr>
            <a:lvl4pPr marL="1905000" indent="-254000">
              <a:buChar char="-"/>
              <a:defRPr sz="2200"/>
            </a:lvl4pPr>
            <a:lvl5pPr marL="2349500" indent="-254000">
              <a:buChar char="-"/>
              <a:defRPr sz="2200"/>
            </a:lvl5pPr>
          </a:lstStyle>
          <a:p>
            <a:pPr lvl="0">
              <a:defRPr sz="1800"/>
            </a:pPr>
            <a:r>
              <a:rPr lang="en-US" sz="3200"/>
              <a:t>Click to edit Master text styles</a:t>
            </a:r>
          </a:p>
          <a:p>
            <a:pPr lvl="1">
              <a:defRPr sz="1800"/>
            </a:pPr>
            <a:r>
              <a:rPr lang="en-US" sz="3200"/>
              <a:t>Second level</a:t>
            </a:r>
          </a:p>
          <a:p>
            <a:pPr lvl="2">
              <a:defRPr sz="1800"/>
            </a:pPr>
            <a:r>
              <a:rPr lang="en-US" sz="3200"/>
              <a:t>Third level</a:t>
            </a:r>
          </a:p>
          <a:p>
            <a:pPr lvl="3">
              <a:defRPr sz="1800"/>
            </a:pPr>
            <a:r>
              <a:rPr lang="en-US" sz="3200"/>
              <a:t>Fourth level</a:t>
            </a:r>
          </a:p>
          <a:p>
            <a:pPr lvl="4">
              <a:defRPr sz="1800"/>
            </a:pPr>
            <a:r>
              <a:rPr lang="en-US" sz="3200"/>
              <a:t>Fifth level</a:t>
            </a:r>
            <a:endParaRPr sz="2200"/>
          </a:p>
        </p:txBody>
      </p:sp>
    </p:spTree>
    <p:extLst>
      <p:ext uri="{BB962C8B-B14F-4D97-AF65-F5344CB8AC3E}">
        <p14:creationId xmlns:p14="http://schemas.microsoft.com/office/powerpoint/2010/main" val="2089796099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90C321F-834D-D0B2-37C8-998A53FAD7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456829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lang="en-US" sz="6600"/>
              <a:t>Click to edit Master title style</a:t>
            </a:r>
            <a:endParaRPr sz="6600"/>
          </a:p>
        </p:txBody>
      </p:sp>
      <p:sp>
        <p:nvSpPr>
          <p:cNvPr id="16" name="Shape 16"/>
          <p:cNvSpPr>
            <a:spLocks noGrp="1"/>
          </p:cNvSpPr>
          <p:nvPr>
            <p:ph type="body" idx="1"/>
          </p:nvPr>
        </p:nvSpPr>
        <p:spPr>
          <a:xfrm>
            <a:off x="1587500" y="2197100"/>
            <a:ext cx="6540500" cy="5753100"/>
          </a:xfrm>
          <a:prstGeom prst="rect">
            <a:avLst/>
          </a:prstGeom>
        </p:spPr>
        <p:txBody>
          <a:bodyPr/>
          <a:lstStyle>
            <a:lvl2pPr marL="1066800" indent="-304800">
              <a:buFont typeface="Lucida Grande"/>
              <a:buChar char="►"/>
              <a:defRPr sz="2800"/>
            </a:lvl2pPr>
            <a:lvl3pPr marL="1460500" indent="-254000">
              <a:buChar char="-"/>
              <a:defRPr sz="2200"/>
            </a:lvl3pPr>
            <a:lvl4pPr marL="1905000" indent="-254000">
              <a:buChar char="-"/>
              <a:defRPr sz="2200"/>
            </a:lvl4pPr>
            <a:lvl5pPr marL="2349500" indent="-254000">
              <a:buChar char="-"/>
              <a:defRPr sz="2200"/>
            </a:lvl5pPr>
          </a:lstStyle>
          <a:p>
            <a:pPr lvl="0">
              <a:defRPr sz="1800"/>
            </a:pPr>
            <a:r>
              <a:rPr lang="en-US" sz="3200"/>
              <a:t>Click to edit Master text styles</a:t>
            </a:r>
          </a:p>
          <a:p>
            <a:pPr lvl="1">
              <a:defRPr sz="1800"/>
            </a:pPr>
            <a:r>
              <a:rPr lang="en-US" sz="3200"/>
              <a:t>Second level</a:t>
            </a:r>
          </a:p>
          <a:p>
            <a:pPr lvl="2">
              <a:defRPr sz="1800"/>
            </a:pPr>
            <a:r>
              <a:rPr lang="en-US" sz="3200"/>
              <a:t>Third level</a:t>
            </a:r>
          </a:p>
          <a:p>
            <a:pPr lvl="3">
              <a:defRPr sz="1800"/>
            </a:pPr>
            <a:r>
              <a:rPr lang="en-US" sz="3200"/>
              <a:t>Fourth level</a:t>
            </a:r>
          </a:p>
          <a:p>
            <a:pPr lvl="4">
              <a:defRPr sz="1800"/>
            </a:pPr>
            <a:r>
              <a:rPr lang="en-US" sz="3200"/>
              <a:t>Fifth level</a:t>
            </a:r>
            <a:endParaRPr sz="2200"/>
          </a:p>
        </p:txBody>
      </p:sp>
      <p:sp>
        <p:nvSpPr>
          <p:cNvPr id="17" name="Shape 1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146123"/>
      </p:ext>
    </p:extLst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lang="en-US" sz="6600"/>
              <a:t>Click to edit Master title style</a:t>
            </a:r>
            <a:endParaRPr sz="6600"/>
          </a:p>
        </p:txBody>
      </p:sp>
      <p:sp>
        <p:nvSpPr>
          <p:cNvPr id="20" name="Shape 20"/>
          <p:cNvSpPr>
            <a:spLocks noGrp="1"/>
          </p:cNvSpPr>
          <p:nvPr>
            <p:ph type="body" idx="1"/>
          </p:nvPr>
        </p:nvSpPr>
        <p:spPr>
          <a:xfrm>
            <a:off x="8128000" y="2197100"/>
            <a:ext cx="6540500" cy="5753100"/>
          </a:xfrm>
          <a:prstGeom prst="rect">
            <a:avLst/>
          </a:prstGeom>
        </p:spPr>
        <p:txBody>
          <a:bodyPr/>
          <a:lstStyle>
            <a:lvl2pPr marL="1066800" indent="-304800">
              <a:buFont typeface="Lucida Grande"/>
              <a:buChar char="►"/>
              <a:defRPr sz="2800"/>
            </a:lvl2pPr>
            <a:lvl3pPr marL="1460500" indent="-254000">
              <a:buChar char="-"/>
              <a:defRPr sz="2200"/>
            </a:lvl3pPr>
            <a:lvl4pPr marL="1905000" indent="-254000">
              <a:buChar char="-"/>
              <a:defRPr sz="2200"/>
            </a:lvl4pPr>
            <a:lvl5pPr marL="2349500" indent="-254000">
              <a:buChar char="-"/>
              <a:defRPr sz="2200"/>
            </a:lvl5pPr>
          </a:lstStyle>
          <a:p>
            <a:pPr lvl="0">
              <a:defRPr sz="1800"/>
            </a:pPr>
            <a:r>
              <a:rPr lang="en-US" sz="3200"/>
              <a:t>Click to edit Master text styles</a:t>
            </a:r>
          </a:p>
          <a:p>
            <a:pPr lvl="1">
              <a:defRPr sz="1800"/>
            </a:pPr>
            <a:r>
              <a:rPr lang="en-US" sz="3200"/>
              <a:t>Second level</a:t>
            </a:r>
          </a:p>
          <a:p>
            <a:pPr lvl="2">
              <a:defRPr sz="1800"/>
            </a:pPr>
            <a:r>
              <a:rPr lang="en-US" sz="3200"/>
              <a:t>Third level</a:t>
            </a:r>
          </a:p>
          <a:p>
            <a:pPr lvl="3">
              <a:defRPr sz="1800"/>
            </a:pPr>
            <a:r>
              <a:rPr lang="en-US" sz="3200"/>
              <a:t>Fourth level</a:t>
            </a:r>
          </a:p>
          <a:p>
            <a:pPr lvl="4">
              <a:defRPr sz="1800"/>
            </a:pPr>
            <a:r>
              <a:rPr lang="en-US" sz="3200"/>
              <a:t>Fifth level</a:t>
            </a:r>
            <a:endParaRPr sz="2200"/>
          </a:p>
        </p:txBody>
      </p:sp>
      <p:sp>
        <p:nvSpPr>
          <p:cNvPr id="21" name="Shape 2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211391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/>
          </p:cNvSpPr>
          <p:nvPr>
            <p:ph type="title"/>
          </p:nvPr>
        </p:nvSpPr>
        <p:spPr>
          <a:xfrm>
            <a:off x="1587500" y="241300"/>
            <a:ext cx="13081000" cy="162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lvl="0">
              <a:defRPr sz="1800"/>
            </a:pPr>
            <a:r>
              <a:rPr sz="6600"/>
              <a:t>Title Text</a:t>
            </a:r>
          </a:p>
        </p:txBody>
      </p:sp>
      <p:sp>
        <p:nvSpPr>
          <p:cNvPr id="4" name="Shape 4"/>
          <p:cNvSpPr>
            <a:spLocks noGrp="1"/>
          </p:cNvSpPr>
          <p:nvPr>
            <p:ph type="body" idx="1"/>
          </p:nvPr>
        </p:nvSpPr>
        <p:spPr>
          <a:xfrm>
            <a:off x="1587500" y="2197100"/>
            <a:ext cx="13081000" cy="5753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2pPr marL="1066800" indent="-304800">
              <a:buFont typeface="Lucida Grande"/>
              <a:buChar char="►"/>
              <a:defRPr sz="2800"/>
            </a:lvl2pPr>
            <a:lvl3pPr marL="1460500" indent="-254000">
              <a:buChar char="-"/>
              <a:defRPr sz="2200"/>
            </a:lvl3pPr>
            <a:lvl4pPr marL="1905000" indent="-254000">
              <a:buChar char="-"/>
              <a:defRPr sz="2200"/>
            </a:lvl4pPr>
            <a:lvl5pPr marL="2349500" indent="-254000">
              <a:buChar char="-"/>
              <a:defRPr sz="2200"/>
            </a:lvl5pPr>
          </a:lstStyle>
          <a:p>
            <a:pPr lvl="0">
              <a:defRPr sz="1800"/>
            </a:pPr>
            <a:r>
              <a:rPr sz="3200"/>
              <a:t>Body Level One</a:t>
            </a:r>
          </a:p>
          <a:p>
            <a:pPr lvl="1">
              <a:defRPr sz="1800"/>
            </a:pPr>
            <a:r>
              <a:rPr sz="2800"/>
              <a:t>Body Level Two</a:t>
            </a:r>
          </a:p>
          <a:p>
            <a:pPr lvl="2">
              <a:defRPr sz="1800"/>
            </a:pPr>
            <a:r>
              <a:rPr sz="2200"/>
              <a:t>Body Level Three</a:t>
            </a:r>
          </a:p>
          <a:p>
            <a:pPr lvl="3">
              <a:defRPr sz="1800"/>
            </a:pPr>
            <a:r>
              <a:rPr sz="2200"/>
              <a:t>Body Level Four</a:t>
            </a:r>
          </a:p>
          <a:p>
            <a:pPr lvl="4">
              <a:defRPr sz="1800"/>
            </a:pPr>
            <a:r>
              <a:rPr sz="2200"/>
              <a:t>Body Level Five</a:t>
            </a:r>
          </a:p>
        </p:txBody>
      </p:sp>
      <p:sp>
        <p:nvSpPr>
          <p:cNvPr id="5" name="Shape 5"/>
          <p:cNvSpPr>
            <a:spLocks noGrp="1"/>
          </p:cNvSpPr>
          <p:nvPr>
            <p:ph type="sldNum" sz="quarter" idx="2"/>
          </p:nvPr>
        </p:nvSpPr>
        <p:spPr>
          <a:xfrm>
            <a:off x="15492442" y="8584985"/>
            <a:ext cx="419100" cy="457200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>
            <a:lvl1pPr>
              <a:defRPr sz="2400">
                <a:solidFill>
                  <a:srgbClr val="7A7A7A"/>
                </a:solidFill>
              </a:defRPr>
            </a:lvl1pPr>
          </a:lstStyle>
          <a:p>
            <a:pPr lvl="0"/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28866" y="8646539"/>
            <a:ext cx="2882199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FillTx/>
                <a:latin typeface="Calibri" charset="0"/>
                <a:ea typeface="Calibri" charset="0"/>
                <a:cs typeface="Calibri" charset="0"/>
                <a:sym typeface="Gill Sans"/>
              </a:rPr>
              <a:t>CS144, </a:t>
            </a:r>
            <a:r>
              <a:rPr kumimoji="0" lang="en-US" sz="2000" b="0" i="0" u="none" strike="noStrike" cap="none" spc="0" normalizeH="0" baseline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FillTx/>
                <a:latin typeface="Calibri" charset="0"/>
                <a:ea typeface="Calibri" charset="0"/>
                <a:cs typeface="Calibri" charset="0"/>
                <a:sym typeface="Gill Sans"/>
              </a:rPr>
              <a:t>Stanford University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BBC529-0874-001C-477E-25E6E3E968F3}"/>
              </a:ext>
            </a:extLst>
          </p:cNvPr>
          <p:cNvSpPr txBox="1"/>
          <p:nvPr/>
        </p:nvSpPr>
        <p:spPr>
          <a:xfrm>
            <a:off x="128866" y="8646539"/>
            <a:ext cx="2882199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FillTx/>
                <a:latin typeface="Calibri" charset="0"/>
                <a:ea typeface="Calibri" charset="0"/>
                <a:cs typeface="Calibri" charset="0"/>
                <a:sym typeface="Gill Sans"/>
              </a:rPr>
              <a:t>CS144, </a:t>
            </a:r>
            <a:r>
              <a:rPr kumimoji="0" lang="en-US" sz="2000" b="0" i="0" u="none" strike="noStrike" cap="none" spc="0" normalizeH="0" baseline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FillTx/>
                <a:latin typeface="Calibri" charset="0"/>
                <a:ea typeface="Calibri" charset="0"/>
                <a:cs typeface="Calibri" charset="0"/>
                <a:sym typeface="Gill Sans"/>
              </a:rPr>
              <a:t>Stanford University</a:t>
            </a:r>
          </a:p>
        </p:txBody>
      </p:sp>
    </p:spTree>
    <p:extLst>
      <p:ext uri="{BB962C8B-B14F-4D97-AF65-F5344CB8AC3E}">
        <p14:creationId xmlns:p14="http://schemas.microsoft.com/office/powerpoint/2010/main" val="42162644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3" r:id="rId11"/>
    <p:sldLayoutId id="2147483714" r:id="rId12"/>
    <p:sldLayoutId id="2147483715" r:id="rId13"/>
    <p:sldLayoutId id="2147483716" r:id="rId14"/>
    <p:sldLayoutId id="2147483717" r:id="rId15"/>
    <p:sldLayoutId id="2147483718" r:id="rId16"/>
    <p:sldLayoutId id="2147483666" r:id="rId17"/>
    <p:sldLayoutId id="2147483667" r:id="rId18"/>
    <p:sldLayoutId id="2147483675" r:id="rId19"/>
    <p:sldLayoutId id="2147483676" r:id="rId20"/>
    <p:sldLayoutId id="2147483677" r:id="rId21"/>
    <p:sldLayoutId id="2147483660" r:id="rId22"/>
    <p:sldLayoutId id="2147483659" r:id="rId23"/>
    <p:sldLayoutId id="2147483699" r:id="rId24"/>
    <p:sldLayoutId id="2147483719" r:id="rId25"/>
    <p:sldLayoutId id="2147483720" r:id="rId26"/>
  </p:sldLayoutIdLst>
  <p:transition spd="med"/>
  <p:hf hdr="0" ftr="0" dt="0"/>
  <p:txStyles>
    <p:titleStyle>
      <a:lvl1pPr algn="ctr" defTabSz="546100" eaLnBrk="1" hangingPunct="1">
        <a:defRPr sz="6600">
          <a:latin typeface="Calibri" charset="0"/>
          <a:ea typeface="Calibri" charset="0"/>
          <a:cs typeface="Calibri" charset="0"/>
          <a:sym typeface="Gill Sans"/>
        </a:defRPr>
      </a:lvl1pPr>
      <a:lvl2pPr indent="228600" algn="ctr" defTabSz="546100" eaLnBrk="1" hangingPunct="1">
        <a:defRPr sz="6600">
          <a:latin typeface="+mn-lt"/>
          <a:ea typeface="+mn-ea"/>
          <a:cs typeface="+mn-cs"/>
          <a:sym typeface="Gill Sans"/>
        </a:defRPr>
      </a:lvl2pPr>
      <a:lvl3pPr indent="457200" algn="ctr" defTabSz="546100" eaLnBrk="1" hangingPunct="1">
        <a:defRPr sz="6600">
          <a:latin typeface="+mn-lt"/>
          <a:ea typeface="+mn-ea"/>
          <a:cs typeface="+mn-cs"/>
          <a:sym typeface="Gill Sans"/>
        </a:defRPr>
      </a:lvl3pPr>
      <a:lvl4pPr indent="685800" algn="ctr" defTabSz="546100" eaLnBrk="1" hangingPunct="1">
        <a:defRPr sz="6600">
          <a:latin typeface="+mn-lt"/>
          <a:ea typeface="+mn-ea"/>
          <a:cs typeface="+mn-cs"/>
          <a:sym typeface="Gill Sans"/>
        </a:defRPr>
      </a:lvl4pPr>
      <a:lvl5pPr indent="914400" algn="ctr" defTabSz="546100" eaLnBrk="1" hangingPunct="1">
        <a:defRPr sz="6600">
          <a:latin typeface="+mn-lt"/>
          <a:ea typeface="+mn-ea"/>
          <a:cs typeface="+mn-cs"/>
          <a:sym typeface="Gill Sans"/>
        </a:defRPr>
      </a:lvl5pPr>
      <a:lvl6pPr indent="1143000" algn="ctr" defTabSz="546100" eaLnBrk="1" hangingPunct="1">
        <a:defRPr sz="6600">
          <a:latin typeface="+mn-lt"/>
          <a:ea typeface="+mn-ea"/>
          <a:cs typeface="+mn-cs"/>
          <a:sym typeface="Gill Sans"/>
        </a:defRPr>
      </a:lvl6pPr>
      <a:lvl7pPr indent="1371600" algn="ctr" defTabSz="546100" eaLnBrk="1" hangingPunct="1">
        <a:defRPr sz="6600">
          <a:latin typeface="+mn-lt"/>
          <a:ea typeface="+mn-ea"/>
          <a:cs typeface="+mn-cs"/>
          <a:sym typeface="Gill Sans"/>
        </a:defRPr>
      </a:lvl7pPr>
      <a:lvl8pPr indent="1600200" algn="ctr" defTabSz="546100" eaLnBrk="1" hangingPunct="1">
        <a:defRPr sz="6600">
          <a:latin typeface="+mn-lt"/>
          <a:ea typeface="+mn-ea"/>
          <a:cs typeface="+mn-cs"/>
          <a:sym typeface="Gill Sans"/>
        </a:defRPr>
      </a:lvl8pPr>
      <a:lvl9pPr indent="1828800" algn="ctr" defTabSz="546100" eaLnBrk="1" hangingPunct="1">
        <a:defRPr sz="6600">
          <a:latin typeface="+mn-lt"/>
          <a:ea typeface="+mn-ea"/>
          <a:cs typeface="+mn-cs"/>
          <a:sym typeface="Gill Sans"/>
        </a:defRPr>
      </a:lvl9pPr>
    </p:titleStyle>
    <p:bodyStyle>
      <a:lvl1pPr marL="736600" indent="-419100" defTabSz="546100" eaLnBrk="1" hangingPunct="1">
        <a:spcBef>
          <a:spcPts val="700"/>
        </a:spcBef>
        <a:buSzPct val="150000"/>
        <a:buChar char="•"/>
        <a:defRPr sz="3200">
          <a:latin typeface="+mn-lt"/>
          <a:ea typeface="+mn-ea"/>
          <a:cs typeface="+mn-cs"/>
          <a:sym typeface="Gill Sans"/>
        </a:defRPr>
      </a:lvl1pPr>
      <a:lvl2pPr marL="1110342" indent="-348342" defTabSz="546100" eaLnBrk="1" hangingPunct="1">
        <a:spcBef>
          <a:spcPts val="700"/>
        </a:spcBef>
        <a:buSzPct val="50000"/>
        <a:buChar char="•"/>
        <a:defRPr sz="3200">
          <a:latin typeface="+mn-lt"/>
          <a:ea typeface="+mn-ea"/>
          <a:cs typeface="+mn-cs"/>
          <a:sym typeface="Gill Sans"/>
        </a:defRPr>
      </a:lvl2pPr>
      <a:lvl3pPr marL="1575954" indent="-369454" defTabSz="546100" eaLnBrk="1" hangingPunct="1">
        <a:spcBef>
          <a:spcPts val="700"/>
        </a:spcBef>
        <a:buSzPct val="150000"/>
        <a:buChar char="•"/>
        <a:defRPr sz="3200">
          <a:latin typeface="+mn-lt"/>
          <a:ea typeface="+mn-ea"/>
          <a:cs typeface="+mn-cs"/>
          <a:sym typeface="Gill Sans"/>
        </a:defRPr>
      </a:lvl3pPr>
      <a:lvl4pPr marL="2020454" indent="-369454" defTabSz="546100" eaLnBrk="1" hangingPunct="1">
        <a:spcBef>
          <a:spcPts val="700"/>
        </a:spcBef>
        <a:buSzPct val="150000"/>
        <a:buChar char="•"/>
        <a:defRPr sz="3200">
          <a:latin typeface="+mn-lt"/>
          <a:ea typeface="+mn-ea"/>
          <a:cs typeface="+mn-cs"/>
          <a:sym typeface="Gill Sans"/>
        </a:defRPr>
      </a:lvl4pPr>
      <a:lvl5pPr marL="2464954" indent="-369454" defTabSz="546100" eaLnBrk="1" hangingPunct="1">
        <a:spcBef>
          <a:spcPts val="700"/>
        </a:spcBef>
        <a:buSzPct val="150000"/>
        <a:buChar char="•"/>
        <a:defRPr sz="3200">
          <a:latin typeface="+mn-lt"/>
          <a:ea typeface="+mn-ea"/>
          <a:cs typeface="+mn-cs"/>
          <a:sym typeface="Gill Sans"/>
        </a:defRPr>
      </a:lvl5pPr>
      <a:lvl6pPr marL="2820554" indent="-369454" defTabSz="546100" eaLnBrk="1" hangingPunct="1">
        <a:spcBef>
          <a:spcPts val="700"/>
        </a:spcBef>
        <a:buSzPct val="150000"/>
        <a:buChar char="•"/>
        <a:defRPr sz="3200">
          <a:latin typeface="+mn-lt"/>
          <a:ea typeface="+mn-ea"/>
          <a:cs typeface="+mn-cs"/>
          <a:sym typeface="Gill Sans"/>
        </a:defRPr>
      </a:lvl6pPr>
      <a:lvl7pPr marL="3176154" indent="-369454" defTabSz="546100" eaLnBrk="1" hangingPunct="1">
        <a:spcBef>
          <a:spcPts val="700"/>
        </a:spcBef>
        <a:buSzPct val="150000"/>
        <a:buChar char="•"/>
        <a:defRPr sz="3200">
          <a:latin typeface="+mn-lt"/>
          <a:ea typeface="+mn-ea"/>
          <a:cs typeface="+mn-cs"/>
          <a:sym typeface="Gill Sans"/>
        </a:defRPr>
      </a:lvl7pPr>
      <a:lvl8pPr marL="3531754" indent="-369454" defTabSz="546100" eaLnBrk="1" hangingPunct="1">
        <a:spcBef>
          <a:spcPts val="700"/>
        </a:spcBef>
        <a:buSzPct val="150000"/>
        <a:buChar char="•"/>
        <a:defRPr sz="3200">
          <a:latin typeface="+mn-lt"/>
          <a:ea typeface="+mn-ea"/>
          <a:cs typeface="+mn-cs"/>
          <a:sym typeface="Gill Sans"/>
        </a:defRPr>
      </a:lvl8pPr>
      <a:lvl9pPr marL="3887354" indent="-369454" defTabSz="546100" eaLnBrk="1" hangingPunct="1">
        <a:spcBef>
          <a:spcPts val="700"/>
        </a:spcBef>
        <a:buSzPct val="150000"/>
        <a:buChar char="•"/>
        <a:defRPr sz="3200">
          <a:latin typeface="+mn-lt"/>
          <a:ea typeface="+mn-ea"/>
          <a:cs typeface="+mn-cs"/>
          <a:sym typeface="Gill Sans"/>
        </a:defRPr>
      </a:lvl9pPr>
    </p:bodyStyle>
    <p:otherStyle>
      <a:lvl1pPr algn="ctr" defTabSz="546100" eaLnBrk="1" hangingPunct="1">
        <a:defRPr sz="2400">
          <a:solidFill>
            <a:schemeClr val="tx1"/>
          </a:solidFill>
          <a:latin typeface="+mn-lt"/>
          <a:ea typeface="+mn-ea"/>
          <a:cs typeface="+mn-cs"/>
          <a:sym typeface="Gill Sans"/>
        </a:defRPr>
      </a:lvl1pPr>
      <a:lvl2pPr indent="228600" algn="ctr" defTabSz="546100" eaLnBrk="1" hangingPunct="1">
        <a:defRPr sz="2400">
          <a:solidFill>
            <a:schemeClr val="tx1"/>
          </a:solidFill>
          <a:latin typeface="+mn-lt"/>
          <a:ea typeface="+mn-ea"/>
          <a:cs typeface="+mn-cs"/>
          <a:sym typeface="Gill Sans"/>
        </a:defRPr>
      </a:lvl2pPr>
      <a:lvl3pPr indent="457200" algn="ctr" defTabSz="546100" eaLnBrk="1" hangingPunct="1">
        <a:defRPr sz="2400">
          <a:solidFill>
            <a:schemeClr val="tx1"/>
          </a:solidFill>
          <a:latin typeface="+mn-lt"/>
          <a:ea typeface="+mn-ea"/>
          <a:cs typeface="+mn-cs"/>
          <a:sym typeface="Gill Sans"/>
        </a:defRPr>
      </a:lvl3pPr>
      <a:lvl4pPr indent="685800" algn="ctr" defTabSz="546100" eaLnBrk="1" hangingPunct="1">
        <a:defRPr sz="2400">
          <a:solidFill>
            <a:schemeClr val="tx1"/>
          </a:solidFill>
          <a:latin typeface="+mn-lt"/>
          <a:ea typeface="+mn-ea"/>
          <a:cs typeface="+mn-cs"/>
          <a:sym typeface="Gill Sans"/>
        </a:defRPr>
      </a:lvl4pPr>
      <a:lvl5pPr indent="914400" algn="ctr" defTabSz="546100" eaLnBrk="1" hangingPunct="1">
        <a:defRPr sz="2400">
          <a:solidFill>
            <a:schemeClr val="tx1"/>
          </a:solidFill>
          <a:latin typeface="+mn-lt"/>
          <a:ea typeface="+mn-ea"/>
          <a:cs typeface="+mn-cs"/>
          <a:sym typeface="Gill Sans"/>
        </a:defRPr>
      </a:lvl5pPr>
      <a:lvl6pPr indent="1143000" algn="ctr" defTabSz="546100" eaLnBrk="1" hangingPunct="1">
        <a:defRPr sz="2400">
          <a:solidFill>
            <a:schemeClr val="tx1"/>
          </a:solidFill>
          <a:latin typeface="+mn-lt"/>
          <a:ea typeface="+mn-ea"/>
          <a:cs typeface="+mn-cs"/>
          <a:sym typeface="Gill Sans"/>
        </a:defRPr>
      </a:lvl6pPr>
      <a:lvl7pPr indent="1371600" algn="ctr" defTabSz="546100" eaLnBrk="1" hangingPunct="1">
        <a:defRPr sz="2400">
          <a:solidFill>
            <a:schemeClr val="tx1"/>
          </a:solidFill>
          <a:latin typeface="+mn-lt"/>
          <a:ea typeface="+mn-ea"/>
          <a:cs typeface="+mn-cs"/>
          <a:sym typeface="Gill Sans"/>
        </a:defRPr>
      </a:lvl7pPr>
      <a:lvl8pPr indent="1600200" algn="ctr" defTabSz="546100" eaLnBrk="1" hangingPunct="1">
        <a:defRPr sz="2400">
          <a:solidFill>
            <a:schemeClr val="tx1"/>
          </a:solidFill>
          <a:latin typeface="+mn-lt"/>
          <a:ea typeface="+mn-ea"/>
          <a:cs typeface="+mn-cs"/>
          <a:sym typeface="Gill Sans"/>
        </a:defRPr>
      </a:lvl8pPr>
      <a:lvl9pPr indent="1828800" algn="ctr" defTabSz="546100" eaLnBrk="1" hangingPunct="1">
        <a:defRPr sz="2400">
          <a:solidFill>
            <a:schemeClr val="tx1"/>
          </a:solidFill>
          <a:latin typeface="+mn-lt"/>
          <a:ea typeface="+mn-ea"/>
          <a:cs typeface="+mn-cs"/>
          <a:sym typeface="Gill San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9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9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9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9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9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9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9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9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9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9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9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9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9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9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9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9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9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9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9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9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9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9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9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9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9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9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2587D-5EB9-081D-E718-EE8DC90604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Transport Layer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882AEF-51C7-A555-5BA1-5306F377C6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81038" y="6290037"/>
            <a:ext cx="13081000" cy="2437273"/>
          </a:xfrm>
        </p:spPr>
        <p:txBody>
          <a:bodyPr/>
          <a:lstStyle/>
          <a:p>
            <a:pPr algn="l"/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Soheil Abbasloo</a:t>
            </a:r>
          </a:p>
          <a:p>
            <a:pPr algn="l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Department of Computer Science </a:t>
            </a:r>
          </a:p>
          <a:p>
            <a:pPr algn="l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University of Toronto</a:t>
            </a:r>
          </a:p>
          <a:p>
            <a:pPr algn="l"/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/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r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Fall 2022</a:t>
            </a:r>
          </a:p>
          <a:p>
            <a:pPr algn="l"/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D6B8867B-26C2-AAF6-3871-999016DDECE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35" y="5842000"/>
            <a:ext cx="2437273" cy="2437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369482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875" name="Rectangle 3"/>
          <p:cNvSpPr>
            <a:spLocks noGrp="1" noChangeArrowheads="1"/>
          </p:cNvSpPr>
          <p:nvPr>
            <p:ph type="body" idx="11"/>
          </p:nvPr>
        </p:nvSpPr>
        <p:spPr/>
        <p:txBody>
          <a:bodyPr anchor="t"/>
          <a:lstStyle/>
          <a:p>
            <a:r>
              <a:rPr lang="en-US" dirty="0">
                <a:solidFill>
                  <a:srgbClr val="7F7F7F"/>
                </a:solidFill>
              </a:rPr>
              <a:t>Communication between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application </a:t>
            </a:r>
            <a:r>
              <a:rPr lang="en-US" dirty="0">
                <a:solidFill>
                  <a:srgbClr val="7F7F7F"/>
                </a:solidFill>
              </a:rPr>
              <a:t>processes</a:t>
            </a:r>
          </a:p>
          <a:p>
            <a:r>
              <a:rPr lang="en-US" dirty="0">
                <a:solidFill>
                  <a:srgbClr val="7F7F7F"/>
                </a:solidFill>
              </a:rPr>
              <a:t>Provide common end-to-end services for app layer [optional]</a:t>
            </a:r>
          </a:p>
          <a:p>
            <a:r>
              <a:rPr lang="en-US" dirty="0">
                <a:solidFill>
                  <a:srgbClr val="7F7F7F"/>
                </a:solidFill>
              </a:rPr>
              <a:t>TCP and UDP are the common transport protocols</a:t>
            </a:r>
          </a:p>
          <a:p>
            <a:r>
              <a:rPr lang="en-US" dirty="0">
                <a:solidFill>
                  <a:srgbClr val="7F7F7F"/>
                </a:solidFill>
              </a:rPr>
              <a:t>UDP is a minimalist, no-frills transport protocol</a:t>
            </a:r>
          </a:p>
          <a:p>
            <a:r>
              <a:rPr lang="en-US" dirty="0"/>
              <a:t>TCP is the whole-hog protocol</a:t>
            </a:r>
          </a:p>
          <a:p>
            <a:pPr lvl="1"/>
            <a:r>
              <a:rPr lang="en-US" dirty="0"/>
              <a:t>offers apps a reliable, in-order, </a:t>
            </a:r>
            <a:r>
              <a:rPr lang="en-US" dirty="0" err="1"/>
              <a:t>bytestream</a:t>
            </a:r>
            <a:r>
              <a:rPr lang="en-US" dirty="0"/>
              <a:t> abstraction</a:t>
            </a:r>
          </a:p>
          <a:p>
            <a:pPr lvl="1"/>
            <a:r>
              <a:rPr lang="en-US" dirty="0"/>
              <a:t>with congestion control, Flow control, … </a:t>
            </a:r>
          </a:p>
          <a:p>
            <a:pPr lvl="1"/>
            <a:r>
              <a:rPr lang="en-US" dirty="0"/>
              <a:t>provides “Connection” set-up &amp; teardown</a:t>
            </a:r>
          </a:p>
          <a:p>
            <a:pPr lvl="1"/>
            <a:r>
              <a:rPr lang="en-US" dirty="0"/>
              <a:t>but no performance guarantees (delay, </a:t>
            </a:r>
            <a:r>
              <a:rPr lang="en-US" dirty="0" err="1"/>
              <a:t>bw</a:t>
            </a:r>
            <a:r>
              <a:rPr lang="en-US" dirty="0"/>
              <a:t>, etc.) on a general Internet scenario</a:t>
            </a:r>
          </a:p>
          <a:p>
            <a:pPr lvl="2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why?!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1103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Role of the Transport Layer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B11C50-0A51-F9B1-E865-0CC62C5B4B0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15639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38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38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38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387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387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EE1F6650-EC1E-951C-4A99-E5AFFCFB0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Multiplexing and Demultiplexing</a:t>
            </a:r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2851392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/>
              <a:t>Socket: software abstraction by which an application process exchanges network messages with the (transport layer in the) operating system </a:t>
            </a:r>
          </a:p>
          <a:p>
            <a:pPr lvl="1"/>
            <a:r>
              <a:rPr lang="en-US" sz="2667" dirty="0" err="1">
                <a:solidFill>
                  <a:schemeClr val="accent1">
                    <a:lumMod val="75000"/>
                  </a:schemeClr>
                </a:solidFill>
              </a:rPr>
              <a:t>socketID</a:t>
            </a:r>
            <a:r>
              <a:rPr lang="en-US" sz="2667" dirty="0">
                <a:solidFill>
                  <a:schemeClr val="accent1">
                    <a:lumMod val="75000"/>
                  </a:schemeClr>
                </a:solidFill>
              </a:rPr>
              <a:t> = socket(…, </a:t>
            </a:r>
            <a:r>
              <a:rPr lang="en-US" sz="2667" dirty="0" err="1">
                <a:solidFill>
                  <a:schemeClr val="accent1">
                    <a:lumMod val="75000"/>
                  </a:schemeClr>
                </a:solidFill>
              </a:rPr>
              <a:t>socket.TYPE</a:t>
            </a:r>
            <a:r>
              <a:rPr lang="en-US" sz="2667" dirty="0">
                <a:solidFill>
                  <a:schemeClr val="accent1">
                    <a:lumMod val="75000"/>
                  </a:schemeClr>
                </a:solidFill>
              </a:rPr>
              <a:t>)</a:t>
            </a:r>
          </a:p>
          <a:p>
            <a:pPr lvl="1"/>
            <a:r>
              <a:rPr lang="en-US" sz="2667" dirty="0" err="1">
                <a:solidFill>
                  <a:schemeClr val="accent1">
                    <a:lumMod val="75000"/>
                  </a:schemeClr>
                </a:solidFill>
              </a:rPr>
              <a:t>socketID.sendto</a:t>
            </a:r>
            <a:r>
              <a:rPr lang="en-US" sz="2667" dirty="0">
                <a:solidFill>
                  <a:schemeClr val="accent1">
                    <a:lumMod val="75000"/>
                  </a:schemeClr>
                </a:solidFill>
              </a:rPr>
              <a:t>(message, …)  </a:t>
            </a:r>
          </a:p>
          <a:p>
            <a:pPr lvl="1"/>
            <a:r>
              <a:rPr lang="en-US" sz="2667" dirty="0" err="1">
                <a:solidFill>
                  <a:schemeClr val="accent1">
                    <a:lumMod val="75000"/>
                  </a:schemeClr>
                </a:solidFill>
              </a:rPr>
              <a:t>socketID.recvfrom</a:t>
            </a:r>
            <a:r>
              <a:rPr lang="en-US" sz="2667" dirty="0">
                <a:solidFill>
                  <a:schemeClr val="accent1">
                    <a:lumMod val="75000"/>
                  </a:schemeClr>
                </a:solidFill>
              </a:rPr>
              <a:t>(…) </a:t>
            </a:r>
          </a:p>
          <a:p>
            <a:endParaRPr lang="en-US" dirty="0"/>
          </a:p>
          <a:p>
            <a:r>
              <a:rPr lang="en-US" dirty="0"/>
              <a:t>Two important types of sockets</a:t>
            </a:r>
          </a:p>
          <a:p>
            <a:pPr lvl="1"/>
            <a:r>
              <a:rPr lang="en-US" sz="2667" dirty="0">
                <a:solidFill>
                  <a:schemeClr val="accent1">
                    <a:lumMod val="75000"/>
                  </a:schemeClr>
                </a:solidFill>
              </a:rPr>
              <a:t>UDP socket: TYPE is SOCK_DGRAM </a:t>
            </a:r>
          </a:p>
          <a:p>
            <a:pPr lvl="1"/>
            <a:r>
              <a:rPr lang="en-US" sz="2667" dirty="0">
                <a:solidFill>
                  <a:schemeClr val="accent1">
                    <a:lumMod val="75000"/>
                  </a:schemeClr>
                </a:solidFill>
                <a:sym typeface="Wingdings"/>
              </a:rPr>
              <a:t>TCP socket: TYPE is SOCK_STREAM</a:t>
            </a:r>
          </a:p>
          <a:p>
            <a:pPr lvl="1"/>
            <a:endParaRPr lang="en-US" sz="2667" dirty="0">
              <a:solidFill>
                <a:srgbClr val="000090"/>
              </a:solidFill>
            </a:endParaRPr>
          </a:p>
          <a:p>
            <a:pPr lvl="1"/>
            <a:endParaRPr lang="en-US" sz="2667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Context: Applications and Sockets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F4BB7C-5598-1D56-616D-FDAEF4E02AF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02507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995" name="Rectangle 3"/>
          <p:cNvSpPr>
            <a:spLocks noGrp="1" noChangeArrowheads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/>
              <a:t>Problem: deciding which app (socket) gets which packets</a:t>
            </a:r>
          </a:p>
          <a:p>
            <a:endParaRPr lang="en-US" sz="3200" dirty="0"/>
          </a:p>
          <a:p>
            <a:r>
              <a:rPr lang="en-US" sz="3200" dirty="0"/>
              <a:t>Solution: </a:t>
            </a:r>
            <a:r>
              <a:rPr lang="en-US" b="1" i="1" dirty="0">
                <a:solidFill>
                  <a:schemeClr val="accent1">
                    <a:lumMod val="75000"/>
                  </a:schemeClr>
                </a:solidFill>
              </a:rPr>
              <a:t>port</a:t>
            </a:r>
            <a:r>
              <a:rPr lang="en-US" dirty="0"/>
              <a:t> as a transport layer identifier (16 bits)</a:t>
            </a:r>
          </a:p>
          <a:p>
            <a:pPr marL="850879" lvl="2" indent="-457189">
              <a:buClr>
                <a:schemeClr val="tx2"/>
              </a:buClr>
            </a:pPr>
            <a:r>
              <a:rPr lang="en-US" sz="2400" dirty="0"/>
              <a:t>Packet carries source/destination port numbers in transport header (e.g., ssh:22, http:80)</a:t>
            </a:r>
          </a:p>
          <a:p>
            <a:pPr marL="850879" lvl="2" indent="-457189">
              <a:buClr>
                <a:schemeClr val="tx2"/>
              </a:buClr>
            </a:pPr>
            <a:r>
              <a:rPr lang="en-US" sz="2400" dirty="0"/>
              <a:t>This is not a port on a switch (which is an interface) </a:t>
            </a:r>
          </a:p>
          <a:p>
            <a:pPr marL="850879" lvl="2" indent="-457189">
              <a:buClr>
                <a:schemeClr val="tx2"/>
              </a:buClr>
            </a:pPr>
            <a:r>
              <a:rPr lang="en-US" sz="2400" dirty="0"/>
              <a:t>Think of it as a logical interface on a host</a:t>
            </a:r>
          </a:p>
          <a:p>
            <a:endParaRPr lang="en-US" dirty="0"/>
          </a:p>
          <a:p>
            <a:r>
              <a:rPr lang="en-US" dirty="0"/>
              <a:t>OS stores mapping between sockets </a:t>
            </a:r>
            <a:r>
              <a:rPr lang="en-US" dirty="0">
                <a:solidFill>
                  <a:srgbClr val="000000"/>
                </a:solidFill>
              </a:rPr>
              <a:t>and ports</a:t>
            </a:r>
          </a:p>
          <a:p>
            <a:pPr lvl="1"/>
            <a:r>
              <a:rPr lang="en-US" sz="2667" b="1" dirty="0">
                <a:solidFill>
                  <a:schemeClr val="accent1">
                    <a:lumMod val="75000"/>
                  </a:schemeClr>
                </a:solidFill>
              </a:rPr>
              <a:t>Port: in packets</a:t>
            </a:r>
          </a:p>
          <a:p>
            <a:pPr lvl="1"/>
            <a:r>
              <a:rPr lang="en-US" sz="2667" b="1" dirty="0">
                <a:solidFill>
                  <a:schemeClr val="accent1">
                    <a:lumMod val="75000"/>
                  </a:schemeClr>
                </a:solidFill>
              </a:rPr>
              <a:t>Socket: in OS</a:t>
            </a:r>
          </a:p>
        </p:txBody>
      </p:sp>
      <p:sp>
        <p:nvSpPr>
          <p:cNvPr id="11089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7D98A95-60D6-6033-195A-A05ACE0D5F3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98323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899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89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89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89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89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89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89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899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899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08995" grpId="0" build="p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20" name="Rectangle 4">
            <a:extLst>
              <a:ext uri="{FF2B5EF4-FFF2-40B4-BE49-F238E27FC236}">
                <a16:creationId xmlns:a16="http://schemas.microsoft.com/office/drawing/2014/main" id="{271495D2-BDB8-7168-0E59-3BF7225BAA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60430" y="8360832"/>
            <a:ext cx="38608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 sz="2667"/>
          </a:p>
        </p:txBody>
      </p:sp>
      <p:sp>
        <p:nvSpPr>
          <p:cNvPr id="86021" name="Rectangle 5">
            <a:extLst>
              <a:ext uri="{FF2B5EF4-FFF2-40B4-BE49-F238E27FC236}">
                <a16:creationId xmlns:a16="http://schemas.microsoft.com/office/drawing/2014/main" id="{56F2F409-1E5F-D945-39DE-BEFBC3980BC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en-US" altLang="en-US" dirty="0">
              <a:solidFill>
                <a:schemeClr val="tx2">
                  <a:lumMod val="60000"/>
                  <a:lumOff val="40000"/>
                </a:schemeClr>
              </a:solidFill>
              <a:ea typeface="ＭＳ Ｐゴシック" panose="020B0600070205080204" pitchFamily="34" charset="-128"/>
            </a:endParaRP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99D8422D-68C5-0116-D74C-6B1594BBC5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39168"/>
              </p:ext>
            </p:extLst>
          </p:nvPr>
        </p:nvGraphicFramePr>
        <p:xfrm>
          <a:off x="2860430" y="2670562"/>
          <a:ext cx="10837337" cy="536982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1820160109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17549419"/>
                    </a:ext>
                  </a:extLst>
                </a:gridCol>
                <a:gridCol w="2709334">
                  <a:extLst>
                    <a:ext uri="{9D8B030D-6E8A-4147-A177-3AD203B41FA5}">
                      <a16:colId xmlns:a16="http://schemas.microsoft.com/office/drawing/2014/main" val="863429131"/>
                    </a:ext>
                  </a:extLst>
                </a:gridCol>
                <a:gridCol w="1016001">
                  <a:extLst>
                    <a:ext uri="{9D8B030D-6E8A-4147-A177-3AD203B41FA5}">
                      <a16:colId xmlns:a16="http://schemas.microsoft.com/office/drawing/2014/main" val="2979409025"/>
                    </a:ext>
                  </a:extLst>
                </a:gridCol>
                <a:gridCol w="4402668">
                  <a:extLst>
                    <a:ext uri="{9D8B030D-6E8A-4147-A177-3AD203B41FA5}">
                      <a16:colId xmlns:a16="http://schemas.microsoft.com/office/drawing/2014/main" val="6322914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version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header</a:t>
                      </a:r>
                    </a:p>
                    <a:p>
                      <a:pPr algn="ctr"/>
                      <a:r>
                        <a:rPr lang="en-US" dirty="0"/>
                        <a:t>length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Type of service (TOS)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Total Length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2840787"/>
                  </a:ext>
                </a:extLst>
              </a:tr>
              <a:tr h="370840"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Identification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Flags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Fragment offset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30820951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Time to Live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Protocol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Header Checksum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2530548"/>
                  </a:ext>
                </a:extLst>
              </a:tr>
              <a:tr h="370840">
                <a:tc gridSpan="5">
                  <a:txBody>
                    <a:bodyPr/>
                    <a:lstStyle/>
                    <a:p>
                      <a:pPr algn="ctr"/>
                      <a:r>
                        <a:rPr lang="en-US" dirty="0"/>
                        <a:t>Source IP Address</a:t>
                      </a:r>
                    </a:p>
                  </a:txBody>
                  <a:tcPr anchor="ctr"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0665820"/>
                  </a:ext>
                </a:extLst>
              </a:tr>
              <a:tr h="370840">
                <a:tc gridSpan="5"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Destination IP Address</a:t>
                      </a:r>
                    </a:p>
                  </a:txBody>
                  <a:tcPr anchor="ctr"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194895"/>
                  </a:ext>
                </a:extLst>
              </a:tr>
              <a:tr h="370840">
                <a:tc gridSpan="5"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Options (if any)</a:t>
                      </a: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3833598"/>
                  </a:ext>
                </a:extLst>
              </a:tr>
              <a:tr h="2260862">
                <a:tc gridSpan="5">
                  <a:txBody>
                    <a:bodyPr/>
                    <a:lstStyle/>
                    <a:p>
                      <a:pPr algn="ctr"/>
                      <a:r>
                        <a:rPr lang="en-US" dirty="0"/>
                        <a:t>Payload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0941083"/>
                  </a:ext>
                </a:extLst>
              </a:tr>
            </a:tbl>
          </a:graphicData>
        </a:graphic>
      </p:graphicFrame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B5DE3FCC-62BE-2CAB-A7CE-488BF7D5CA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9309888"/>
              </p:ext>
            </p:extLst>
          </p:nvPr>
        </p:nvGraphicFramePr>
        <p:xfrm>
          <a:off x="2860430" y="2047267"/>
          <a:ext cx="10837336" cy="21201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3167704443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3534400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84359417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326782602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129871325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49642419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444522257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4144965602"/>
                    </a:ext>
                  </a:extLst>
                </a:gridCol>
              </a:tblGrid>
              <a:tr h="209789">
                <a:tc>
                  <a:txBody>
                    <a:bodyPr/>
                    <a:lstStyle/>
                    <a:p>
                      <a:pPr marL="0" marR="0" lvl="0" indent="0" algn="ctr" defTabSz="5461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T="14567" marB="145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T="14567" marB="145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T="14567" marB="145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T="14567" marB="145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T="14567" marB="145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T="14567" marB="145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T="14567" marB="145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T="14567" marB="145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31809586"/>
                  </a:ext>
                </a:extLst>
              </a:tr>
            </a:tbl>
          </a:graphicData>
        </a:graphic>
      </p:graphicFrame>
      <p:sp>
        <p:nvSpPr>
          <p:cNvPr id="36" name="TextBox 35">
            <a:extLst>
              <a:ext uri="{FF2B5EF4-FFF2-40B4-BE49-F238E27FC236}">
                <a16:creationId xmlns:a16="http://schemas.microsoft.com/office/drawing/2014/main" id="{75DD97DA-F6D5-ADE8-7210-3660D0A532FB}"/>
              </a:ext>
            </a:extLst>
          </p:cNvPr>
          <p:cNvSpPr txBox="1"/>
          <p:nvPr/>
        </p:nvSpPr>
        <p:spPr>
          <a:xfrm>
            <a:off x="2997727" y="1651896"/>
            <a:ext cx="949353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marR="0" lvl="0" indent="0" algn="ctr" defTabSz="5461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4 bits</a:t>
            </a:r>
            <a:endParaRPr lang="en-US" sz="36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A7E247E-A2D1-B17B-8871-1962E8D36DD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33005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20" name="Rectangle 4">
            <a:extLst>
              <a:ext uri="{FF2B5EF4-FFF2-40B4-BE49-F238E27FC236}">
                <a16:creationId xmlns:a16="http://schemas.microsoft.com/office/drawing/2014/main" id="{271495D2-BDB8-7168-0E59-3BF7225BAA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60430" y="7903632"/>
            <a:ext cx="38608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 sz="2667"/>
          </a:p>
        </p:txBody>
      </p:sp>
      <p:sp>
        <p:nvSpPr>
          <p:cNvPr id="86021" name="Rectangle 5">
            <a:extLst>
              <a:ext uri="{FF2B5EF4-FFF2-40B4-BE49-F238E27FC236}">
                <a16:creationId xmlns:a16="http://schemas.microsoft.com/office/drawing/2014/main" id="{56F2F409-1E5F-D945-39DE-BEFBC3980BC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en-US" altLang="en-US" dirty="0">
              <a:solidFill>
                <a:schemeClr val="tx2">
                  <a:lumMod val="60000"/>
                  <a:lumOff val="40000"/>
                </a:schemeClr>
              </a:solidFill>
              <a:ea typeface="ＭＳ Ｐゴシック" panose="020B0600070205080204" pitchFamily="34" charset="-128"/>
            </a:endParaRP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99D8422D-68C5-0116-D74C-6B1594BBC5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2894401"/>
              </p:ext>
            </p:extLst>
          </p:nvPr>
        </p:nvGraphicFramePr>
        <p:xfrm>
          <a:off x="2860430" y="2670562"/>
          <a:ext cx="10837337" cy="527838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1820160109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17549419"/>
                    </a:ext>
                  </a:extLst>
                </a:gridCol>
                <a:gridCol w="2709334">
                  <a:extLst>
                    <a:ext uri="{9D8B030D-6E8A-4147-A177-3AD203B41FA5}">
                      <a16:colId xmlns:a16="http://schemas.microsoft.com/office/drawing/2014/main" val="863429131"/>
                    </a:ext>
                  </a:extLst>
                </a:gridCol>
                <a:gridCol w="1016001">
                  <a:extLst>
                    <a:ext uri="{9D8B030D-6E8A-4147-A177-3AD203B41FA5}">
                      <a16:colId xmlns:a16="http://schemas.microsoft.com/office/drawing/2014/main" val="2979409025"/>
                    </a:ext>
                  </a:extLst>
                </a:gridCol>
                <a:gridCol w="4402668">
                  <a:extLst>
                    <a:ext uri="{9D8B030D-6E8A-4147-A177-3AD203B41FA5}">
                      <a16:colId xmlns:a16="http://schemas.microsoft.com/office/drawing/2014/main" val="6322914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version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header</a:t>
                      </a:r>
                    </a:p>
                    <a:p>
                      <a:pPr algn="ctr"/>
                      <a:r>
                        <a:rPr lang="en-US" dirty="0"/>
                        <a:t>length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Type of service (TOS)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Total Length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2840787"/>
                  </a:ext>
                </a:extLst>
              </a:tr>
              <a:tr h="370840"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Identification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Flags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Fragment offset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30820951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Time to Live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  = TCP</a:t>
                      </a:r>
                    </a:p>
                    <a:p>
                      <a:pPr algn="ctr"/>
                      <a:r>
                        <a:rPr lang="en-US" dirty="0"/>
                        <a:t>17 = UDP</a:t>
                      </a: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Header Checksum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2530548"/>
                  </a:ext>
                </a:extLst>
              </a:tr>
              <a:tr h="370840">
                <a:tc gridSpan="5">
                  <a:txBody>
                    <a:bodyPr/>
                    <a:lstStyle/>
                    <a:p>
                      <a:pPr algn="ctr"/>
                      <a:r>
                        <a:rPr lang="en-US" dirty="0"/>
                        <a:t>Source IP Address</a:t>
                      </a:r>
                    </a:p>
                  </a:txBody>
                  <a:tcPr anchor="ctr"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0665820"/>
                  </a:ext>
                </a:extLst>
              </a:tr>
              <a:tr h="370840">
                <a:tc gridSpan="5"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Destination IP Address</a:t>
                      </a:r>
                    </a:p>
                  </a:txBody>
                  <a:tcPr anchor="ctr"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194895"/>
                  </a:ext>
                </a:extLst>
              </a:tr>
              <a:tr h="2260862">
                <a:tc gridSpan="5">
                  <a:txBody>
                    <a:bodyPr/>
                    <a:lstStyle/>
                    <a:p>
                      <a:pPr algn="ctr"/>
                      <a:r>
                        <a:rPr lang="en-US" dirty="0"/>
                        <a:t>Payload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0941083"/>
                  </a:ext>
                </a:extLst>
              </a:tr>
            </a:tbl>
          </a:graphicData>
        </a:graphic>
      </p:graphicFrame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B5DE3FCC-62BE-2CAB-A7CE-488BF7D5CA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4390553"/>
              </p:ext>
            </p:extLst>
          </p:nvPr>
        </p:nvGraphicFramePr>
        <p:xfrm>
          <a:off x="2860430" y="2047267"/>
          <a:ext cx="10837336" cy="21201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3167704443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3534400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84359417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326782602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129871325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49642419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444522257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4144965602"/>
                    </a:ext>
                  </a:extLst>
                </a:gridCol>
              </a:tblGrid>
              <a:tr h="209789">
                <a:tc>
                  <a:txBody>
                    <a:bodyPr/>
                    <a:lstStyle/>
                    <a:p>
                      <a:pPr marL="0" marR="0" lvl="0" indent="0" algn="ctr" defTabSz="5461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T="14567" marB="145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T="14567" marB="145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T="14567" marB="145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T="14567" marB="145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T="14567" marB="145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T="14567" marB="145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T="14567" marB="145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T="14567" marB="145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31809586"/>
                  </a:ext>
                </a:extLst>
              </a:tr>
            </a:tbl>
          </a:graphicData>
        </a:graphic>
      </p:graphicFrame>
      <p:sp>
        <p:nvSpPr>
          <p:cNvPr id="36" name="TextBox 35">
            <a:extLst>
              <a:ext uri="{FF2B5EF4-FFF2-40B4-BE49-F238E27FC236}">
                <a16:creationId xmlns:a16="http://schemas.microsoft.com/office/drawing/2014/main" id="{75DD97DA-F6D5-ADE8-7210-3660D0A532FB}"/>
              </a:ext>
            </a:extLst>
          </p:cNvPr>
          <p:cNvSpPr txBox="1"/>
          <p:nvPr/>
        </p:nvSpPr>
        <p:spPr>
          <a:xfrm>
            <a:off x="2997727" y="1651896"/>
            <a:ext cx="949353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marR="0" lvl="0" indent="0" algn="ctr" defTabSz="5461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4 bits</a:t>
            </a:r>
            <a:endParaRPr lang="en-US" sz="36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A7E247E-A2D1-B17B-8871-1962E8D36DD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499063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20" name="Rectangle 4">
            <a:extLst>
              <a:ext uri="{FF2B5EF4-FFF2-40B4-BE49-F238E27FC236}">
                <a16:creationId xmlns:a16="http://schemas.microsoft.com/office/drawing/2014/main" id="{271495D2-BDB8-7168-0E59-3BF7225BAA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60430" y="7903632"/>
            <a:ext cx="38608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 sz="2667"/>
          </a:p>
        </p:txBody>
      </p:sp>
      <p:sp>
        <p:nvSpPr>
          <p:cNvPr id="86021" name="Rectangle 5">
            <a:extLst>
              <a:ext uri="{FF2B5EF4-FFF2-40B4-BE49-F238E27FC236}">
                <a16:creationId xmlns:a16="http://schemas.microsoft.com/office/drawing/2014/main" id="{56F2F409-1E5F-D945-39DE-BEFBC3980BC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en-US" altLang="en-US" dirty="0">
              <a:solidFill>
                <a:schemeClr val="tx2">
                  <a:lumMod val="60000"/>
                  <a:lumOff val="40000"/>
                </a:schemeClr>
              </a:solidFill>
              <a:ea typeface="ＭＳ Ｐゴシック" panose="020B0600070205080204" pitchFamily="34" charset="-128"/>
            </a:endParaRP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99D8422D-68C5-0116-D74C-6B1594BBC5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5996382"/>
              </p:ext>
            </p:extLst>
          </p:nvPr>
        </p:nvGraphicFramePr>
        <p:xfrm>
          <a:off x="2860430" y="2670562"/>
          <a:ext cx="10837337" cy="619278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1820160109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17549419"/>
                    </a:ext>
                  </a:extLst>
                </a:gridCol>
                <a:gridCol w="2709334">
                  <a:extLst>
                    <a:ext uri="{9D8B030D-6E8A-4147-A177-3AD203B41FA5}">
                      <a16:colId xmlns:a16="http://schemas.microsoft.com/office/drawing/2014/main" val="863429131"/>
                    </a:ext>
                  </a:extLst>
                </a:gridCol>
                <a:gridCol w="1016001">
                  <a:extLst>
                    <a:ext uri="{9D8B030D-6E8A-4147-A177-3AD203B41FA5}">
                      <a16:colId xmlns:a16="http://schemas.microsoft.com/office/drawing/2014/main" val="2979409025"/>
                    </a:ext>
                  </a:extLst>
                </a:gridCol>
                <a:gridCol w="4402668">
                  <a:extLst>
                    <a:ext uri="{9D8B030D-6E8A-4147-A177-3AD203B41FA5}">
                      <a16:colId xmlns:a16="http://schemas.microsoft.com/office/drawing/2014/main" val="6322914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version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header</a:t>
                      </a:r>
                    </a:p>
                    <a:p>
                      <a:pPr algn="ctr"/>
                      <a:r>
                        <a:rPr lang="en-US" dirty="0"/>
                        <a:t>length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Type of service (TOS)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Total Length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2840787"/>
                  </a:ext>
                </a:extLst>
              </a:tr>
              <a:tr h="370840"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Identification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Flags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Fragment offset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30820951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Time to Live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  = TCP</a:t>
                      </a:r>
                    </a:p>
                    <a:p>
                      <a:pPr algn="ctr"/>
                      <a:r>
                        <a:rPr lang="en-US" dirty="0"/>
                        <a:t>17 = UDP</a:t>
                      </a: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Header Checksum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2530548"/>
                  </a:ext>
                </a:extLst>
              </a:tr>
              <a:tr h="370840">
                <a:tc gridSpan="5">
                  <a:txBody>
                    <a:bodyPr/>
                    <a:lstStyle/>
                    <a:p>
                      <a:pPr algn="ctr"/>
                      <a:r>
                        <a:rPr lang="en-US" dirty="0"/>
                        <a:t>Source IP Address</a:t>
                      </a:r>
                    </a:p>
                  </a:txBody>
                  <a:tcPr anchor="ctr"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0665820"/>
                  </a:ext>
                </a:extLst>
              </a:tr>
              <a:tr h="370840">
                <a:tc gridSpan="5"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Destination IP Address</a:t>
                      </a:r>
                    </a:p>
                  </a:txBody>
                  <a:tcPr anchor="ctr"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194895"/>
                  </a:ext>
                </a:extLst>
              </a:tr>
              <a:tr h="370840"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16-bit Source Port</a:t>
                      </a: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16-bit Destination Port</a:t>
                      </a: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5802158"/>
                  </a:ext>
                </a:extLst>
              </a:tr>
              <a:tr h="370840">
                <a:tc gridSpan="5"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More Transport Header field …</a:t>
                      </a: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2764747"/>
                  </a:ext>
                </a:extLst>
              </a:tr>
              <a:tr h="2260862">
                <a:tc gridSpan="5">
                  <a:txBody>
                    <a:bodyPr/>
                    <a:lstStyle/>
                    <a:p>
                      <a:pPr algn="ctr"/>
                      <a:r>
                        <a:rPr lang="en-US" dirty="0"/>
                        <a:t>Payload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0941083"/>
                  </a:ext>
                </a:extLst>
              </a:tr>
            </a:tbl>
          </a:graphicData>
        </a:graphic>
      </p:graphicFrame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B5DE3FCC-62BE-2CAB-A7CE-488BF7D5CA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0350474"/>
              </p:ext>
            </p:extLst>
          </p:nvPr>
        </p:nvGraphicFramePr>
        <p:xfrm>
          <a:off x="2860430" y="2047267"/>
          <a:ext cx="10837336" cy="21201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3167704443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3534400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84359417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326782602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129871325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49642419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444522257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4144965602"/>
                    </a:ext>
                  </a:extLst>
                </a:gridCol>
              </a:tblGrid>
              <a:tr h="209789">
                <a:tc>
                  <a:txBody>
                    <a:bodyPr/>
                    <a:lstStyle/>
                    <a:p>
                      <a:pPr marL="0" marR="0" lvl="0" indent="0" algn="ctr" defTabSz="5461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T="14567" marB="145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T="14567" marB="145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T="14567" marB="145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T="14567" marB="145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T="14567" marB="145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T="14567" marB="145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T="14567" marB="145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T="14567" marB="145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31809586"/>
                  </a:ext>
                </a:extLst>
              </a:tr>
            </a:tbl>
          </a:graphicData>
        </a:graphic>
      </p:graphicFrame>
      <p:sp>
        <p:nvSpPr>
          <p:cNvPr id="36" name="TextBox 35">
            <a:extLst>
              <a:ext uri="{FF2B5EF4-FFF2-40B4-BE49-F238E27FC236}">
                <a16:creationId xmlns:a16="http://schemas.microsoft.com/office/drawing/2014/main" id="{75DD97DA-F6D5-ADE8-7210-3660D0A532FB}"/>
              </a:ext>
            </a:extLst>
          </p:cNvPr>
          <p:cNvSpPr txBox="1"/>
          <p:nvPr/>
        </p:nvSpPr>
        <p:spPr>
          <a:xfrm>
            <a:off x="2997727" y="1651896"/>
            <a:ext cx="949353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marR="0" lvl="0" indent="0" algn="ctr" defTabSz="5461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4 bits</a:t>
            </a:r>
            <a:endParaRPr lang="en-US" sz="36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A7E247E-A2D1-B17B-8871-1962E8D36DD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t>16</a:t>
            </a:fld>
            <a:endParaRPr lang="en-US"/>
          </a:p>
        </p:txBody>
      </p:sp>
      <p:cxnSp>
        <p:nvCxnSpPr>
          <p:cNvPr id="6" name="Connector: Curved 5">
            <a:extLst>
              <a:ext uri="{FF2B5EF4-FFF2-40B4-BE49-F238E27FC236}">
                <a16:creationId xmlns:a16="http://schemas.microsoft.com/office/drawing/2014/main" id="{A933BE77-8BB9-D565-F1AC-A6D963003D3A}"/>
              </a:ext>
            </a:extLst>
          </p:cNvPr>
          <p:cNvCxnSpPr>
            <a:cxnSpLocks/>
            <a:endCxn id="3" idx="1"/>
          </p:cNvCxnSpPr>
          <p:nvPr/>
        </p:nvCxnSpPr>
        <p:spPr>
          <a:xfrm rot="10800000" flipV="1">
            <a:off x="2860430" y="4358639"/>
            <a:ext cx="2707250" cy="1408313"/>
          </a:xfrm>
          <a:prstGeom prst="curvedConnector3">
            <a:avLst>
              <a:gd name="adj1" fmla="val 139968"/>
            </a:avLst>
          </a:prstGeom>
          <a:noFill/>
          <a:ln w="38100" cap="flat">
            <a:solidFill>
              <a:schemeClr val="accent1"/>
            </a:solidFill>
            <a:prstDash val="solid"/>
            <a:miter lim="400000"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2134425516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581" name="Rectangle 5"/>
          <p:cNvSpPr>
            <a:spLocks noGrp="1" noChangeArrowheads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Host receives IP packets</a:t>
            </a:r>
          </a:p>
          <a:p>
            <a:pPr lvl="1"/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Each IP header has source and destination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IP address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lvl="1"/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Each Transport Layer header has source and destination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port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number </a:t>
            </a:r>
          </a:p>
          <a:p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Host uses IP addresses and port numbers to direct the message to appropriate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socket</a:t>
            </a:r>
          </a:p>
          <a:p>
            <a:pPr lvl="1"/>
            <a:r>
              <a:rPr lang="en-US" sz="2667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UDP maps local destination port and address to socket</a:t>
            </a:r>
          </a:p>
          <a:p>
            <a:pPr lvl="1"/>
            <a:r>
              <a:rPr lang="en-US" sz="2667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TCP maps address pair and port pair to socket</a:t>
            </a:r>
          </a:p>
        </p:txBody>
      </p:sp>
      <p:sp>
        <p:nvSpPr>
          <p:cNvPr id="28058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Recap: Multiplexing and </a:t>
            </a:r>
            <a:r>
              <a:rPr lang="en-US" sz="3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Demultiplexing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BF9AB2-E7C2-A8C0-2573-8318FA9B63B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44462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58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5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5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58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58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58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58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0581" grpId="0" build="p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EE1F6650-EC1E-951C-4A99-E5AFFCFB0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>
                <a:solidFill>
                  <a:schemeClr val="tx1"/>
                </a:solidFill>
                <a:latin typeface="+mj-lt"/>
              </a:rPr>
              <a:t>UDP</a:t>
            </a:r>
            <a:endParaRPr lang="en-US" sz="4800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F0447DC-750B-98DF-F7CB-C28F986094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ser </a:t>
            </a:r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atagram </a:t>
            </a:r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rotocol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9069981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8" name="Rectangle 3"/>
          <p:cNvSpPr>
            <a:spLocks noGrp="1" noChangeArrowheads="1"/>
          </p:cNvSpPr>
          <p:nvPr>
            <p:ph type="body" idx="11"/>
          </p:nvPr>
        </p:nvSpPr>
        <p:spPr/>
        <p:txBody>
          <a:bodyPr anchor="t"/>
          <a:lstStyle/>
          <a:p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Lightweight communication between processes</a:t>
            </a:r>
          </a:p>
          <a:p>
            <a:pPr lvl="1"/>
            <a:r>
              <a:rPr lang="en-US" sz="2667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Avoid overhead and delays of ordered, reliable delivery</a:t>
            </a:r>
          </a:p>
          <a:p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UDP described in RFC 768 – (1980!)</a:t>
            </a:r>
          </a:p>
          <a:p>
            <a:pPr lvl="1"/>
            <a:r>
              <a:rPr lang="en-US" sz="2667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Destination IP address and port to support </a:t>
            </a:r>
            <a:r>
              <a:rPr lang="en-US" sz="2667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demultiplexing</a:t>
            </a:r>
            <a:endParaRPr lang="en-US" sz="2667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-US" sz="2667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Optional error checking on the packet contents</a:t>
            </a:r>
          </a:p>
          <a:p>
            <a:pPr lvl="2"/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(checksum field = 0 means </a:t>
            </a:r>
            <a:r>
              <a:rPr lang="ja-JP" altLang="en-US" sz="2400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“</a:t>
            </a:r>
            <a:r>
              <a:rPr lang="en-US" altLang="ja-JP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don</a:t>
            </a:r>
            <a:r>
              <a:rPr lang="ja-JP" altLang="en-US" sz="2400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’</a:t>
            </a:r>
            <a:r>
              <a:rPr lang="en-US" altLang="ja-JP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 verify checksum</a:t>
            </a:r>
            <a:r>
              <a:rPr lang="ja-JP" altLang="en-US" sz="2400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”</a:t>
            </a:r>
            <a:r>
              <a:rPr lang="en-US" altLang="ja-JP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4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UDP: User Datagram Protocol 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AB6E606-46D8-23D6-C937-914FE35A29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2404407"/>
              </p:ext>
            </p:extLst>
          </p:nvPr>
        </p:nvGraphicFramePr>
        <p:xfrm>
          <a:off x="1587500" y="6232898"/>
          <a:ext cx="5814484" cy="272698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907242">
                  <a:extLst>
                    <a:ext uri="{9D8B030D-6E8A-4147-A177-3AD203B41FA5}">
                      <a16:colId xmlns:a16="http://schemas.microsoft.com/office/drawing/2014/main" val="2322278456"/>
                    </a:ext>
                  </a:extLst>
                </a:gridCol>
                <a:gridCol w="2907242">
                  <a:extLst>
                    <a:ext uri="{9D8B030D-6E8A-4147-A177-3AD203B41FA5}">
                      <a16:colId xmlns:a16="http://schemas.microsoft.com/office/drawing/2014/main" val="1426373144"/>
                    </a:ext>
                  </a:extLst>
                </a:gridCol>
              </a:tblGrid>
              <a:tr h="60572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16-bit </a:t>
                      </a:r>
                      <a:r>
                        <a:rPr lang="en-US" dirty="0" err="1"/>
                        <a:t>Src</a:t>
                      </a:r>
                      <a:r>
                        <a:rPr lang="en-US" dirty="0"/>
                        <a:t> Port</a:t>
                      </a: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16-bit </a:t>
                      </a:r>
                      <a:r>
                        <a:rPr lang="en-US" dirty="0" err="1"/>
                        <a:t>Dst</a:t>
                      </a:r>
                      <a:r>
                        <a:rPr lang="en-US" dirty="0"/>
                        <a:t> Port</a:t>
                      </a: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0363252"/>
                  </a:ext>
                </a:extLst>
              </a:tr>
              <a:tr h="33651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Checksum</a:t>
                      </a: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Length </a:t>
                      </a: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3743703"/>
                  </a:ext>
                </a:extLst>
              </a:tr>
              <a:tr h="1664065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Payload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0909933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91D608DF-DAF2-F8A9-452C-DD7E190221B2}"/>
              </a:ext>
            </a:extLst>
          </p:cNvPr>
          <p:cNvSpPr txBox="1"/>
          <p:nvPr/>
        </p:nvSpPr>
        <p:spPr>
          <a:xfrm>
            <a:off x="7894320" y="7096620"/>
            <a:ext cx="8128000" cy="5232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Why do UDP packets carry the sender’s port?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D3D13A-51E6-8F4E-1FB9-102B0FAF9A6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25026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948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A1629D3-18FC-C67B-1A04-E0BB78C1DC1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t>2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551E79-EF51-67B4-3408-70520B3D4315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/>
              <a:t>Transport Layer</a:t>
            </a:r>
          </a:p>
          <a:p>
            <a:pPr lvl="1"/>
            <a:r>
              <a:rPr lang="en-US" dirty="0"/>
              <a:t>Why?</a:t>
            </a:r>
          </a:p>
          <a:p>
            <a:pPr lvl="1"/>
            <a:r>
              <a:rPr lang="en-US" dirty="0"/>
              <a:t>UDP</a:t>
            </a:r>
          </a:p>
          <a:p>
            <a:pPr lvl="1"/>
            <a:r>
              <a:rPr lang="en-US" dirty="0"/>
              <a:t>TCP	</a:t>
            </a:r>
          </a:p>
          <a:p>
            <a:endParaRPr lang="en-US" dirty="0"/>
          </a:p>
          <a:p>
            <a:r>
              <a:rPr lang="en-US" dirty="0"/>
              <a:t>Info </a:t>
            </a:r>
            <a:r>
              <a:rPr lang="en-US" dirty="0" err="1"/>
              <a:t>abt</a:t>
            </a:r>
            <a:r>
              <a:rPr lang="en-US" dirty="0"/>
              <a:t> midterm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7155720-4B84-C104-1660-C9661B76A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3161953703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2" name="Slide Number Placeholder 3">
            <a:extLst>
              <a:ext uri="{FF2B5EF4-FFF2-40B4-BE49-F238E27FC236}">
                <a16:creationId xmlns:a16="http://schemas.microsoft.com/office/drawing/2014/main" id="{4C31853E-C7A8-CD27-71E3-0C735934D08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667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1pPr>
            <a:lvl2pPr marL="50574369" indent="-49964784" eaLnBrk="0" hangingPunct="0">
              <a:defRPr sz="2667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2pPr>
            <a:lvl3pPr eaLnBrk="0" hangingPunct="0">
              <a:defRPr sz="2667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3pPr>
            <a:lvl4pPr eaLnBrk="0" hangingPunct="0">
              <a:defRPr sz="2667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4pPr>
            <a:lvl5pPr eaLnBrk="0" hangingPunct="0">
              <a:defRPr sz="2667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5pPr>
            <a:lvl6pPr marL="609585" eaLnBrk="0" fontAlgn="base" hangingPunct="0">
              <a:spcBef>
                <a:spcPct val="0"/>
              </a:spcBef>
              <a:spcAft>
                <a:spcPct val="0"/>
              </a:spcAft>
              <a:defRPr sz="2667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6pPr>
            <a:lvl7pPr marL="1219170" eaLnBrk="0" fontAlgn="base" hangingPunct="0">
              <a:spcBef>
                <a:spcPct val="0"/>
              </a:spcBef>
              <a:spcAft>
                <a:spcPct val="0"/>
              </a:spcAft>
              <a:defRPr sz="2667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7pPr>
            <a:lvl8pPr marL="1828754" eaLnBrk="0" fontAlgn="base" hangingPunct="0">
              <a:spcBef>
                <a:spcPct val="0"/>
              </a:spcBef>
              <a:spcAft>
                <a:spcPct val="0"/>
              </a:spcAft>
              <a:defRPr sz="2667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8pPr>
            <a:lvl9pPr marL="2438339" eaLnBrk="0" fontAlgn="base" hangingPunct="0">
              <a:spcBef>
                <a:spcPct val="0"/>
              </a:spcBef>
              <a:spcAft>
                <a:spcPct val="0"/>
              </a:spcAft>
              <a:defRPr sz="2667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9pPr>
          </a:lstStyle>
          <a:p>
            <a:pPr defTabSz="1219170" rtl="0" eaLnBrk="1" fontAlgn="base" hangingPunct="1">
              <a:spcBef>
                <a:spcPct val="0"/>
              </a:spcBef>
              <a:spcAft>
                <a:spcPct val="0"/>
              </a:spcAft>
            </a:pPr>
            <a:fld id="{55A706B7-0383-4255-984F-50EEEB9182B6}" type="slidenum">
              <a:rPr lang="en-US" altLang="en-US" sz="1600" kern="1200">
                <a:solidFill>
                  <a:srgbClr val="898989"/>
                </a:solidFill>
              </a:rPr>
              <a:pPr defTabSz="1219170" rtl="0" eaLnBrk="1" fontAlgn="base" hangingPunct="1">
                <a:spcBef>
                  <a:spcPct val="0"/>
                </a:spcBef>
                <a:spcAft>
                  <a:spcPct val="0"/>
                </a:spcAft>
              </a:pPr>
              <a:t>20</a:t>
            </a:fld>
            <a:endParaRPr lang="en-US" altLang="en-US" sz="1600" kern="1200">
              <a:solidFill>
                <a:srgbClr val="898989"/>
              </a:solidFill>
            </a:endParaRPr>
          </a:p>
        </p:txBody>
      </p:sp>
      <p:sp>
        <p:nvSpPr>
          <p:cNvPr id="912387" name="Rectangle 3">
            <a:extLst>
              <a:ext uri="{FF2B5EF4-FFF2-40B4-BE49-F238E27FC236}">
                <a16:creationId xmlns:a16="http://schemas.microsoft.com/office/drawing/2014/main" id="{8CD8FD6B-D862-E0C3-E2E2-33ABC524929C}"/>
              </a:ext>
            </a:extLst>
          </p:cNvPr>
          <p:cNvSpPr>
            <a:spLocks noGrp="1" noChangeArrowheads="1"/>
          </p:cNvSpPr>
          <p:nvPr>
            <p:ph type="body" idx="11"/>
          </p:nvPr>
        </p:nvSpPr>
        <p:spPr/>
        <p:txBody>
          <a:bodyPr anchor="t"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Fine-grain control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UDP sends as soon as the application writes </a:t>
            </a:r>
          </a:p>
          <a:p>
            <a:pPr lvl="1"/>
            <a:endParaRPr lang="en-US" altLang="en-US" dirty="0">
              <a:ea typeface="ＭＳ Ｐゴシック" panose="020B0600070205080204" pitchFamily="34" charset="-128"/>
            </a:endParaRPr>
          </a:p>
          <a:p>
            <a:r>
              <a:rPr lang="en-US" altLang="en-US" dirty="0">
                <a:ea typeface="ＭＳ Ｐゴシック" panose="020B0600070205080204" pitchFamily="34" charset="-128"/>
              </a:rPr>
              <a:t>No connection set-up delay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UDP sends without establishing a connection</a:t>
            </a:r>
          </a:p>
          <a:p>
            <a:pPr lvl="1"/>
            <a:endParaRPr lang="en-US" altLang="en-US" dirty="0">
              <a:ea typeface="ＭＳ Ｐゴシック" panose="020B0600070205080204" pitchFamily="34" charset="-128"/>
            </a:endParaRPr>
          </a:p>
          <a:p>
            <a:r>
              <a:rPr lang="en-US" altLang="en-US" dirty="0">
                <a:ea typeface="ＭＳ Ｐゴシック" panose="020B0600070205080204" pitchFamily="34" charset="-128"/>
              </a:rPr>
              <a:t>No connection state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No buffers, parameters, sequence #s, etc.</a:t>
            </a:r>
          </a:p>
          <a:p>
            <a:pPr lvl="1"/>
            <a:endParaRPr lang="en-US" altLang="en-US" dirty="0">
              <a:ea typeface="ＭＳ Ｐゴシック" panose="020B0600070205080204" pitchFamily="34" charset="-128"/>
            </a:endParaRPr>
          </a:p>
          <a:p>
            <a:r>
              <a:rPr lang="en-US" altLang="en-US" dirty="0">
                <a:ea typeface="ＭＳ Ｐゴシック" panose="020B0600070205080204" pitchFamily="34" charset="-128"/>
              </a:rPr>
              <a:t>Small header overhead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UDP header is only eight-bytes long</a:t>
            </a:r>
          </a:p>
        </p:txBody>
      </p:sp>
      <p:sp>
        <p:nvSpPr>
          <p:cNvPr id="27650" name="Rectangle 2">
            <a:extLst>
              <a:ext uri="{FF2B5EF4-FFF2-40B4-BE49-F238E27FC236}">
                <a16:creationId xmlns:a16="http://schemas.microsoft.com/office/drawing/2014/main" id="{56C5A818-D608-0104-D91F-E54E8871773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Would Anyone Use UDP?</a:t>
            </a:r>
            <a:endParaRPr lang="en-US" altLang="en-US" dirty="0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23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23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23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23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23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23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238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238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2387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0" name="Slide Number Placeholder 3">
            <a:extLst>
              <a:ext uri="{FF2B5EF4-FFF2-40B4-BE49-F238E27FC236}">
                <a16:creationId xmlns:a16="http://schemas.microsoft.com/office/drawing/2014/main" id="{AB608AEF-D41A-165D-EE06-FF30A144792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667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1pPr>
            <a:lvl2pPr marL="50574369" indent="-49964784" eaLnBrk="0" hangingPunct="0">
              <a:defRPr sz="2667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2pPr>
            <a:lvl3pPr eaLnBrk="0" hangingPunct="0">
              <a:defRPr sz="2667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3pPr>
            <a:lvl4pPr eaLnBrk="0" hangingPunct="0">
              <a:defRPr sz="2667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4pPr>
            <a:lvl5pPr eaLnBrk="0" hangingPunct="0">
              <a:defRPr sz="2667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5pPr>
            <a:lvl6pPr marL="609585" eaLnBrk="0" fontAlgn="base" hangingPunct="0">
              <a:spcBef>
                <a:spcPct val="0"/>
              </a:spcBef>
              <a:spcAft>
                <a:spcPct val="0"/>
              </a:spcAft>
              <a:defRPr sz="2667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6pPr>
            <a:lvl7pPr marL="1219170" eaLnBrk="0" fontAlgn="base" hangingPunct="0">
              <a:spcBef>
                <a:spcPct val="0"/>
              </a:spcBef>
              <a:spcAft>
                <a:spcPct val="0"/>
              </a:spcAft>
              <a:defRPr sz="2667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7pPr>
            <a:lvl8pPr marL="1828754" eaLnBrk="0" fontAlgn="base" hangingPunct="0">
              <a:spcBef>
                <a:spcPct val="0"/>
              </a:spcBef>
              <a:spcAft>
                <a:spcPct val="0"/>
              </a:spcAft>
              <a:defRPr sz="2667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8pPr>
            <a:lvl9pPr marL="2438339" eaLnBrk="0" fontAlgn="base" hangingPunct="0">
              <a:spcBef>
                <a:spcPct val="0"/>
              </a:spcBef>
              <a:spcAft>
                <a:spcPct val="0"/>
              </a:spcAft>
              <a:defRPr sz="2667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9pPr>
          </a:lstStyle>
          <a:p>
            <a:pPr algn="l" defTabSz="1219170" rtl="0" eaLnBrk="1" fontAlgn="base" hangingPunct="1">
              <a:spcBef>
                <a:spcPct val="0"/>
              </a:spcBef>
              <a:spcAft>
                <a:spcPct val="0"/>
              </a:spcAft>
            </a:pPr>
            <a:fld id="{453F3AE0-5357-4A5B-92A8-21A51A630C3C}" type="slidenum">
              <a:rPr lang="en-US" altLang="en-US" sz="1600" kern="1200">
                <a:solidFill>
                  <a:srgbClr val="898989"/>
                </a:solidFill>
              </a:rPr>
              <a:pPr algn="l" defTabSz="1219170" rtl="0" eaLnBrk="1" fontAlgn="base" hangingPunct="1">
                <a:spcBef>
                  <a:spcPct val="0"/>
                </a:spcBef>
                <a:spcAft>
                  <a:spcPct val="0"/>
                </a:spcAft>
              </a:pPr>
              <a:t>21</a:t>
            </a:fld>
            <a:endParaRPr lang="en-US" altLang="en-US" sz="1600" kern="1200">
              <a:solidFill>
                <a:srgbClr val="898989"/>
              </a:solidFill>
            </a:endParaRPr>
          </a:p>
        </p:txBody>
      </p:sp>
      <p:sp>
        <p:nvSpPr>
          <p:cNvPr id="29699" name="Rectangle 3">
            <a:extLst>
              <a:ext uri="{FF2B5EF4-FFF2-40B4-BE49-F238E27FC236}">
                <a16:creationId xmlns:a16="http://schemas.microsoft.com/office/drawing/2014/main" id="{EC304D0A-40F1-06FE-FDE9-144B27CBCBD3}"/>
              </a:ext>
            </a:extLst>
          </p:cNvPr>
          <p:cNvSpPr>
            <a:spLocks noGrp="1" noChangeArrowheads="1"/>
          </p:cNvSpPr>
          <p:nvPr>
            <p:ph type="body" idx="11"/>
          </p:nvPr>
        </p:nvSpPr>
        <p:spPr/>
        <p:txBody>
          <a:bodyPr anchor="t"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Interactive </a:t>
            </a:r>
            <a:r>
              <a:rPr lang="en-US" altLang="en-US" dirty="0">
                <a:solidFill>
                  <a:schemeClr val="accent1">
                    <a:lumMod val="75000"/>
                  </a:schemeClr>
                </a:solidFill>
                <a:ea typeface="ＭＳ Ｐゴシック" panose="020B0600070205080204" pitchFamily="34" charset="-128"/>
              </a:rPr>
              <a:t>real-time</a:t>
            </a:r>
            <a:r>
              <a:rPr lang="en-US" altLang="en-US" dirty="0">
                <a:ea typeface="ＭＳ Ｐゴシック" panose="020B0600070205080204" pitchFamily="34" charset="-128"/>
              </a:rPr>
              <a:t> multimedia applications</a:t>
            </a:r>
          </a:p>
          <a:p>
            <a:pPr lvl="1"/>
            <a:r>
              <a:rPr lang="en-US" altLang="en-US" dirty="0">
                <a:solidFill>
                  <a:schemeClr val="tx1"/>
                </a:solidFill>
                <a:ea typeface="ＭＳ Ｐゴシック" panose="020B0600070205080204" pitchFamily="34" charset="-128"/>
              </a:rPr>
              <a:t>E.g., phone calls, video conferencing, gaming</a:t>
            </a:r>
          </a:p>
          <a:p>
            <a:pPr lvl="1"/>
            <a:r>
              <a:rPr lang="en-US" altLang="en-US" dirty="0">
                <a:solidFill>
                  <a:schemeClr val="accent1">
                    <a:lumMod val="75000"/>
                  </a:schemeClr>
                </a:solidFill>
                <a:ea typeface="ＭＳ Ｐゴシック" panose="020B0600070205080204" pitchFamily="34" charset="-128"/>
              </a:rPr>
              <a:t>why?</a:t>
            </a:r>
          </a:p>
          <a:p>
            <a:pPr lvl="1"/>
            <a:endParaRPr lang="en-US" altLang="en-US" dirty="0">
              <a:ea typeface="ＭＳ Ｐゴシック" panose="020B0600070205080204" pitchFamily="34" charset="-128"/>
            </a:endParaRPr>
          </a:p>
          <a:p>
            <a:r>
              <a:rPr lang="en-US" altLang="en-US" dirty="0">
                <a:ea typeface="ＭＳ Ｐゴシック" panose="020B0600070205080204" pitchFamily="34" charset="-128"/>
              </a:rPr>
              <a:t>Simple query-response protocols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E.g., Domain Name System (DNS), DHCP, etc.</a:t>
            </a:r>
          </a:p>
          <a:p>
            <a:pPr lvl="1"/>
            <a:r>
              <a:rPr lang="en-US" altLang="en-US" dirty="0">
                <a:solidFill>
                  <a:schemeClr val="accent1">
                    <a:lumMod val="75000"/>
                  </a:schemeClr>
                </a:solidFill>
                <a:ea typeface="ＭＳ Ｐゴシック" panose="020B0600070205080204" pitchFamily="34" charset="-128"/>
              </a:rPr>
              <a:t>why?</a:t>
            </a:r>
            <a:endParaRPr lang="en-US" altLang="en-US" dirty="0">
              <a:ea typeface="ＭＳ Ｐゴシック" panose="020B0600070205080204" pitchFamily="34" charset="-128"/>
            </a:endParaRPr>
          </a:p>
        </p:txBody>
      </p:sp>
      <p:sp>
        <p:nvSpPr>
          <p:cNvPr id="29698" name="Rectangle 2">
            <a:extLst>
              <a:ext uri="{FF2B5EF4-FFF2-40B4-BE49-F238E27FC236}">
                <a16:creationId xmlns:a16="http://schemas.microsoft.com/office/drawing/2014/main" id="{7E3618CB-4B5A-E4BB-14E5-02F6027C27E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Popular Applications That Use UDP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6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6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96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7CB6E6-5E1A-B5AE-B6B9-8723F1D6907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t>22</a:t>
            </a:fld>
            <a:endParaRPr lang="en-US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3181E98E-4772-F882-B268-57ADD181ABB3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327660" y="7187985"/>
            <a:ext cx="7647940" cy="1625600"/>
          </a:xfrm>
        </p:spPr>
        <p:txBody>
          <a:bodyPr/>
          <a:lstStyle/>
          <a:p>
            <a:pPr marL="457200" marR="0" indent="-457200" algn="l" defTabSz="546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They win if they both attack at the same time</a:t>
            </a:r>
          </a:p>
          <a:p>
            <a:pPr marL="787400" lvl="1" indent="-457200" algn="l" rtl="0" latinLnBrk="1" hangingPunct="0">
              <a:spcBef>
                <a:spcPts val="0"/>
              </a:spcBef>
              <a:buSzTx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</a:rPr>
              <a:t>But their messengers must pass the enemy’s territory </a:t>
            </a:r>
          </a:p>
          <a:p>
            <a:pPr marL="787400" lvl="1" indent="-457200" algn="l" rtl="0" latinLnBrk="1" hangingPunct="0">
              <a:spcBef>
                <a:spcPts val="0"/>
              </a:spcBef>
              <a:buSzTx/>
              <a:buFont typeface="Arial" panose="020B0604020202020204" pitchFamily="34" charset="0"/>
              <a:buChar char="•"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Messengers can be captured</a:t>
            </a:r>
            <a:r>
              <a:rPr kumimoji="0" lang="en-US" sz="24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 by the enemy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B8CEFDE-41F2-064C-42C9-AB324987AC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Thought Experiment</a:t>
            </a:r>
          </a:p>
        </p:txBody>
      </p:sp>
      <p:pic>
        <p:nvPicPr>
          <p:cNvPr id="8" name="Picture 7" descr="A person riding a horse&#10;&#10;Description automatically generated with low confidence">
            <a:extLst>
              <a:ext uri="{FF2B5EF4-FFF2-40B4-BE49-F238E27FC236}">
                <a16:creationId xmlns:a16="http://schemas.microsoft.com/office/drawing/2014/main" id="{CB3682E3-8E49-57A9-522B-86C64ED9A0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92005" y="4643120"/>
            <a:ext cx="3463993" cy="2236369"/>
          </a:xfrm>
          <a:prstGeom prst="rect">
            <a:avLst/>
          </a:prstGeom>
        </p:spPr>
      </p:pic>
      <p:pic>
        <p:nvPicPr>
          <p:cNvPr id="13" name="Picture 12" descr="A person riding a horse&#10;&#10;Description automatically generated with low confidence">
            <a:extLst>
              <a:ext uri="{FF2B5EF4-FFF2-40B4-BE49-F238E27FC236}">
                <a16:creationId xmlns:a16="http://schemas.microsoft.com/office/drawing/2014/main" id="{B37FC3A3-3059-FB93-2B59-AD552B8EAB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" y="4643120"/>
            <a:ext cx="3462182" cy="2235200"/>
          </a:xfrm>
          <a:prstGeom prst="rect">
            <a:avLst/>
          </a:prstGeom>
        </p:spPr>
      </p:pic>
      <p:pic>
        <p:nvPicPr>
          <p:cNvPr id="15" name="Picture 14" descr="A castle on a hill&#10;&#10;Description automatically generated with low confidence">
            <a:extLst>
              <a:ext uri="{FF2B5EF4-FFF2-40B4-BE49-F238E27FC236}">
                <a16:creationId xmlns:a16="http://schemas.microsoft.com/office/drawing/2014/main" id="{7798ABCF-600D-9AFE-F9F8-1DC33BF79D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3996" y="1631315"/>
            <a:ext cx="9328009" cy="524700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CF195C7-2986-F6D1-8490-E6BA970296DD}"/>
              </a:ext>
            </a:extLst>
          </p:cNvPr>
          <p:cNvSpPr txBox="1"/>
          <p:nvPr/>
        </p:nvSpPr>
        <p:spPr>
          <a:xfrm>
            <a:off x="7326904" y="1674008"/>
            <a:ext cx="1256754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Enemy</a:t>
            </a:r>
            <a:endParaRPr kumimoji="0" lang="en-US" sz="28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E43001B-6BD2-A259-7FF4-44F801C3C257}"/>
              </a:ext>
            </a:extLst>
          </p:cNvPr>
          <p:cNvSpPr txBox="1"/>
          <p:nvPr/>
        </p:nvSpPr>
        <p:spPr>
          <a:xfrm>
            <a:off x="560284" y="4036524"/>
            <a:ext cx="2516715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When to attack?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ECB44C6-CA29-9BD2-5A01-E6007DC4475B}"/>
              </a:ext>
            </a:extLst>
          </p:cNvPr>
          <p:cNvSpPr txBox="1"/>
          <p:nvPr/>
        </p:nvSpPr>
        <p:spPr>
          <a:xfrm>
            <a:off x="13394827" y="3997881"/>
            <a:ext cx="2516715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When to attack?</a:t>
            </a:r>
          </a:p>
        </p:txBody>
      </p:sp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A3DB3CB3-9F5D-CE4D-82CA-F95E254A7305}"/>
              </a:ext>
            </a:extLst>
          </p:cNvPr>
          <p:cNvSpPr txBox="1">
            <a:spLocks/>
          </p:cNvSpPr>
          <p:nvPr/>
        </p:nvSpPr>
        <p:spPr>
          <a:xfrm>
            <a:off x="9489440" y="7187985"/>
            <a:ext cx="5252718" cy="162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marL="736600" indent="-419100" defTabSz="546100" eaLnBrk="1" hangingPunct="1">
              <a:spcBef>
                <a:spcPts val="700"/>
              </a:spcBef>
              <a:buSzPct val="150000"/>
              <a:buChar char="•"/>
              <a:defRPr sz="3200">
                <a:latin typeface="+mn-lt"/>
                <a:ea typeface="+mn-ea"/>
                <a:cs typeface="+mn-cs"/>
                <a:sym typeface="Gill Sans"/>
              </a:defRPr>
            </a:lvl1pPr>
            <a:lvl2pPr marL="1066800" indent="-304800" defTabSz="546100" eaLnBrk="1" hangingPunct="1">
              <a:spcBef>
                <a:spcPts val="700"/>
              </a:spcBef>
              <a:buSzPct val="50000"/>
              <a:buFont typeface="Lucida Grande"/>
              <a:buChar char="►"/>
              <a:defRPr sz="2800">
                <a:latin typeface="+mn-lt"/>
                <a:ea typeface="+mn-ea"/>
                <a:cs typeface="+mn-cs"/>
                <a:sym typeface="Gill Sans"/>
              </a:defRPr>
            </a:lvl2pPr>
            <a:lvl3pPr marL="1460500" indent="-254000" defTabSz="546100" eaLnBrk="1" hangingPunct="1">
              <a:spcBef>
                <a:spcPts val="700"/>
              </a:spcBef>
              <a:buSzPct val="150000"/>
              <a:buChar char="-"/>
              <a:defRPr sz="2200">
                <a:latin typeface="+mn-lt"/>
                <a:ea typeface="+mn-ea"/>
                <a:cs typeface="+mn-cs"/>
                <a:sym typeface="Gill Sans"/>
              </a:defRPr>
            </a:lvl3pPr>
            <a:lvl4pPr marL="1905000" indent="-254000" defTabSz="546100" eaLnBrk="1" hangingPunct="1">
              <a:spcBef>
                <a:spcPts val="700"/>
              </a:spcBef>
              <a:buSzPct val="150000"/>
              <a:buChar char="-"/>
              <a:defRPr sz="2200">
                <a:latin typeface="+mn-lt"/>
                <a:ea typeface="+mn-ea"/>
                <a:cs typeface="+mn-cs"/>
                <a:sym typeface="Gill Sans"/>
              </a:defRPr>
            </a:lvl4pPr>
            <a:lvl5pPr marL="2349500" indent="-254000" defTabSz="546100" eaLnBrk="1" hangingPunct="1">
              <a:spcBef>
                <a:spcPts val="700"/>
              </a:spcBef>
              <a:buSzPct val="150000"/>
              <a:buChar char="-"/>
              <a:defRPr sz="2200">
                <a:latin typeface="+mn-lt"/>
                <a:ea typeface="+mn-ea"/>
                <a:cs typeface="+mn-cs"/>
                <a:sym typeface="Gill Sans"/>
              </a:defRPr>
            </a:lvl5pPr>
            <a:lvl6pPr marL="2820554" indent="-369454" defTabSz="546100" eaLnBrk="1" hangingPunct="1">
              <a:spcBef>
                <a:spcPts val="700"/>
              </a:spcBef>
              <a:buSzPct val="150000"/>
              <a:buChar char="•"/>
              <a:defRPr sz="3200">
                <a:latin typeface="+mn-lt"/>
                <a:ea typeface="+mn-ea"/>
                <a:cs typeface="+mn-cs"/>
                <a:sym typeface="Gill Sans"/>
              </a:defRPr>
            </a:lvl6pPr>
            <a:lvl7pPr marL="3176154" indent="-369454" defTabSz="546100" eaLnBrk="1" hangingPunct="1">
              <a:spcBef>
                <a:spcPts val="700"/>
              </a:spcBef>
              <a:buSzPct val="150000"/>
              <a:buChar char="•"/>
              <a:defRPr sz="3200">
                <a:latin typeface="+mn-lt"/>
                <a:ea typeface="+mn-ea"/>
                <a:cs typeface="+mn-cs"/>
                <a:sym typeface="Gill Sans"/>
              </a:defRPr>
            </a:lvl7pPr>
            <a:lvl8pPr marL="3531754" indent="-369454" defTabSz="546100" eaLnBrk="1" hangingPunct="1">
              <a:spcBef>
                <a:spcPts val="700"/>
              </a:spcBef>
              <a:buSzPct val="150000"/>
              <a:buChar char="•"/>
              <a:defRPr sz="3200">
                <a:latin typeface="+mn-lt"/>
                <a:ea typeface="+mn-ea"/>
                <a:cs typeface="+mn-cs"/>
                <a:sym typeface="Gill Sans"/>
              </a:defRPr>
            </a:lvl8pPr>
            <a:lvl9pPr marL="3887354" indent="-369454" defTabSz="546100" eaLnBrk="1" hangingPunct="1">
              <a:spcBef>
                <a:spcPts val="700"/>
              </a:spcBef>
              <a:buSzPct val="150000"/>
              <a:buChar char="•"/>
              <a:defRPr sz="3200">
                <a:latin typeface="+mn-lt"/>
                <a:ea typeface="+mn-ea"/>
                <a:cs typeface="+mn-cs"/>
                <a:sym typeface="Gill Sans"/>
              </a:defRPr>
            </a:lvl9pPr>
          </a:lstStyle>
          <a:p>
            <a:pPr marL="317500" marR="0" indent="0" defTabSz="546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</a:pPr>
            <a:r>
              <a:rPr kumimoji="0" lang="en-US" sz="2800" i="0" u="none" strike="noStrike" cap="none" spc="0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Design a protocol </a:t>
            </a:r>
          </a:p>
          <a:p>
            <a:pPr marL="317500" marR="0" indent="0" defTabSz="546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</a:pPr>
            <a:r>
              <a:rPr kumimoji="0" lang="en-US" sz="2800" i="0" u="none" strike="noStrike" cap="none" spc="0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that guarantees their win</a:t>
            </a:r>
          </a:p>
        </p:txBody>
      </p:sp>
    </p:spTree>
    <p:extLst>
      <p:ext uri="{BB962C8B-B14F-4D97-AF65-F5344CB8AC3E}">
        <p14:creationId xmlns:p14="http://schemas.microsoft.com/office/powerpoint/2010/main" val="321687749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uiExpand="1" build="p" animBg="1"/>
      <p:bldP spid="17" grpId="0"/>
      <p:bldP spid="1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00B93CB-A363-79A7-6D68-7CEF549C9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sz="4800" dirty="0"/>
              <a:t>TCP: Transmission Control Protocol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C47465A-3C8F-D4E2-BD56-31FC175DDA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3200" dirty="0"/>
              <a:t>Reliability Over a Best-Effort Network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2177878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Reliable Transport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2844800" y="2336800"/>
            <a:ext cx="10769600" cy="162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charset="0"/>
              <a:buChar char="l"/>
              <a:defRPr sz="2800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692150" indent="-3476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charset="0"/>
              <a:buChar char="l"/>
              <a:defRPr sz="2400"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987425" indent="-2936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charset="0"/>
              <a:buChar char="l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281113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charset="0"/>
              <a:buChar char="§"/>
              <a:defRPr sz="1800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1598613" indent="-315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charset="0"/>
              <a:buChar char="§"/>
              <a:defRPr sz="1800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2055813" indent="-315913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charset="2"/>
              <a:buChar char="§"/>
              <a:defRPr sz="1800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513013" indent="-315913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charset="2"/>
              <a:buChar char="§"/>
              <a:defRPr sz="1800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2970213" indent="-315913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charset="2"/>
              <a:buChar char="§"/>
              <a:defRPr sz="1800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427413" indent="-315913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charset="2"/>
              <a:buChar char="§"/>
              <a:defRPr sz="1800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 marL="0" indent="0">
              <a:buNone/>
            </a:pPr>
            <a:r>
              <a:rPr lang="en-US" sz="3733" dirty="0"/>
              <a:t>In a perfect world, reliable transport is easy</a:t>
            </a:r>
          </a:p>
          <a:p>
            <a:pPr lvl="1"/>
            <a:endParaRPr lang="en-US" sz="3200" dirty="0"/>
          </a:p>
        </p:txBody>
      </p:sp>
      <p:sp>
        <p:nvSpPr>
          <p:cNvPr id="4" name="Line 54">
            <a:extLst>
              <a:ext uri="{FF2B5EF4-FFF2-40B4-BE49-F238E27FC236}">
                <a16:creationId xmlns:a16="http://schemas.microsoft.com/office/drawing/2014/main" id="{AFAD2C11-0944-AA32-134E-1B8193041E1E}"/>
              </a:ext>
            </a:extLst>
          </p:cNvPr>
          <p:cNvSpPr>
            <a:spLocks noChangeShapeType="1"/>
          </p:cNvSpPr>
          <p:nvPr/>
        </p:nvSpPr>
        <p:spPr bwMode="auto">
          <a:xfrm>
            <a:off x="3566266" y="5083811"/>
            <a:ext cx="8788293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120636" tIns="59260" rIns="120636" bIns="59260"/>
          <a:lstStyle/>
          <a:p>
            <a:endParaRPr lang="en-US" sz="3563"/>
          </a:p>
        </p:txBody>
      </p:sp>
      <p:pic>
        <p:nvPicPr>
          <p:cNvPr id="7" name="Picture 6" descr="A picture containing text, electronics, computer&#10;&#10;Description automatically generated">
            <a:extLst>
              <a:ext uri="{FF2B5EF4-FFF2-40B4-BE49-F238E27FC236}">
                <a16:creationId xmlns:a16="http://schemas.microsoft.com/office/drawing/2014/main" id="{87192BD6-5B49-63CA-84A0-B491366D916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5536" y="4312756"/>
            <a:ext cx="1611103" cy="1611103"/>
          </a:xfrm>
          <a:prstGeom prst="rect">
            <a:avLst/>
          </a:prstGeom>
        </p:spPr>
      </p:pic>
      <p:pic>
        <p:nvPicPr>
          <p:cNvPr id="8" name="Picture 7" descr="A picture containing text, electronics, computer&#10;&#10;Description automatically generated">
            <a:extLst>
              <a:ext uri="{FF2B5EF4-FFF2-40B4-BE49-F238E27FC236}">
                <a16:creationId xmlns:a16="http://schemas.microsoft.com/office/drawing/2014/main" id="{C11C24A0-15F0-7CC0-89F7-F030E73816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80496" y="4312756"/>
            <a:ext cx="1611103" cy="161110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7ACA216-3648-1C71-D443-B4211D96A37D}"/>
              </a:ext>
            </a:extLst>
          </p:cNvPr>
          <p:cNvSpPr txBox="1"/>
          <p:nvPr/>
        </p:nvSpPr>
        <p:spPr>
          <a:xfrm>
            <a:off x="10861040" y="6082169"/>
            <a:ext cx="4927600" cy="148130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</a:pPr>
            <a:r>
              <a:rPr lang="en-US" sz="3733" dirty="0">
                <a:solidFill>
                  <a:schemeClr val="tx1"/>
                </a:solidFill>
                <a:ea typeface="ＭＳ Ｐゴシック" charset="-128"/>
              </a:rPr>
              <a:t>Receiver</a:t>
            </a:r>
          </a:p>
          <a:p>
            <a:pPr marL="571500" indent="-5715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Arial" panose="020B0604020202020204" pitchFamily="34" charset="0"/>
              <a:buChar char="•"/>
            </a:pPr>
            <a:r>
              <a:rPr lang="en-US" sz="3733" dirty="0">
                <a:solidFill>
                  <a:schemeClr val="tx1"/>
                </a:solidFill>
                <a:ea typeface="ＭＳ Ｐゴシック" charset="-128"/>
              </a:rPr>
              <a:t>wait for packets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C252DAC-CDA2-1AB8-952F-662765089661}"/>
              </a:ext>
            </a:extLst>
          </p:cNvPr>
          <p:cNvSpPr txBox="1"/>
          <p:nvPr/>
        </p:nvSpPr>
        <p:spPr>
          <a:xfrm>
            <a:off x="1848907" y="6082169"/>
            <a:ext cx="4927600" cy="148130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</a:pPr>
            <a:r>
              <a:rPr lang="en-US" sz="3733" dirty="0">
                <a:solidFill>
                  <a:schemeClr val="tx1"/>
                </a:solidFill>
                <a:ea typeface="ＭＳ Ｐゴシック" charset="-128"/>
              </a:rPr>
              <a:t>Sender</a:t>
            </a:r>
          </a:p>
          <a:p>
            <a:pPr marL="571500" indent="-5715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Arial" panose="020B0604020202020204" pitchFamily="34" charset="0"/>
              <a:buChar char="•"/>
            </a:pPr>
            <a:r>
              <a:rPr lang="en-US" sz="3733" dirty="0">
                <a:solidFill>
                  <a:schemeClr val="tx1"/>
                </a:solidFill>
                <a:ea typeface="ＭＳ Ｐゴシック" charset="-128"/>
              </a:rPr>
              <a:t>send packets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8B3FB3C9-ECBF-FBBE-B9B9-148B42F52B6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29798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86E861-0ADD-779B-1B84-F7818124C99A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 a perfect world, reliable transport is easy</a:t>
            </a:r>
          </a:p>
          <a:p>
            <a:pPr marL="317500" indent="0">
              <a:buNone/>
            </a:pPr>
            <a:endParaRPr lang="en-US" sz="3733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3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All the bad things </a:t>
            </a:r>
            <a:r>
              <a:rPr lang="en-US" sz="36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best-effort</a:t>
            </a:r>
            <a:r>
              <a:rPr lang="en-US" sz="3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can do</a:t>
            </a:r>
          </a:p>
          <a:p>
            <a:pPr lvl="1"/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 packet is corrupted (bit errors)</a:t>
            </a:r>
          </a:p>
          <a:p>
            <a:pPr lvl="1"/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 packet is lost (</a:t>
            </a:r>
            <a:r>
              <a:rPr lang="en-US" sz="3200" i="1" dirty="0">
                <a:solidFill>
                  <a:srgbClr val="00009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why?</a:t>
            </a: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lvl="1"/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 packet is delayed (</a:t>
            </a:r>
            <a:r>
              <a:rPr lang="en-US" sz="3200" i="1" dirty="0">
                <a:solidFill>
                  <a:srgbClr val="00009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why?</a:t>
            </a: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lvl="1"/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packets are reordered (</a:t>
            </a:r>
            <a:r>
              <a:rPr lang="en-US" sz="3200" i="1" dirty="0">
                <a:solidFill>
                  <a:srgbClr val="00009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why?</a:t>
            </a:r>
            <a:r>
              <a:rPr lang="en-US" sz="3200" dirty="0">
                <a:solidFill>
                  <a:srgbClr val="00009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en-US" sz="3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 packet is duplicated (</a:t>
            </a:r>
            <a:r>
              <a:rPr lang="en-US" sz="3200" i="1" dirty="0">
                <a:solidFill>
                  <a:srgbClr val="00009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why?</a:t>
            </a: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Reliable Transport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45FAE9-9A11-FA45-2CB0-B0C8E36D685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394357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DBEC36-623E-390E-30DB-619FE0492135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 anchor="t"/>
          <a:lstStyle/>
          <a:p>
            <a:r>
              <a:rPr lang="en-US" sz="3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Mechanisms for coping with bad events</a:t>
            </a:r>
          </a:p>
          <a:p>
            <a:pPr lvl="1"/>
            <a:r>
              <a:rPr lang="en-US" sz="3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Checksums</a:t>
            </a: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to detect corruption</a:t>
            </a:r>
          </a:p>
          <a:p>
            <a:pPr lvl="1"/>
            <a:r>
              <a:rPr lang="en-US" sz="3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ACKs</a:t>
            </a: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receiver tells sender that it received packet</a:t>
            </a:r>
          </a:p>
          <a:p>
            <a:pPr lvl="1"/>
            <a:r>
              <a:rPr lang="en-US" sz="3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NACK</a:t>
            </a: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receiver tells sender it did not receive packet</a:t>
            </a:r>
          </a:p>
          <a:p>
            <a:pPr lvl="1"/>
            <a:r>
              <a:rPr lang="en-US" sz="3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Sequence numbers</a:t>
            </a: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a way to identify packets</a:t>
            </a:r>
          </a:p>
          <a:p>
            <a:pPr lvl="1"/>
            <a:r>
              <a:rPr lang="en-US" sz="3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Retransmissions</a:t>
            </a: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sender resends packets</a:t>
            </a:r>
          </a:p>
          <a:p>
            <a:pPr lvl="1"/>
            <a:r>
              <a:rPr lang="en-US" sz="3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Timeouts</a:t>
            </a: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a way of deciding when to resend a packet</a:t>
            </a:r>
          </a:p>
          <a:p>
            <a:pPr lvl="1"/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…</a:t>
            </a:r>
          </a:p>
          <a:p>
            <a:pPr lvl="1"/>
            <a:endParaRPr lang="en-US" sz="3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Reliable Transport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EE10E2-80AA-93E1-1F83-10552D64115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89407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4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E.g., Dealing with Packet Corruption </a:t>
            </a:r>
          </a:p>
        </p:txBody>
      </p:sp>
      <p:sp>
        <p:nvSpPr>
          <p:cNvPr id="1127427" name="Line 3"/>
          <p:cNvSpPr>
            <a:spLocks noChangeShapeType="1"/>
          </p:cNvSpPr>
          <p:nvPr/>
        </p:nvSpPr>
        <p:spPr bwMode="auto">
          <a:xfrm>
            <a:off x="8432800" y="7518400"/>
            <a:ext cx="0" cy="1625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5067"/>
          </a:p>
        </p:txBody>
      </p:sp>
      <p:sp>
        <p:nvSpPr>
          <p:cNvPr id="1127428" name="Text Box 4"/>
          <p:cNvSpPr txBox="1">
            <a:spLocks noChangeArrowheads="1"/>
          </p:cNvSpPr>
          <p:nvPr/>
        </p:nvSpPr>
        <p:spPr bwMode="auto">
          <a:xfrm>
            <a:off x="7349967" y="8229600"/>
            <a:ext cx="1073340" cy="615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21905" tIns="60952" rIns="121905" bIns="60952" anchor="ctr">
            <a:spAutoFit/>
          </a:bodyPr>
          <a:lstStyle/>
          <a:p>
            <a:pPr algn="ctr">
              <a:spcBef>
                <a:spcPct val="20000"/>
              </a:spcBef>
            </a:pPr>
            <a:r>
              <a:rPr lang="en-US" sz="3200" dirty="0"/>
              <a:t>Time</a:t>
            </a:r>
          </a:p>
        </p:txBody>
      </p:sp>
      <p:sp>
        <p:nvSpPr>
          <p:cNvPr id="1127430" name="Line 6"/>
          <p:cNvSpPr>
            <a:spLocks noChangeShapeType="1"/>
          </p:cNvSpPr>
          <p:nvPr/>
        </p:nvSpPr>
        <p:spPr bwMode="auto">
          <a:xfrm flipH="1">
            <a:off x="4673601" y="2832101"/>
            <a:ext cx="40217" cy="4847167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5067"/>
          </a:p>
        </p:txBody>
      </p:sp>
      <p:sp>
        <p:nvSpPr>
          <p:cNvPr id="1127431" name="Line 7"/>
          <p:cNvSpPr>
            <a:spLocks noChangeShapeType="1"/>
          </p:cNvSpPr>
          <p:nvPr/>
        </p:nvSpPr>
        <p:spPr bwMode="auto">
          <a:xfrm flipH="1">
            <a:off x="11849101" y="2832101"/>
            <a:ext cx="4233" cy="5010151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5067"/>
          </a:p>
        </p:txBody>
      </p:sp>
      <p:sp>
        <p:nvSpPr>
          <p:cNvPr id="1127432" name="Line 8"/>
          <p:cNvSpPr>
            <a:spLocks noChangeShapeType="1"/>
          </p:cNvSpPr>
          <p:nvPr/>
        </p:nvSpPr>
        <p:spPr bwMode="auto">
          <a:xfrm>
            <a:off x="4713818" y="3035300"/>
            <a:ext cx="7156449" cy="711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5067"/>
          </a:p>
        </p:txBody>
      </p:sp>
      <p:sp>
        <p:nvSpPr>
          <p:cNvPr id="1127433" name="Line 9"/>
          <p:cNvSpPr>
            <a:spLocks noChangeShapeType="1"/>
          </p:cNvSpPr>
          <p:nvPr/>
        </p:nvSpPr>
        <p:spPr bwMode="auto">
          <a:xfrm flipH="1">
            <a:off x="4713818" y="3848100"/>
            <a:ext cx="7156449" cy="71120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5067" dirty="0"/>
          </a:p>
        </p:txBody>
      </p:sp>
      <p:sp>
        <p:nvSpPr>
          <p:cNvPr id="1127435" name="Text Box 11"/>
          <p:cNvSpPr txBox="1">
            <a:spLocks noChangeArrowheads="1"/>
          </p:cNvSpPr>
          <p:nvPr/>
        </p:nvSpPr>
        <p:spPr bwMode="auto">
          <a:xfrm>
            <a:off x="4029167" y="7820232"/>
            <a:ext cx="1417986" cy="615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21905" tIns="60952" rIns="121905" bIns="60952" anchor="ctr">
            <a:spAutoFit/>
          </a:bodyPr>
          <a:lstStyle/>
          <a:p>
            <a:pPr algn="ctr">
              <a:spcBef>
                <a:spcPct val="20000"/>
              </a:spcBef>
            </a:pPr>
            <a:r>
              <a:rPr lang="en-US" sz="3200"/>
              <a:t>Sender</a:t>
            </a:r>
          </a:p>
        </p:txBody>
      </p:sp>
      <p:sp>
        <p:nvSpPr>
          <p:cNvPr id="1127436" name="Text Box 12"/>
          <p:cNvSpPr txBox="1">
            <a:spLocks noChangeArrowheads="1"/>
          </p:cNvSpPr>
          <p:nvPr/>
        </p:nvSpPr>
        <p:spPr bwMode="auto">
          <a:xfrm>
            <a:off x="11180399" y="7820232"/>
            <a:ext cx="1676070" cy="615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21905" tIns="60952" rIns="121905" bIns="60952" anchor="ctr">
            <a:spAutoFit/>
          </a:bodyPr>
          <a:lstStyle/>
          <a:p>
            <a:pPr algn="ctr">
              <a:spcBef>
                <a:spcPct val="20000"/>
              </a:spcBef>
            </a:pPr>
            <a:r>
              <a:rPr lang="en-US" sz="3200" dirty="0"/>
              <a:t>Receiver</a:t>
            </a:r>
          </a:p>
        </p:txBody>
      </p:sp>
      <p:sp>
        <p:nvSpPr>
          <p:cNvPr id="1127441" name="Line 17"/>
          <p:cNvSpPr>
            <a:spLocks noChangeShapeType="1"/>
          </p:cNvSpPr>
          <p:nvPr/>
        </p:nvSpPr>
        <p:spPr bwMode="auto">
          <a:xfrm>
            <a:off x="4713818" y="4660900"/>
            <a:ext cx="7156449" cy="71120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5067"/>
          </a:p>
        </p:txBody>
      </p:sp>
      <p:sp>
        <p:nvSpPr>
          <p:cNvPr id="1127444" name="Text Box 20"/>
          <p:cNvSpPr txBox="1">
            <a:spLocks noChangeArrowheads="1"/>
          </p:cNvSpPr>
          <p:nvPr/>
        </p:nvSpPr>
        <p:spPr bwMode="auto">
          <a:xfrm>
            <a:off x="4083672" y="2641600"/>
            <a:ext cx="445379" cy="6029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109411" tIns="54705" rIns="109411" bIns="5470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200">
                <a:latin typeface="Tahoma" charset="0"/>
              </a:rPr>
              <a:t>1</a:t>
            </a:r>
          </a:p>
        </p:txBody>
      </p:sp>
      <p:sp>
        <p:nvSpPr>
          <p:cNvPr id="1127447" name="Text Box 23"/>
          <p:cNvSpPr txBox="1">
            <a:spLocks noChangeArrowheads="1"/>
          </p:cNvSpPr>
          <p:nvPr/>
        </p:nvSpPr>
        <p:spPr bwMode="auto">
          <a:xfrm>
            <a:off x="4072208" y="4254500"/>
            <a:ext cx="445379" cy="6029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109411" tIns="54705" rIns="109411" bIns="5470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200" dirty="0">
                <a:latin typeface="Tahoma" charset="0"/>
              </a:rPr>
              <a:t>2</a:t>
            </a:r>
          </a:p>
        </p:txBody>
      </p:sp>
      <p:sp>
        <p:nvSpPr>
          <p:cNvPr id="1127468" name="Line 44"/>
          <p:cNvSpPr>
            <a:spLocks noChangeShapeType="1"/>
          </p:cNvSpPr>
          <p:nvPr/>
        </p:nvSpPr>
        <p:spPr bwMode="auto">
          <a:xfrm flipH="1">
            <a:off x="4694767" y="5486400"/>
            <a:ext cx="7156451" cy="7112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5067"/>
          </a:p>
        </p:txBody>
      </p:sp>
      <p:sp>
        <p:nvSpPr>
          <p:cNvPr id="1127474" name="Line 50"/>
          <p:cNvSpPr>
            <a:spLocks noChangeShapeType="1"/>
          </p:cNvSpPr>
          <p:nvPr/>
        </p:nvSpPr>
        <p:spPr bwMode="auto">
          <a:xfrm>
            <a:off x="4694767" y="6299200"/>
            <a:ext cx="7156451" cy="71120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5067"/>
          </a:p>
        </p:txBody>
      </p:sp>
      <p:sp>
        <p:nvSpPr>
          <p:cNvPr id="51" name="Text Box 23"/>
          <p:cNvSpPr txBox="1">
            <a:spLocks noChangeArrowheads="1"/>
          </p:cNvSpPr>
          <p:nvPr/>
        </p:nvSpPr>
        <p:spPr bwMode="auto">
          <a:xfrm>
            <a:off x="4108188" y="6001079"/>
            <a:ext cx="445379" cy="6029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109411" tIns="54705" rIns="109411" bIns="5470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200" dirty="0">
                <a:latin typeface="Tahoma" charset="0"/>
              </a:rPr>
              <a:t>2</a:t>
            </a:r>
          </a:p>
        </p:txBody>
      </p:sp>
      <p:sp>
        <p:nvSpPr>
          <p:cNvPr id="2" name="Rectangle 1"/>
          <p:cNvSpPr/>
          <p:nvPr/>
        </p:nvSpPr>
        <p:spPr>
          <a:xfrm>
            <a:off x="11838800" y="3403600"/>
            <a:ext cx="810400" cy="8720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067" dirty="0">
                <a:solidFill>
                  <a:srgbClr val="008000"/>
                </a:solidFill>
                <a:latin typeface="Wingdings"/>
                <a:ea typeface="Wingdings"/>
                <a:cs typeface="Wingdings"/>
                <a:sym typeface="Wingdings" panose="05000000000000000000" pitchFamily="2" charset="2"/>
              </a:rPr>
              <a:t></a:t>
            </a:r>
            <a:endParaRPr lang="en-US" sz="5067" dirty="0">
              <a:solidFill>
                <a:srgbClr val="008000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1844075" y="5156120"/>
            <a:ext cx="754325" cy="8720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067" dirty="0">
                <a:solidFill>
                  <a:srgbClr val="FF0000"/>
                </a:solidFill>
                <a:latin typeface="Wingdings"/>
                <a:ea typeface="Wingdings"/>
                <a:cs typeface="Wingdings"/>
                <a:sym typeface="Wingdings" panose="05000000000000000000" pitchFamily="2" charset="2"/>
              </a:rPr>
              <a:t></a:t>
            </a:r>
            <a:endParaRPr lang="en-US" sz="5067" dirty="0">
              <a:solidFill>
                <a:srgbClr val="FF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439423" y="3505200"/>
            <a:ext cx="10198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err="1">
                <a:solidFill>
                  <a:srgbClr val="008000"/>
                </a:solidFill>
              </a:rPr>
              <a:t>ack</a:t>
            </a:r>
            <a:endParaRPr lang="en-US" sz="5067" dirty="0">
              <a:solidFill>
                <a:srgbClr val="008000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7173925" y="5145960"/>
            <a:ext cx="124745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err="1">
                <a:solidFill>
                  <a:srgbClr val="FF0000"/>
                </a:solidFill>
              </a:rPr>
              <a:t>nack</a:t>
            </a:r>
            <a:endParaRPr lang="en-US" sz="5067" dirty="0">
              <a:solidFill>
                <a:srgbClr val="FF0000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B65BCE-0BEF-B22D-36DC-BDD50A60E66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31139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7432" grpId="0" animBg="1"/>
      <p:bldP spid="1127433" grpId="0" animBg="1"/>
      <p:bldP spid="1127441" grpId="0" animBg="1"/>
      <p:bldP spid="1127447" grpId="0"/>
      <p:bldP spid="1127468" grpId="0" animBg="1"/>
      <p:bldP spid="1127474" grpId="0" animBg="1"/>
      <p:bldP spid="51" grpId="0"/>
      <p:bldP spid="2" grpId="0"/>
      <p:bldP spid="3" grpId="0"/>
      <p:bldP spid="4" grpId="0"/>
      <p:bldP spid="5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9DE91AE-77B3-92C0-0225-0B5B60995ECF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274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E.g., Dealing with Packet Corruption </a:t>
            </a:r>
          </a:p>
        </p:txBody>
      </p:sp>
      <p:sp>
        <p:nvSpPr>
          <p:cNvPr id="1127427" name="Line 3"/>
          <p:cNvSpPr>
            <a:spLocks noChangeShapeType="1"/>
          </p:cNvSpPr>
          <p:nvPr/>
        </p:nvSpPr>
        <p:spPr bwMode="auto">
          <a:xfrm>
            <a:off x="8432800" y="7518400"/>
            <a:ext cx="0" cy="1625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5067"/>
          </a:p>
        </p:txBody>
      </p:sp>
      <p:sp>
        <p:nvSpPr>
          <p:cNvPr id="1127428" name="Text Box 4"/>
          <p:cNvSpPr txBox="1">
            <a:spLocks noChangeArrowheads="1"/>
          </p:cNvSpPr>
          <p:nvPr/>
        </p:nvSpPr>
        <p:spPr bwMode="auto">
          <a:xfrm>
            <a:off x="7349967" y="8229600"/>
            <a:ext cx="1073340" cy="615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21905" tIns="60952" rIns="121905" bIns="60952" anchor="ctr">
            <a:spAutoFit/>
          </a:bodyPr>
          <a:lstStyle/>
          <a:p>
            <a:pPr algn="ctr">
              <a:spcBef>
                <a:spcPct val="20000"/>
              </a:spcBef>
            </a:pPr>
            <a:r>
              <a:rPr lang="en-US" sz="3200" dirty="0"/>
              <a:t>Time</a:t>
            </a:r>
          </a:p>
        </p:txBody>
      </p:sp>
      <p:sp>
        <p:nvSpPr>
          <p:cNvPr id="1127430" name="Line 6"/>
          <p:cNvSpPr>
            <a:spLocks noChangeShapeType="1"/>
          </p:cNvSpPr>
          <p:nvPr/>
        </p:nvSpPr>
        <p:spPr bwMode="auto">
          <a:xfrm flipH="1">
            <a:off x="4673601" y="2832101"/>
            <a:ext cx="40217" cy="4847167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5067"/>
          </a:p>
        </p:txBody>
      </p:sp>
      <p:sp>
        <p:nvSpPr>
          <p:cNvPr id="1127431" name="Line 7"/>
          <p:cNvSpPr>
            <a:spLocks noChangeShapeType="1"/>
          </p:cNvSpPr>
          <p:nvPr/>
        </p:nvSpPr>
        <p:spPr bwMode="auto">
          <a:xfrm flipH="1">
            <a:off x="11849101" y="2832101"/>
            <a:ext cx="4233" cy="5010151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5067"/>
          </a:p>
        </p:txBody>
      </p:sp>
      <p:sp>
        <p:nvSpPr>
          <p:cNvPr id="1127432" name="Line 8"/>
          <p:cNvSpPr>
            <a:spLocks noChangeShapeType="1"/>
          </p:cNvSpPr>
          <p:nvPr/>
        </p:nvSpPr>
        <p:spPr bwMode="auto">
          <a:xfrm>
            <a:off x="4713818" y="3035300"/>
            <a:ext cx="7156449" cy="711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5067"/>
          </a:p>
        </p:txBody>
      </p:sp>
      <p:sp>
        <p:nvSpPr>
          <p:cNvPr id="1127433" name="Line 9"/>
          <p:cNvSpPr>
            <a:spLocks noChangeShapeType="1"/>
          </p:cNvSpPr>
          <p:nvPr/>
        </p:nvSpPr>
        <p:spPr bwMode="auto">
          <a:xfrm flipH="1">
            <a:off x="4713818" y="3848100"/>
            <a:ext cx="7156449" cy="71120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5067" dirty="0"/>
          </a:p>
        </p:txBody>
      </p:sp>
      <p:sp>
        <p:nvSpPr>
          <p:cNvPr id="1127435" name="Text Box 11"/>
          <p:cNvSpPr txBox="1">
            <a:spLocks noChangeArrowheads="1"/>
          </p:cNvSpPr>
          <p:nvPr/>
        </p:nvSpPr>
        <p:spPr bwMode="auto">
          <a:xfrm>
            <a:off x="4029167" y="7820232"/>
            <a:ext cx="1417986" cy="615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21905" tIns="60952" rIns="121905" bIns="60952" anchor="ctr">
            <a:spAutoFit/>
          </a:bodyPr>
          <a:lstStyle/>
          <a:p>
            <a:pPr algn="ctr">
              <a:spcBef>
                <a:spcPct val="20000"/>
              </a:spcBef>
            </a:pPr>
            <a:r>
              <a:rPr lang="en-US" sz="3200"/>
              <a:t>Sender</a:t>
            </a:r>
          </a:p>
        </p:txBody>
      </p:sp>
      <p:sp>
        <p:nvSpPr>
          <p:cNvPr id="1127436" name="Text Box 12"/>
          <p:cNvSpPr txBox="1">
            <a:spLocks noChangeArrowheads="1"/>
          </p:cNvSpPr>
          <p:nvPr/>
        </p:nvSpPr>
        <p:spPr bwMode="auto">
          <a:xfrm>
            <a:off x="11180399" y="7820232"/>
            <a:ext cx="1676070" cy="615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21905" tIns="60952" rIns="121905" bIns="60952" anchor="ctr">
            <a:spAutoFit/>
          </a:bodyPr>
          <a:lstStyle/>
          <a:p>
            <a:pPr algn="ctr">
              <a:spcBef>
                <a:spcPct val="20000"/>
              </a:spcBef>
            </a:pPr>
            <a:r>
              <a:rPr lang="en-US" sz="3200" dirty="0"/>
              <a:t>Receiver</a:t>
            </a:r>
          </a:p>
        </p:txBody>
      </p:sp>
      <p:sp>
        <p:nvSpPr>
          <p:cNvPr id="1127441" name="Line 17"/>
          <p:cNvSpPr>
            <a:spLocks noChangeShapeType="1"/>
          </p:cNvSpPr>
          <p:nvPr/>
        </p:nvSpPr>
        <p:spPr bwMode="auto">
          <a:xfrm>
            <a:off x="4713818" y="4660900"/>
            <a:ext cx="7156449" cy="71120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5067"/>
          </a:p>
        </p:txBody>
      </p:sp>
      <p:sp>
        <p:nvSpPr>
          <p:cNvPr id="1127444" name="Text Box 20"/>
          <p:cNvSpPr txBox="1">
            <a:spLocks noChangeArrowheads="1"/>
          </p:cNvSpPr>
          <p:nvPr/>
        </p:nvSpPr>
        <p:spPr bwMode="auto">
          <a:xfrm>
            <a:off x="4083672" y="2641600"/>
            <a:ext cx="445379" cy="6029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109411" tIns="54705" rIns="109411" bIns="5470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200">
                <a:latin typeface="Tahoma" charset="0"/>
              </a:rPr>
              <a:t>1</a:t>
            </a:r>
          </a:p>
        </p:txBody>
      </p:sp>
      <p:sp>
        <p:nvSpPr>
          <p:cNvPr id="1127468" name="Line 44"/>
          <p:cNvSpPr>
            <a:spLocks noChangeShapeType="1"/>
          </p:cNvSpPr>
          <p:nvPr/>
        </p:nvSpPr>
        <p:spPr bwMode="auto">
          <a:xfrm flipH="1">
            <a:off x="4694767" y="5486400"/>
            <a:ext cx="7156451" cy="71120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5067"/>
          </a:p>
        </p:txBody>
      </p:sp>
      <p:sp>
        <p:nvSpPr>
          <p:cNvPr id="1127474" name="Line 50"/>
          <p:cNvSpPr>
            <a:spLocks noChangeShapeType="1"/>
          </p:cNvSpPr>
          <p:nvPr/>
        </p:nvSpPr>
        <p:spPr bwMode="auto">
          <a:xfrm>
            <a:off x="4694767" y="6299200"/>
            <a:ext cx="7156451" cy="71120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5067"/>
          </a:p>
        </p:txBody>
      </p:sp>
      <p:sp>
        <p:nvSpPr>
          <p:cNvPr id="51" name="Text Box 23"/>
          <p:cNvSpPr txBox="1">
            <a:spLocks noChangeArrowheads="1"/>
          </p:cNvSpPr>
          <p:nvPr/>
        </p:nvSpPr>
        <p:spPr bwMode="auto">
          <a:xfrm>
            <a:off x="4108188" y="4368800"/>
            <a:ext cx="445379" cy="6029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109411" tIns="54705" rIns="109411" bIns="5470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200" dirty="0">
                <a:latin typeface="Tahoma" charset="0"/>
              </a:rPr>
              <a:t>1</a:t>
            </a:r>
          </a:p>
        </p:txBody>
      </p:sp>
      <p:sp>
        <p:nvSpPr>
          <p:cNvPr id="2" name="Rectangle 1"/>
          <p:cNvSpPr/>
          <p:nvPr/>
        </p:nvSpPr>
        <p:spPr>
          <a:xfrm>
            <a:off x="11686400" y="3454400"/>
            <a:ext cx="810400" cy="8720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067" dirty="0">
                <a:solidFill>
                  <a:srgbClr val="008000"/>
                </a:solidFill>
                <a:latin typeface="Wingdings"/>
                <a:ea typeface="Wingdings"/>
                <a:cs typeface="Wingdings"/>
                <a:sym typeface="Wingdings" panose="05000000000000000000" pitchFamily="2" charset="2"/>
              </a:rPr>
              <a:t></a:t>
            </a:r>
            <a:endParaRPr lang="en-US" sz="5067" dirty="0">
              <a:solidFill>
                <a:srgbClr val="008000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053840" y="3850640"/>
            <a:ext cx="754325" cy="8720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067" dirty="0">
                <a:solidFill>
                  <a:srgbClr val="FF0000"/>
                </a:solidFill>
                <a:latin typeface="Wingdings"/>
                <a:ea typeface="Wingdings"/>
                <a:cs typeface="Wingdings"/>
                <a:sym typeface="Wingdings" panose="05000000000000000000" pitchFamily="2" charset="2"/>
              </a:rPr>
              <a:t></a:t>
            </a:r>
            <a:endParaRPr lang="en-US" sz="5067" dirty="0">
              <a:solidFill>
                <a:srgbClr val="FF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 rot="21205946">
            <a:off x="7064080" y="3733551"/>
            <a:ext cx="11993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/>
              <a:t>ack</a:t>
            </a:r>
            <a:r>
              <a:rPr lang="en-US" sz="3200" dirty="0"/>
              <a:t>(1)</a:t>
            </a:r>
          </a:p>
        </p:txBody>
      </p:sp>
      <p:sp>
        <p:nvSpPr>
          <p:cNvPr id="55" name="TextBox 54"/>
          <p:cNvSpPr txBox="1"/>
          <p:nvPr/>
        </p:nvSpPr>
        <p:spPr>
          <a:xfrm rot="21258713">
            <a:off x="7375479" y="5329460"/>
            <a:ext cx="11993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/>
              <a:t>ack</a:t>
            </a:r>
            <a:r>
              <a:rPr lang="en-US" sz="3200" dirty="0"/>
              <a:t>(1)</a:t>
            </a:r>
          </a:p>
        </p:txBody>
      </p:sp>
      <p:sp>
        <p:nvSpPr>
          <p:cNvPr id="5" name="Rounded Rectangle 4"/>
          <p:cNvSpPr/>
          <p:nvPr/>
        </p:nvSpPr>
        <p:spPr bwMode="auto">
          <a:xfrm>
            <a:off x="3860800" y="7620000"/>
            <a:ext cx="8940800" cy="914400"/>
          </a:xfrm>
          <a:prstGeom prst="roundRect">
            <a:avLst/>
          </a:prstGeom>
          <a:solidFill>
            <a:srgbClr val="80808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</a:bodyPr>
          <a:lstStyle/>
          <a:p>
            <a:pPr defTabSz="1219170" rtl="0" fontAlgn="base">
              <a:spcBef>
                <a:spcPct val="0"/>
              </a:spcBef>
              <a:spcAft>
                <a:spcPct val="0"/>
              </a:spcAft>
            </a:pPr>
            <a:r>
              <a:rPr lang="en-US" sz="3733" dirty="0">
                <a:solidFill>
                  <a:schemeClr val="bg1"/>
                </a:solidFill>
              </a:rPr>
              <a:t>What if the ACK/NACK is corrupted?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12496800" y="4673600"/>
            <a:ext cx="1828800" cy="1320800"/>
            <a:chOff x="7848600" y="3505200"/>
            <a:chExt cx="1371600" cy="990600"/>
          </a:xfrm>
        </p:grpSpPr>
        <p:sp>
          <p:nvSpPr>
            <p:cNvPr id="6" name="Cloud Callout 5"/>
            <p:cNvSpPr/>
            <p:nvPr/>
          </p:nvSpPr>
          <p:spPr bwMode="auto">
            <a:xfrm>
              <a:off x="7848600" y="3505200"/>
              <a:ext cx="1371600" cy="990600"/>
            </a:xfrm>
            <a:prstGeom prst="cloudCallout">
              <a:avLst>
                <a:gd name="adj1" fmla="val -81417"/>
                <a:gd name="adj2" fmla="val 4947"/>
              </a:avLst>
            </a:prstGeom>
            <a:solidFill>
              <a:schemeClr val="accent3">
                <a:lumMod val="60000"/>
                <a:lumOff val="40000"/>
              </a:schemeClr>
            </a:solidFill>
            <a:ln w="9525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</a:bodyPr>
            <a:lstStyle/>
            <a:p>
              <a:pPr algn="r" defTabSz="1219170" rtl="0" fontAlgn="base">
                <a:spcBef>
                  <a:spcPct val="0"/>
                </a:spcBef>
                <a:spcAft>
                  <a:spcPct val="0"/>
                </a:spcAft>
              </a:pPr>
              <a:endParaRPr lang="en-US" sz="2667" b="1" dirty="0">
                <a:solidFill>
                  <a:schemeClr val="tx1"/>
                </a:solidFill>
                <a:latin typeface="Courier New" charset="0"/>
              </a:endParaRPr>
            </a:p>
          </p:txBody>
        </p:sp>
        <p:sp>
          <p:nvSpPr>
            <p:cNvPr id="24" name="Text Box 20"/>
            <p:cNvSpPr txBox="1">
              <a:spLocks noChangeArrowheads="1"/>
            </p:cNvSpPr>
            <p:nvPr/>
          </p:nvSpPr>
          <p:spPr bwMode="auto">
            <a:xfrm flipH="1">
              <a:off x="7848600" y="3615698"/>
              <a:ext cx="1252533" cy="57520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 lIns="109411" tIns="54705" rIns="109411" bIns="54705">
              <a:spAutoFit/>
            </a:bodyPr>
            <a:lstStyle>
              <a:lvl1pPr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409575"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820738"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230313"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1641475"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098675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555875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013075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470275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2133" dirty="0">
                  <a:latin typeface="+mn-lt"/>
                </a:rPr>
                <a:t>Packet </a:t>
              </a:r>
              <a:br>
                <a:rPr lang="en-US" sz="2133" dirty="0">
                  <a:latin typeface="+mn-lt"/>
                </a:rPr>
              </a:br>
              <a:r>
                <a:rPr lang="en-US" sz="2133" dirty="0">
                  <a:latin typeface="+mn-lt"/>
                </a:rPr>
                <a:t>#1 or #2?</a:t>
              </a:r>
            </a:p>
          </p:txBody>
        </p:sp>
      </p:grpSp>
      <p:sp>
        <p:nvSpPr>
          <p:cNvPr id="25" name="Text Box 23"/>
          <p:cNvSpPr txBox="1">
            <a:spLocks noChangeArrowheads="1"/>
          </p:cNvSpPr>
          <p:nvPr/>
        </p:nvSpPr>
        <p:spPr bwMode="auto">
          <a:xfrm>
            <a:off x="4082436" y="5899479"/>
            <a:ext cx="445379" cy="6029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109411" tIns="54705" rIns="109411" bIns="5470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200" dirty="0">
                <a:latin typeface="Tahoma" charset="0"/>
              </a:rPr>
              <a:t>2</a:t>
            </a:r>
          </a:p>
        </p:txBody>
      </p:sp>
      <p:sp>
        <p:nvSpPr>
          <p:cNvPr id="26" name="Text Box 23"/>
          <p:cNvSpPr txBox="1">
            <a:spLocks noChangeArrowheads="1"/>
          </p:cNvSpPr>
          <p:nvPr/>
        </p:nvSpPr>
        <p:spPr bwMode="auto">
          <a:xfrm rot="460268">
            <a:off x="8256995" y="6248468"/>
            <a:ext cx="796437" cy="4798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109411" tIns="54705" rIns="109411" bIns="5470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dirty="0">
                <a:latin typeface="Tahoma" charset="0"/>
              </a:rPr>
              <a:t>P(2)</a:t>
            </a:r>
          </a:p>
        </p:txBody>
      </p:sp>
      <p:sp>
        <p:nvSpPr>
          <p:cNvPr id="27" name="Text Box 23"/>
          <p:cNvSpPr txBox="1">
            <a:spLocks noChangeArrowheads="1"/>
          </p:cNvSpPr>
          <p:nvPr/>
        </p:nvSpPr>
        <p:spPr bwMode="auto">
          <a:xfrm rot="488362">
            <a:off x="8318675" y="4625813"/>
            <a:ext cx="796437" cy="4798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109411" tIns="54705" rIns="109411" bIns="5470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dirty="0">
                <a:latin typeface="Tahoma" charset="0"/>
              </a:rPr>
              <a:t>P(1)</a:t>
            </a:r>
          </a:p>
        </p:txBody>
      </p:sp>
      <p:sp>
        <p:nvSpPr>
          <p:cNvPr id="28" name="Text Box 23"/>
          <p:cNvSpPr txBox="1">
            <a:spLocks noChangeArrowheads="1"/>
          </p:cNvSpPr>
          <p:nvPr/>
        </p:nvSpPr>
        <p:spPr bwMode="auto">
          <a:xfrm rot="500287">
            <a:off x="8360716" y="2919535"/>
            <a:ext cx="796437" cy="4798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109411" tIns="54705" rIns="109411" bIns="5470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dirty="0">
                <a:latin typeface="Tahoma" charset="0"/>
              </a:rPr>
              <a:t>P(1)</a:t>
            </a:r>
          </a:p>
        </p:txBody>
      </p:sp>
      <p:sp>
        <p:nvSpPr>
          <p:cNvPr id="29" name="Rounded Rectangle 28"/>
          <p:cNvSpPr/>
          <p:nvPr/>
        </p:nvSpPr>
        <p:spPr bwMode="auto">
          <a:xfrm>
            <a:off x="2946400" y="7620000"/>
            <a:ext cx="10972800" cy="914400"/>
          </a:xfrm>
          <a:prstGeom prst="roundRect">
            <a:avLst/>
          </a:prstGeom>
          <a:solidFill>
            <a:srgbClr val="80808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</a:bodyPr>
          <a:lstStyle/>
          <a:p>
            <a:pPr defTabSz="1219170" rtl="0" fontAlgn="base">
              <a:spcBef>
                <a:spcPct val="0"/>
              </a:spcBef>
              <a:spcAft>
                <a:spcPct val="0"/>
              </a:spcAft>
            </a:pPr>
            <a:r>
              <a:rPr lang="en-US" sz="3733" dirty="0">
                <a:solidFill>
                  <a:srgbClr val="FFFF00"/>
                </a:solidFill>
              </a:rPr>
              <a:t>Data and ACK packets carry </a:t>
            </a:r>
            <a:r>
              <a:rPr lang="en-US" sz="3733" u="sng" dirty="0">
                <a:solidFill>
                  <a:srgbClr val="FFFF00"/>
                </a:solidFill>
              </a:rPr>
              <a:t>sequence numbers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ECF9ED1-E81D-292C-CFF9-2980F96EC1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64718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7441" grpId="0" animBg="1"/>
      <p:bldP spid="1127468" grpId="0" animBg="1"/>
      <p:bldP spid="1127474" grpId="0" animBg="1"/>
      <p:bldP spid="51" grpId="0"/>
      <p:bldP spid="3" grpId="0"/>
      <p:bldP spid="4" grpId="0"/>
      <p:bldP spid="55" grpId="0"/>
      <p:bldP spid="5" grpId="0" animBg="1"/>
      <p:bldP spid="25" grpId="0"/>
      <p:bldP spid="26" grpId="0"/>
      <p:bldP spid="27" grpId="0"/>
      <p:bldP spid="28" grpId="0"/>
      <p:bldP spid="29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A173223-D100-C622-7C2E-85106F6B2C17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274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E.g., Dealing with Packet Loss</a:t>
            </a:r>
          </a:p>
        </p:txBody>
      </p:sp>
      <p:sp>
        <p:nvSpPr>
          <p:cNvPr id="1127427" name="Line 3"/>
          <p:cNvSpPr>
            <a:spLocks noChangeShapeType="1"/>
          </p:cNvSpPr>
          <p:nvPr/>
        </p:nvSpPr>
        <p:spPr bwMode="auto">
          <a:xfrm>
            <a:off x="8432800" y="7518400"/>
            <a:ext cx="0" cy="1625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5067"/>
          </a:p>
        </p:txBody>
      </p:sp>
      <p:sp>
        <p:nvSpPr>
          <p:cNvPr id="1127428" name="Text Box 4"/>
          <p:cNvSpPr txBox="1">
            <a:spLocks noChangeArrowheads="1"/>
          </p:cNvSpPr>
          <p:nvPr/>
        </p:nvSpPr>
        <p:spPr bwMode="auto">
          <a:xfrm>
            <a:off x="7349967" y="8229600"/>
            <a:ext cx="1073340" cy="615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21905" tIns="60952" rIns="121905" bIns="60952" anchor="ctr">
            <a:spAutoFit/>
          </a:bodyPr>
          <a:lstStyle/>
          <a:p>
            <a:pPr algn="ctr">
              <a:spcBef>
                <a:spcPct val="20000"/>
              </a:spcBef>
            </a:pPr>
            <a:r>
              <a:rPr lang="en-US" sz="3200" dirty="0"/>
              <a:t>Time</a:t>
            </a:r>
          </a:p>
        </p:txBody>
      </p:sp>
      <p:sp>
        <p:nvSpPr>
          <p:cNvPr id="1127430" name="Line 6"/>
          <p:cNvSpPr>
            <a:spLocks noChangeShapeType="1"/>
          </p:cNvSpPr>
          <p:nvPr/>
        </p:nvSpPr>
        <p:spPr bwMode="auto">
          <a:xfrm flipH="1">
            <a:off x="4673601" y="2832101"/>
            <a:ext cx="40217" cy="4847167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5067"/>
          </a:p>
        </p:txBody>
      </p:sp>
      <p:sp>
        <p:nvSpPr>
          <p:cNvPr id="1127431" name="Line 7"/>
          <p:cNvSpPr>
            <a:spLocks noChangeShapeType="1"/>
          </p:cNvSpPr>
          <p:nvPr/>
        </p:nvSpPr>
        <p:spPr bwMode="auto">
          <a:xfrm flipH="1">
            <a:off x="11849101" y="2832101"/>
            <a:ext cx="4233" cy="5010151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5067"/>
          </a:p>
        </p:txBody>
      </p:sp>
      <p:sp>
        <p:nvSpPr>
          <p:cNvPr id="1127432" name="Line 8"/>
          <p:cNvSpPr>
            <a:spLocks noChangeShapeType="1"/>
          </p:cNvSpPr>
          <p:nvPr/>
        </p:nvSpPr>
        <p:spPr bwMode="auto">
          <a:xfrm>
            <a:off x="4713818" y="3035301"/>
            <a:ext cx="4531783" cy="4191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5067"/>
          </a:p>
        </p:txBody>
      </p:sp>
      <p:sp>
        <p:nvSpPr>
          <p:cNvPr id="1127435" name="Text Box 11"/>
          <p:cNvSpPr txBox="1">
            <a:spLocks noChangeArrowheads="1"/>
          </p:cNvSpPr>
          <p:nvPr/>
        </p:nvSpPr>
        <p:spPr bwMode="auto">
          <a:xfrm>
            <a:off x="4029167" y="7820232"/>
            <a:ext cx="1417986" cy="615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21905" tIns="60952" rIns="121905" bIns="60952" anchor="ctr">
            <a:spAutoFit/>
          </a:bodyPr>
          <a:lstStyle/>
          <a:p>
            <a:pPr algn="ctr">
              <a:spcBef>
                <a:spcPct val="20000"/>
              </a:spcBef>
            </a:pPr>
            <a:r>
              <a:rPr lang="en-US" sz="3200" dirty="0"/>
              <a:t>Sender</a:t>
            </a:r>
          </a:p>
        </p:txBody>
      </p:sp>
      <p:sp>
        <p:nvSpPr>
          <p:cNvPr id="1127436" name="Text Box 12"/>
          <p:cNvSpPr txBox="1">
            <a:spLocks noChangeArrowheads="1"/>
          </p:cNvSpPr>
          <p:nvPr/>
        </p:nvSpPr>
        <p:spPr bwMode="auto">
          <a:xfrm>
            <a:off x="11180399" y="7820232"/>
            <a:ext cx="1676070" cy="615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21905" tIns="60952" rIns="121905" bIns="60952" anchor="ctr">
            <a:spAutoFit/>
          </a:bodyPr>
          <a:lstStyle/>
          <a:p>
            <a:pPr algn="ctr">
              <a:spcBef>
                <a:spcPct val="20000"/>
              </a:spcBef>
            </a:pPr>
            <a:r>
              <a:rPr lang="en-US" sz="3200" dirty="0"/>
              <a:t>Receiver</a:t>
            </a:r>
          </a:p>
        </p:txBody>
      </p:sp>
      <p:sp>
        <p:nvSpPr>
          <p:cNvPr id="1127441" name="Line 17"/>
          <p:cNvSpPr>
            <a:spLocks noChangeShapeType="1"/>
          </p:cNvSpPr>
          <p:nvPr/>
        </p:nvSpPr>
        <p:spPr bwMode="auto">
          <a:xfrm>
            <a:off x="4713818" y="5080000"/>
            <a:ext cx="7156449" cy="71120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5067"/>
          </a:p>
        </p:txBody>
      </p:sp>
      <p:sp>
        <p:nvSpPr>
          <p:cNvPr id="1127444" name="Text Box 20"/>
          <p:cNvSpPr txBox="1">
            <a:spLocks noChangeArrowheads="1"/>
          </p:cNvSpPr>
          <p:nvPr/>
        </p:nvSpPr>
        <p:spPr bwMode="auto">
          <a:xfrm>
            <a:off x="4229719" y="2540000"/>
            <a:ext cx="445379" cy="6029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109411" tIns="54705" rIns="109411" bIns="5470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200" dirty="0">
                <a:latin typeface="Tahoma" charset="0"/>
              </a:rPr>
              <a:t>1</a:t>
            </a:r>
          </a:p>
        </p:txBody>
      </p:sp>
      <p:sp>
        <p:nvSpPr>
          <p:cNvPr id="1127468" name="Line 44"/>
          <p:cNvSpPr>
            <a:spLocks noChangeShapeType="1"/>
          </p:cNvSpPr>
          <p:nvPr/>
        </p:nvSpPr>
        <p:spPr bwMode="auto">
          <a:xfrm flipH="1">
            <a:off x="4694767" y="5892800"/>
            <a:ext cx="7156451" cy="71120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5067"/>
          </a:p>
        </p:txBody>
      </p:sp>
      <p:sp>
        <p:nvSpPr>
          <p:cNvPr id="51" name="Text Box 23"/>
          <p:cNvSpPr txBox="1">
            <a:spLocks noChangeArrowheads="1"/>
          </p:cNvSpPr>
          <p:nvPr/>
        </p:nvSpPr>
        <p:spPr bwMode="auto">
          <a:xfrm>
            <a:off x="4209788" y="4578679"/>
            <a:ext cx="445379" cy="6029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109411" tIns="54705" rIns="109411" bIns="5470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200" dirty="0">
                <a:latin typeface="Tahoma" charset="0"/>
              </a:rPr>
              <a:t>1</a:t>
            </a:r>
          </a:p>
        </p:txBody>
      </p:sp>
      <p:sp>
        <p:nvSpPr>
          <p:cNvPr id="3" name="Rectangle 2"/>
          <p:cNvSpPr/>
          <p:nvPr/>
        </p:nvSpPr>
        <p:spPr>
          <a:xfrm>
            <a:off x="9187734" y="3142921"/>
            <a:ext cx="754325" cy="8720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067" dirty="0">
                <a:solidFill>
                  <a:srgbClr val="FF0000"/>
                </a:solidFill>
                <a:latin typeface="Wingdings"/>
                <a:ea typeface="Wingdings"/>
                <a:cs typeface="Wingdings"/>
                <a:sym typeface="Wingdings" panose="05000000000000000000" pitchFamily="2" charset="2"/>
              </a:rPr>
              <a:t></a:t>
            </a:r>
            <a:endParaRPr lang="en-US" sz="5067" dirty="0">
              <a:solidFill>
                <a:srgbClr val="FF0000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 rot="21258713">
            <a:off x="7375479" y="5735860"/>
            <a:ext cx="11993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/>
              <a:t>ack</a:t>
            </a:r>
            <a:r>
              <a:rPr lang="en-US" sz="3200" dirty="0"/>
              <a:t>(1)</a:t>
            </a:r>
          </a:p>
        </p:txBody>
      </p:sp>
      <p:sp>
        <p:nvSpPr>
          <p:cNvPr id="27" name="Text Box 23"/>
          <p:cNvSpPr txBox="1">
            <a:spLocks noChangeArrowheads="1"/>
          </p:cNvSpPr>
          <p:nvPr/>
        </p:nvSpPr>
        <p:spPr bwMode="auto">
          <a:xfrm rot="488362">
            <a:off x="8318675" y="5032213"/>
            <a:ext cx="796437" cy="4798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109411" tIns="54705" rIns="109411" bIns="5470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dirty="0">
                <a:latin typeface="Tahoma" charset="0"/>
              </a:rPr>
              <a:t>P(1)</a:t>
            </a:r>
          </a:p>
        </p:txBody>
      </p:sp>
      <p:sp>
        <p:nvSpPr>
          <p:cNvPr id="28" name="Text Box 23"/>
          <p:cNvSpPr txBox="1">
            <a:spLocks noChangeArrowheads="1"/>
          </p:cNvSpPr>
          <p:nvPr/>
        </p:nvSpPr>
        <p:spPr bwMode="auto">
          <a:xfrm rot="500287">
            <a:off x="8360716" y="2919535"/>
            <a:ext cx="796437" cy="4798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109411" tIns="54705" rIns="109411" bIns="5470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dirty="0">
                <a:latin typeface="Tahoma" charset="0"/>
              </a:rPr>
              <a:t>P(1)</a:t>
            </a:r>
          </a:p>
        </p:txBody>
      </p:sp>
      <p:sp>
        <p:nvSpPr>
          <p:cNvPr id="29" name="Rounded Rectangle 28"/>
          <p:cNvSpPr/>
          <p:nvPr/>
        </p:nvSpPr>
        <p:spPr bwMode="auto">
          <a:xfrm>
            <a:off x="2641600" y="7924800"/>
            <a:ext cx="11379200" cy="1117600"/>
          </a:xfrm>
          <a:prstGeom prst="roundRect">
            <a:avLst/>
          </a:prstGeom>
          <a:solidFill>
            <a:srgbClr val="80808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</a:bodyPr>
          <a:lstStyle/>
          <a:p>
            <a:pPr defTabSz="1219170" rtl="0" fontAlgn="base">
              <a:spcBef>
                <a:spcPct val="0"/>
              </a:spcBef>
              <a:spcAft>
                <a:spcPct val="0"/>
              </a:spcAft>
            </a:pPr>
            <a:r>
              <a:rPr lang="en-US" sz="3200" u="sng" dirty="0">
                <a:solidFill>
                  <a:srgbClr val="FFFF00"/>
                </a:solidFill>
              </a:rPr>
              <a:t>Timer-driven loss detection</a:t>
            </a:r>
            <a:br>
              <a:rPr lang="en-US" sz="3200" u="sng" dirty="0">
                <a:solidFill>
                  <a:srgbClr val="FFFF00"/>
                </a:solidFill>
              </a:rPr>
            </a:br>
            <a:r>
              <a:rPr lang="en-US" sz="3200" dirty="0">
                <a:solidFill>
                  <a:srgbClr val="FFFF00"/>
                </a:solidFill>
              </a:rPr>
              <a:t>Set timer when packet is sent; retransmit on timeout</a:t>
            </a:r>
          </a:p>
        </p:txBody>
      </p:sp>
      <p:grpSp>
        <p:nvGrpSpPr>
          <p:cNvPr id="30" name="Group 61"/>
          <p:cNvGrpSpPr>
            <a:grpSpLocks/>
          </p:cNvGrpSpPr>
          <p:nvPr/>
        </p:nvGrpSpPr>
        <p:grpSpPr bwMode="auto">
          <a:xfrm>
            <a:off x="2010834" y="3048000"/>
            <a:ext cx="2620434" cy="2032000"/>
            <a:chOff x="-10" y="1968"/>
            <a:chExt cx="1238" cy="1200"/>
          </a:xfrm>
        </p:grpSpPr>
        <p:sp>
          <p:nvSpPr>
            <p:cNvPr id="31" name="Line 62"/>
            <p:cNvSpPr>
              <a:spLocks noChangeShapeType="1"/>
            </p:cNvSpPr>
            <p:nvPr/>
          </p:nvSpPr>
          <p:spPr bwMode="auto">
            <a:xfrm flipH="1">
              <a:off x="399" y="1968"/>
              <a:ext cx="82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sz="5067"/>
            </a:p>
          </p:txBody>
        </p:sp>
        <p:sp>
          <p:nvSpPr>
            <p:cNvPr id="32" name="Line 63"/>
            <p:cNvSpPr>
              <a:spLocks noChangeShapeType="1"/>
            </p:cNvSpPr>
            <p:nvPr/>
          </p:nvSpPr>
          <p:spPr bwMode="auto">
            <a:xfrm flipH="1">
              <a:off x="399" y="3168"/>
              <a:ext cx="82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sz="5067"/>
            </a:p>
          </p:txBody>
        </p:sp>
        <p:sp>
          <p:nvSpPr>
            <p:cNvPr id="33" name="Line 64"/>
            <p:cNvSpPr>
              <a:spLocks noChangeShapeType="1"/>
            </p:cNvSpPr>
            <p:nvPr/>
          </p:nvSpPr>
          <p:spPr bwMode="auto">
            <a:xfrm>
              <a:off x="720" y="1968"/>
              <a:ext cx="0" cy="1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sz="5067"/>
            </a:p>
          </p:txBody>
        </p:sp>
        <p:sp>
          <p:nvSpPr>
            <p:cNvPr id="34" name="Text Box 65"/>
            <p:cNvSpPr txBox="1">
              <a:spLocks noChangeArrowheads="1"/>
            </p:cNvSpPr>
            <p:nvPr/>
          </p:nvSpPr>
          <p:spPr bwMode="auto">
            <a:xfrm>
              <a:off x="-10" y="2160"/>
              <a:ext cx="688" cy="5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109411" tIns="54705" rIns="109411" bIns="54705">
              <a:spAutoFit/>
            </a:bodyPr>
            <a:lstStyle>
              <a:lvl1pPr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409575"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820738"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230313"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1641475"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098675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555875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013075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470275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2667" dirty="0">
                  <a:solidFill>
                    <a:srgbClr val="FF0000"/>
                  </a:solidFill>
                  <a:latin typeface="Tahoma" charset="0"/>
                </a:rPr>
                <a:t>Timeout</a:t>
              </a:r>
            </a:p>
            <a:p>
              <a:pPr eaLnBrk="1" hangingPunct="1"/>
              <a:endParaRPr lang="en-US" sz="2667" dirty="0">
                <a:solidFill>
                  <a:srgbClr val="FF0000"/>
                </a:solidFill>
                <a:latin typeface="Tahoma" charset="0"/>
              </a:endParaRPr>
            </a:p>
          </p:txBody>
        </p:sp>
      </p:grpSp>
      <p:sp>
        <p:nvSpPr>
          <p:cNvPr id="35" name="Line 17"/>
          <p:cNvSpPr>
            <a:spLocks noChangeShapeType="1"/>
          </p:cNvSpPr>
          <p:nvPr/>
        </p:nvSpPr>
        <p:spPr bwMode="auto">
          <a:xfrm>
            <a:off x="4775201" y="6705600"/>
            <a:ext cx="7010400" cy="71120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5067"/>
          </a:p>
        </p:txBody>
      </p:sp>
      <p:sp>
        <p:nvSpPr>
          <p:cNvPr id="36" name="Text Box 23"/>
          <p:cNvSpPr txBox="1">
            <a:spLocks noChangeArrowheads="1"/>
          </p:cNvSpPr>
          <p:nvPr/>
        </p:nvSpPr>
        <p:spPr bwMode="auto">
          <a:xfrm rot="488362">
            <a:off x="8380058" y="6657813"/>
            <a:ext cx="796437" cy="4798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109411" tIns="54705" rIns="109411" bIns="5470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dirty="0">
                <a:latin typeface="Tahoma" charset="0"/>
              </a:rPr>
              <a:t>P(2)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7CF437-47D9-F380-208E-2C34968FDA8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39505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7441" grpId="0" animBg="1"/>
      <p:bldP spid="1127468" grpId="0" animBg="1"/>
      <p:bldP spid="51" grpId="0"/>
      <p:bldP spid="55" grpId="0"/>
      <p:bldP spid="27" grpId="0"/>
      <p:bldP spid="29" grpId="0" animBg="1"/>
      <p:bldP spid="35" grpId="0" animBg="1"/>
      <p:bldP spid="3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5BE02D-FC24-FFAF-F778-0737956029E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t>3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223281C-81E4-0B49-6853-84E4235284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dirty="0"/>
              <a:t>Transport Layer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EFB7F04-F8DD-AE17-9BBA-5D4DD04A3945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1587500" y="2197100"/>
            <a:ext cx="13081000" cy="1437934"/>
          </a:xfrm>
        </p:spPr>
        <p:txBody>
          <a:bodyPr/>
          <a:lstStyle/>
          <a:p>
            <a:pPr marL="317500" indent="0">
              <a:buNone/>
            </a:pPr>
            <a:r>
              <a:rPr lang="en-US" dirty="0"/>
              <a:t>The first </a:t>
            </a:r>
            <a:r>
              <a:rPr lang="en-US" i="1" dirty="0">
                <a:solidFill>
                  <a:schemeClr val="accent5"/>
                </a:solidFill>
              </a:rPr>
              <a:t>end-to-end </a:t>
            </a:r>
            <a:r>
              <a:rPr lang="en-US" dirty="0"/>
              <a:t>layer!</a:t>
            </a:r>
          </a:p>
        </p:txBody>
      </p:sp>
      <p:grpSp>
        <p:nvGrpSpPr>
          <p:cNvPr id="8" name="Group 6">
            <a:extLst>
              <a:ext uri="{FF2B5EF4-FFF2-40B4-BE49-F238E27FC236}">
                <a16:creationId xmlns:a16="http://schemas.microsoft.com/office/drawing/2014/main" id="{B1832C3C-DE50-8FCE-541B-9DF57C986534}"/>
              </a:ext>
            </a:extLst>
          </p:cNvPr>
          <p:cNvGrpSpPr>
            <a:grpSpLocks/>
          </p:cNvGrpSpPr>
          <p:nvPr/>
        </p:nvGrpSpPr>
        <p:grpSpPr bwMode="auto">
          <a:xfrm>
            <a:off x="778313" y="4675017"/>
            <a:ext cx="1660638" cy="636002"/>
            <a:chOff x="-12" y="8"/>
            <a:chExt cx="943" cy="272"/>
          </a:xfrm>
          <a:solidFill>
            <a:schemeClr val="tx2">
              <a:lumMod val="40000"/>
              <a:lumOff val="60000"/>
            </a:schemeClr>
          </a:solidFill>
        </p:grpSpPr>
        <p:sp>
          <p:nvSpPr>
            <p:cNvPr id="9" name="Rectangle 7">
              <a:extLst>
                <a:ext uri="{FF2B5EF4-FFF2-40B4-BE49-F238E27FC236}">
                  <a16:creationId xmlns:a16="http://schemas.microsoft.com/office/drawing/2014/main" id="{37CFEBE6-148D-3040-D169-D91F6C6516F3}"/>
                </a:ext>
              </a:extLst>
            </p:cNvPr>
            <p:cNvSpPr>
              <a:spLocks/>
            </p:cNvSpPr>
            <p:nvPr/>
          </p:nvSpPr>
          <p:spPr bwMode="auto">
            <a:xfrm>
              <a:off x="-12" y="8"/>
              <a:ext cx="943" cy="272"/>
            </a:xfrm>
            <a:prstGeom prst="rect">
              <a:avLst/>
            </a:prstGeom>
            <a:grpFill/>
            <a:ln w="25400">
              <a:solidFill>
                <a:srgbClr val="FFFFFF"/>
              </a:solidFill>
              <a:prstDash val="solid"/>
              <a:miter lim="800000"/>
              <a:headEnd type="none" w="med" len="med"/>
              <a:tailEnd type="none" w="med" len="med"/>
            </a:ln>
            <a:effectLst>
              <a:outerShdw blurRad="63500" dist="101600" dir="2700000" algn="ctr" rotWithShape="0">
                <a:schemeClr val="bg2">
                  <a:alpha val="75000"/>
                </a:schemeClr>
              </a:outerShdw>
            </a:effectLst>
          </p:spPr>
          <p:txBody>
            <a:bodyPr lIns="0" tIns="0" rIns="0" bIns="0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0" name="Rectangle 8">
              <a:extLst>
                <a:ext uri="{FF2B5EF4-FFF2-40B4-BE49-F238E27FC236}">
                  <a16:creationId xmlns:a16="http://schemas.microsoft.com/office/drawing/2014/main" id="{985161C9-FDC2-21FA-6821-26A7EEC93D59}"/>
                </a:ext>
              </a:extLst>
            </p:cNvPr>
            <p:cNvSpPr>
              <a:spLocks/>
            </p:cNvSpPr>
            <p:nvPr/>
          </p:nvSpPr>
          <p:spPr bwMode="auto">
            <a:xfrm>
              <a:off x="22" y="32"/>
              <a:ext cx="873" cy="22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38100" tIns="38100" rIns="90479" bIns="38100" anchor="ctr">
              <a:spAutoFit/>
            </a:bodyPr>
            <a:lstStyle/>
            <a:p>
              <a:pPr marL="12699" algn="ctr">
                <a:defRPr/>
              </a:pPr>
              <a:r>
                <a:rPr lang="en-US" sz="1800" dirty="0">
                  <a:solidFill>
                    <a:srgbClr val="FFFFFF"/>
                  </a:solidFill>
                  <a:latin typeface="Arial" charset="0"/>
                  <a:cs typeface="Arial" charset="0"/>
                  <a:sym typeface="Arial" charset="0"/>
                </a:rPr>
                <a:t>Application</a:t>
              </a:r>
            </a:p>
          </p:txBody>
        </p:sp>
      </p:grpSp>
      <p:grpSp>
        <p:nvGrpSpPr>
          <p:cNvPr id="11" name="Group 15">
            <a:extLst>
              <a:ext uri="{FF2B5EF4-FFF2-40B4-BE49-F238E27FC236}">
                <a16:creationId xmlns:a16="http://schemas.microsoft.com/office/drawing/2014/main" id="{82AA135E-135C-9145-5A89-6D422E21D6CC}"/>
              </a:ext>
            </a:extLst>
          </p:cNvPr>
          <p:cNvGrpSpPr>
            <a:grpSpLocks/>
          </p:cNvGrpSpPr>
          <p:nvPr/>
        </p:nvGrpSpPr>
        <p:grpSpPr bwMode="auto">
          <a:xfrm>
            <a:off x="778313" y="5362613"/>
            <a:ext cx="1660638" cy="636002"/>
            <a:chOff x="0" y="0"/>
            <a:chExt cx="943" cy="272"/>
          </a:xfrm>
          <a:solidFill>
            <a:srgbClr val="0000FF"/>
          </a:solidFill>
        </p:grpSpPr>
        <p:sp>
          <p:nvSpPr>
            <p:cNvPr id="12" name="Rectangle 16">
              <a:extLst>
                <a:ext uri="{FF2B5EF4-FFF2-40B4-BE49-F238E27FC236}">
                  <a16:creationId xmlns:a16="http://schemas.microsoft.com/office/drawing/2014/main" id="{27E18151-0006-DC71-B843-7ECC79CA3D43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943" cy="272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25400">
              <a:solidFill>
                <a:srgbClr val="FFFFFF"/>
              </a:solidFill>
              <a:prstDash val="solid"/>
              <a:miter lim="800000"/>
              <a:headEnd type="none" w="med" len="med"/>
              <a:tailEnd type="none" w="med" len="med"/>
            </a:ln>
            <a:effectLst>
              <a:outerShdw blurRad="63500" dist="101600" dir="2700000" algn="ctr" rotWithShape="0">
                <a:schemeClr val="bg2">
                  <a:alpha val="75000"/>
                </a:schemeClr>
              </a:outerShdw>
            </a:effectLst>
          </p:spPr>
          <p:txBody>
            <a:bodyPr lIns="0" tIns="0" rIns="0" bIns="0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3" name="Rectangle 17">
              <a:extLst>
                <a:ext uri="{FF2B5EF4-FFF2-40B4-BE49-F238E27FC236}">
                  <a16:creationId xmlns:a16="http://schemas.microsoft.com/office/drawing/2014/main" id="{FAB5F089-28B6-2A75-151A-E68FD675B8ED}"/>
                </a:ext>
              </a:extLst>
            </p:cNvPr>
            <p:cNvSpPr>
              <a:spLocks/>
            </p:cNvSpPr>
            <p:nvPr/>
          </p:nvSpPr>
          <p:spPr bwMode="auto">
            <a:xfrm>
              <a:off x="93" y="24"/>
              <a:ext cx="752" cy="22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38100" tIns="38100" rIns="90479" bIns="38100" anchor="ctr">
              <a:spAutoFit/>
            </a:bodyPr>
            <a:lstStyle/>
            <a:p>
              <a:pPr marL="12699" algn="ctr">
                <a:defRPr/>
              </a:pPr>
              <a:r>
                <a:rPr lang="en-US" sz="1800">
                  <a:solidFill>
                    <a:srgbClr val="FFFFFF"/>
                  </a:solidFill>
                  <a:latin typeface="Arial" charset="0"/>
                  <a:cs typeface="Arial" charset="0"/>
                  <a:sym typeface="Arial" charset="0"/>
                </a:rPr>
                <a:t>Transport</a:t>
              </a:r>
            </a:p>
          </p:txBody>
        </p:sp>
      </p:grpSp>
      <p:grpSp>
        <p:nvGrpSpPr>
          <p:cNvPr id="14" name="Group 18">
            <a:extLst>
              <a:ext uri="{FF2B5EF4-FFF2-40B4-BE49-F238E27FC236}">
                <a16:creationId xmlns:a16="http://schemas.microsoft.com/office/drawing/2014/main" id="{0A9F37C3-2E45-883F-5033-B417DEA4152C}"/>
              </a:ext>
            </a:extLst>
          </p:cNvPr>
          <p:cNvGrpSpPr>
            <a:grpSpLocks/>
          </p:cNvGrpSpPr>
          <p:nvPr/>
        </p:nvGrpSpPr>
        <p:grpSpPr bwMode="auto">
          <a:xfrm>
            <a:off x="777908" y="6043319"/>
            <a:ext cx="1660638" cy="631326"/>
            <a:chOff x="-31" y="0"/>
            <a:chExt cx="943" cy="270"/>
          </a:xfrm>
          <a:solidFill>
            <a:schemeClr val="tx2">
              <a:lumMod val="40000"/>
              <a:lumOff val="60000"/>
            </a:schemeClr>
          </a:solidFill>
        </p:grpSpPr>
        <p:sp>
          <p:nvSpPr>
            <p:cNvPr id="15" name="Rectangle 19">
              <a:extLst>
                <a:ext uri="{FF2B5EF4-FFF2-40B4-BE49-F238E27FC236}">
                  <a16:creationId xmlns:a16="http://schemas.microsoft.com/office/drawing/2014/main" id="{42830284-878B-AE81-B87A-E83AF934FAD8}"/>
                </a:ext>
              </a:extLst>
            </p:cNvPr>
            <p:cNvSpPr>
              <a:spLocks/>
            </p:cNvSpPr>
            <p:nvPr/>
          </p:nvSpPr>
          <p:spPr bwMode="auto">
            <a:xfrm>
              <a:off x="-31" y="0"/>
              <a:ext cx="943" cy="270"/>
            </a:xfrm>
            <a:prstGeom prst="rect">
              <a:avLst/>
            </a:prstGeom>
            <a:grpFill/>
            <a:ln w="25400">
              <a:solidFill>
                <a:srgbClr val="FFFFFF"/>
              </a:solidFill>
              <a:prstDash val="solid"/>
              <a:miter lim="800000"/>
              <a:headEnd type="none" w="med" len="med"/>
              <a:tailEnd type="none" w="med" len="med"/>
            </a:ln>
            <a:effectLst>
              <a:outerShdw blurRad="63500" dist="101600" dir="2700000" algn="ctr" rotWithShape="0">
                <a:schemeClr val="bg2">
                  <a:alpha val="75000"/>
                </a:schemeClr>
              </a:outerShdw>
            </a:effectLst>
          </p:spPr>
          <p:txBody>
            <a:bodyPr lIns="0" tIns="0" rIns="0" bIns="0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6" name="Rectangle 20">
              <a:extLst>
                <a:ext uri="{FF2B5EF4-FFF2-40B4-BE49-F238E27FC236}">
                  <a16:creationId xmlns:a16="http://schemas.microsoft.com/office/drawing/2014/main" id="{DF42EAC2-C7A4-44CB-3B08-097338CBD42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" y="23"/>
              <a:ext cx="663" cy="223"/>
            </a:xfrm>
            <a:prstGeom prst="rect">
              <a:avLst/>
            </a:prstGeom>
            <a:grp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38100" tIns="38100" rIns="90479" bIns="38100" anchor="ctr">
              <a:spAutoFit/>
            </a:bodyPr>
            <a:lstStyle/>
            <a:p>
              <a:pPr marL="11113" algn="ctr"/>
              <a:r>
                <a:rPr lang="en-US" sz="1800" dirty="0">
                  <a:solidFill>
                    <a:srgbClr val="FFFFFF"/>
                  </a:solidFill>
                  <a:latin typeface="Arial" charset="0"/>
                  <a:cs typeface="Arial" charset="0"/>
                  <a:sym typeface="Arial" charset="0"/>
                </a:rPr>
                <a:t>Network</a:t>
              </a:r>
            </a:p>
          </p:txBody>
        </p:sp>
      </p:grpSp>
      <p:grpSp>
        <p:nvGrpSpPr>
          <p:cNvPr id="17" name="Group 21">
            <a:extLst>
              <a:ext uri="{FF2B5EF4-FFF2-40B4-BE49-F238E27FC236}">
                <a16:creationId xmlns:a16="http://schemas.microsoft.com/office/drawing/2014/main" id="{43C46DA3-8971-52E2-0B0D-25750B9037F2}"/>
              </a:ext>
            </a:extLst>
          </p:cNvPr>
          <p:cNvGrpSpPr>
            <a:grpSpLocks/>
          </p:cNvGrpSpPr>
          <p:nvPr/>
        </p:nvGrpSpPr>
        <p:grpSpPr bwMode="auto">
          <a:xfrm>
            <a:off x="777906" y="6724828"/>
            <a:ext cx="1660639" cy="636002"/>
            <a:chOff x="-48" y="32"/>
            <a:chExt cx="943" cy="272"/>
          </a:xfrm>
          <a:solidFill>
            <a:schemeClr val="tx2">
              <a:lumMod val="40000"/>
              <a:lumOff val="60000"/>
            </a:schemeClr>
          </a:solidFill>
        </p:grpSpPr>
        <p:sp>
          <p:nvSpPr>
            <p:cNvPr id="18" name="Rectangle 22">
              <a:extLst>
                <a:ext uri="{FF2B5EF4-FFF2-40B4-BE49-F238E27FC236}">
                  <a16:creationId xmlns:a16="http://schemas.microsoft.com/office/drawing/2014/main" id="{8EC04270-ABF8-C60A-6FA1-D57CCBB692A6}"/>
                </a:ext>
              </a:extLst>
            </p:cNvPr>
            <p:cNvSpPr>
              <a:spLocks/>
            </p:cNvSpPr>
            <p:nvPr/>
          </p:nvSpPr>
          <p:spPr bwMode="auto">
            <a:xfrm>
              <a:off x="-48" y="32"/>
              <a:ext cx="943" cy="272"/>
            </a:xfrm>
            <a:prstGeom prst="rect">
              <a:avLst/>
            </a:prstGeom>
            <a:grpFill/>
            <a:ln w="25400">
              <a:solidFill>
                <a:srgbClr val="FFFFFF"/>
              </a:solidFill>
              <a:prstDash val="solid"/>
              <a:miter lim="800000"/>
              <a:headEnd type="none" w="med" len="med"/>
              <a:tailEnd type="none" w="med" len="med"/>
            </a:ln>
            <a:effectLst>
              <a:outerShdw blurRad="63500" dist="101600" dir="2700000" algn="ctr" rotWithShape="0">
                <a:schemeClr val="bg2">
                  <a:alpha val="75000"/>
                </a:schemeClr>
              </a:outerShdw>
            </a:effectLst>
          </p:spPr>
          <p:txBody>
            <a:bodyPr lIns="0" tIns="0" rIns="0" bIns="0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9" name="Rectangle 23">
              <a:extLst>
                <a:ext uri="{FF2B5EF4-FFF2-40B4-BE49-F238E27FC236}">
                  <a16:creationId xmlns:a16="http://schemas.microsoft.com/office/drawing/2014/main" id="{CCDC582B-EA09-0FB1-BBC1-3FA2141A70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" y="56"/>
              <a:ext cx="696" cy="223"/>
            </a:xfrm>
            <a:prstGeom prst="rect">
              <a:avLst/>
            </a:prstGeom>
            <a:grp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38100" tIns="38100" rIns="90479" bIns="38100" anchor="ctr">
              <a:spAutoFit/>
            </a:bodyPr>
            <a:lstStyle/>
            <a:p>
              <a:pPr marL="11113" algn="ctr"/>
              <a:r>
                <a:rPr lang="en-US" sz="1800" dirty="0">
                  <a:solidFill>
                    <a:srgbClr val="FFFFFF"/>
                  </a:solidFill>
                  <a:latin typeface="Arial" charset="0"/>
                  <a:cs typeface="Arial" charset="0"/>
                  <a:sym typeface="Arial" charset="0"/>
                </a:rPr>
                <a:t>Data link</a:t>
              </a:r>
            </a:p>
          </p:txBody>
        </p:sp>
      </p:grpSp>
      <p:grpSp>
        <p:nvGrpSpPr>
          <p:cNvPr id="20" name="Group 24">
            <a:extLst>
              <a:ext uri="{FF2B5EF4-FFF2-40B4-BE49-F238E27FC236}">
                <a16:creationId xmlns:a16="http://schemas.microsoft.com/office/drawing/2014/main" id="{305F7516-C0F1-B72D-9175-ADE9338C344F}"/>
              </a:ext>
            </a:extLst>
          </p:cNvPr>
          <p:cNvGrpSpPr>
            <a:grpSpLocks/>
          </p:cNvGrpSpPr>
          <p:nvPr/>
        </p:nvGrpSpPr>
        <p:grpSpPr bwMode="auto">
          <a:xfrm>
            <a:off x="777906" y="7412193"/>
            <a:ext cx="1660639" cy="633663"/>
            <a:chOff x="-48" y="52"/>
            <a:chExt cx="943" cy="271"/>
          </a:xfrm>
          <a:solidFill>
            <a:schemeClr val="tx2">
              <a:lumMod val="40000"/>
              <a:lumOff val="60000"/>
            </a:schemeClr>
          </a:solidFill>
        </p:grpSpPr>
        <p:sp>
          <p:nvSpPr>
            <p:cNvPr id="21" name="Rectangle 25">
              <a:extLst>
                <a:ext uri="{FF2B5EF4-FFF2-40B4-BE49-F238E27FC236}">
                  <a16:creationId xmlns:a16="http://schemas.microsoft.com/office/drawing/2014/main" id="{E279C2CB-C340-504D-9CE9-BDA68755A3C1}"/>
                </a:ext>
              </a:extLst>
            </p:cNvPr>
            <p:cNvSpPr>
              <a:spLocks/>
            </p:cNvSpPr>
            <p:nvPr/>
          </p:nvSpPr>
          <p:spPr bwMode="auto">
            <a:xfrm>
              <a:off x="-48" y="52"/>
              <a:ext cx="943" cy="271"/>
            </a:xfrm>
            <a:prstGeom prst="rect">
              <a:avLst/>
            </a:prstGeom>
            <a:grpFill/>
            <a:ln w="25400">
              <a:solidFill>
                <a:srgbClr val="FFFFFF"/>
              </a:solidFill>
              <a:prstDash val="solid"/>
              <a:miter lim="800000"/>
              <a:headEnd type="none" w="med" len="med"/>
              <a:tailEnd type="none" w="med" len="med"/>
            </a:ln>
            <a:effectLst>
              <a:outerShdw blurRad="63500" dist="101600" dir="2700000" algn="ctr" rotWithShape="0">
                <a:schemeClr val="bg2">
                  <a:alpha val="75000"/>
                </a:schemeClr>
              </a:outerShdw>
            </a:effectLst>
          </p:spPr>
          <p:txBody>
            <a:bodyPr lIns="0" tIns="0" rIns="0" bIns="0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2" name="Rectangle 26">
              <a:extLst>
                <a:ext uri="{FF2B5EF4-FFF2-40B4-BE49-F238E27FC236}">
                  <a16:creationId xmlns:a16="http://schemas.microsoft.com/office/drawing/2014/main" id="{EC6DE90A-5CD6-7B53-E60E-57DF5107CCE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" y="76"/>
              <a:ext cx="672" cy="223"/>
            </a:xfrm>
            <a:prstGeom prst="rect">
              <a:avLst/>
            </a:prstGeom>
            <a:grp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38100" tIns="38100" rIns="90479" bIns="38100" anchor="ctr">
              <a:spAutoFit/>
            </a:bodyPr>
            <a:lstStyle/>
            <a:p>
              <a:pPr marL="11113" algn="ctr"/>
              <a:r>
                <a:rPr lang="en-US" sz="1800" dirty="0">
                  <a:solidFill>
                    <a:srgbClr val="FFFFFF"/>
                  </a:solidFill>
                  <a:latin typeface="Arial" charset="0"/>
                  <a:cs typeface="Arial" charset="0"/>
                  <a:sym typeface="Arial" charset="0"/>
                </a:rPr>
                <a:t>Physical</a:t>
              </a:r>
            </a:p>
          </p:txBody>
        </p:sp>
      </p:grpSp>
      <p:sp>
        <p:nvSpPr>
          <p:cNvPr id="23" name="Rectangle 27">
            <a:extLst>
              <a:ext uri="{FF2B5EF4-FFF2-40B4-BE49-F238E27FC236}">
                <a16:creationId xmlns:a16="http://schemas.microsoft.com/office/drawing/2014/main" id="{38E32975-7632-E077-EBE6-6BDDAC65A2BC}"/>
              </a:ext>
            </a:extLst>
          </p:cNvPr>
          <p:cNvSpPr>
            <a:spLocks/>
          </p:cNvSpPr>
          <p:nvPr/>
        </p:nvSpPr>
        <p:spPr bwMode="auto">
          <a:xfrm>
            <a:off x="295388" y="7542381"/>
            <a:ext cx="398396" cy="4325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FC0128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25400" tIns="25400" rIns="63493" bIns="25400">
            <a:spAutoFit/>
          </a:bodyPr>
          <a:lstStyle/>
          <a:p>
            <a:pPr marL="9525">
              <a:lnSpc>
                <a:spcPct val="85000"/>
              </a:lnSpc>
            </a:pPr>
            <a:r>
              <a:rPr lang="en-US" sz="1800">
                <a:latin typeface="Arial" charset="0"/>
                <a:cs typeface="Arial" charset="0"/>
                <a:sym typeface="Arial" charset="0"/>
              </a:rPr>
              <a:t>L1</a:t>
            </a:r>
          </a:p>
        </p:txBody>
      </p:sp>
      <p:sp>
        <p:nvSpPr>
          <p:cNvPr id="24" name="Rectangle 28">
            <a:extLst>
              <a:ext uri="{FF2B5EF4-FFF2-40B4-BE49-F238E27FC236}">
                <a16:creationId xmlns:a16="http://schemas.microsoft.com/office/drawing/2014/main" id="{C11B40F2-FC10-A238-BE37-7EA1E52D7517}"/>
              </a:ext>
            </a:extLst>
          </p:cNvPr>
          <p:cNvSpPr>
            <a:spLocks/>
          </p:cNvSpPr>
          <p:nvPr/>
        </p:nvSpPr>
        <p:spPr bwMode="auto">
          <a:xfrm>
            <a:off x="294981" y="6855770"/>
            <a:ext cx="398396" cy="4325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FC0128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25400" tIns="25400" rIns="63493" bIns="25400">
            <a:spAutoFit/>
          </a:bodyPr>
          <a:lstStyle/>
          <a:p>
            <a:pPr marL="9525">
              <a:lnSpc>
                <a:spcPct val="85000"/>
              </a:lnSpc>
            </a:pPr>
            <a:r>
              <a:rPr lang="en-US" sz="1800">
                <a:latin typeface="Arial" charset="0"/>
                <a:cs typeface="Arial" charset="0"/>
                <a:sym typeface="Arial" charset="0"/>
              </a:rPr>
              <a:t>L2</a:t>
            </a:r>
          </a:p>
        </p:txBody>
      </p:sp>
      <p:sp>
        <p:nvSpPr>
          <p:cNvPr id="25" name="Rectangle 29">
            <a:extLst>
              <a:ext uri="{FF2B5EF4-FFF2-40B4-BE49-F238E27FC236}">
                <a16:creationId xmlns:a16="http://schemas.microsoft.com/office/drawing/2014/main" id="{D8A90FA3-8C20-4A61-0FEE-C9CE8A7AD3C4}"/>
              </a:ext>
            </a:extLst>
          </p:cNvPr>
          <p:cNvSpPr>
            <a:spLocks/>
          </p:cNvSpPr>
          <p:nvPr/>
        </p:nvSpPr>
        <p:spPr bwMode="auto">
          <a:xfrm>
            <a:off x="294982" y="6174260"/>
            <a:ext cx="398396" cy="4325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FC0128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25400" tIns="25400" rIns="63493" bIns="25400">
            <a:spAutoFit/>
          </a:bodyPr>
          <a:lstStyle/>
          <a:p>
            <a:pPr marL="9525">
              <a:lnSpc>
                <a:spcPct val="85000"/>
              </a:lnSpc>
            </a:pPr>
            <a:r>
              <a:rPr lang="en-US" sz="1800">
                <a:latin typeface="Arial" charset="0"/>
                <a:cs typeface="Arial" charset="0"/>
                <a:sym typeface="Arial" charset="0"/>
              </a:rPr>
              <a:t>L3</a:t>
            </a:r>
          </a:p>
        </p:txBody>
      </p:sp>
      <p:sp>
        <p:nvSpPr>
          <p:cNvPr id="26" name="Rectangle 30">
            <a:extLst>
              <a:ext uri="{FF2B5EF4-FFF2-40B4-BE49-F238E27FC236}">
                <a16:creationId xmlns:a16="http://schemas.microsoft.com/office/drawing/2014/main" id="{C8C25705-286E-E848-02AA-143A050AD191}"/>
              </a:ext>
            </a:extLst>
          </p:cNvPr>
          <p:cNvSpPr>
            <a:spLocks/>
          </p:cNvSpPr>
          <p:nvPr/>
        </p:nvSpPr>
        <p:spPr bwMode="auto">
          <a:xfrm>
            <a:off x="309838" y="5491218"/>
            <a:ext cx="368684" cy="286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FC0128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25400" tIns="25400" rIns="63493" bIns="25400">
            <a:spAutoFit/>
          </a:bodyPr>
          <a:lstStyle/>
          <a:p>
            <a:pPr marL="9525">
              <a:lnSpc>
                <a:spcPct val="85000"/>
              </a:lnSpc>
            </a:pPr>
            <a:r>
              <a:rPr lang="en-US" sz="1800" b="1" dirty="0">
                <a:latin typeface="Arial" charset="0"/>
                <a:cs typeface="Arial" charset="0"/>
                <a:sym typeface="Arial" charset="0"/>
              </a:rPr>
              <a:t>L4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E632F02-5A93-693F-FF46-CEDF4126714C}"/>
              </a:ext>
            </a:extLst>
          </p:cNvPr>
          <p:cNvSpPr>
            <a:spLocks/>
          </p:cNvSpPr>
          <p:nvPr/>
        </p:nvSpPr>
        <p:spPr bwMode="auto">
          <a:xfrm>
            <a:off x="316520" y="4787500"/>
            <a:ext cx="355861" cy="286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FC0128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25400" tIns="25400" rIns="63493" bIns="25400">
            <a:spAutoFit/>
          </a:bodyPr>
          <a:lstStyle/>
          <a:p>
            <a:pPr marL="9525">
              <a:lnSpc>
                <a:spcPct val="85000"/>
              </a:lnSpc>
            </a:pPr>
            <a:r>
              <a:rPr lang="en-US" sz="1800" dirty="0">
                <a:latin typeface="Arial" charset="0"/>
                <a:cs typeface="Arial" charset="0"/>
                <a:sym typeface="Arial" charset="0"/>
              </a:rPr>
              <a:t>L5</a:t>
            </a:r>
          </a:p>
        </p:txBody>
      </p:sp>
      <p:grpSp>
        <p:nvGrpSpPr>
          <p:cNvPr id="30" name="Group 6">
            <a:extLst>
              <a:ext uri="{FF2B5EF4-FFF2-40B4-BE49-F238E27FC236}">
                <a16:creationId xmlns:a16="http://schemas.microsoft.com/office/drawing/2014/main" id="{5BEB47E3-A20D-DB81-E874-7D42A0DCE111}"/>
              </a:ext>
            </a:extLst>
          </p:cNvPr>
          <p:cNvGrpSpPr>
            <a:grpSpLocks/>
          </p:cNvGrpSpPr>
          <p:nvPr/>
        </p:nvGrpSpPr>
        <p:grpSpPr bwMode="auto">
          <a:xfrm>
            <a:off x="13685865" y="4672393"/>
            <a:ext cx="1660638" cy="636002"/>
            <a:chOff x="-12" y="8"/>
            <a:chExt cx="943" cy="272"/>
          </a:xfrm>
          <a:solidFill>
            <a:schemeClr val="tx2">
              <a:lumMod val="40000"/>
              <a:lumOff val="60000"/>
            </a:schemeClr>
          </a:solidFill>
        </p:grpSpPr>
        <p:sp>
          <p:nvSpPr>
            <p:cNvPr id="48" name="Rectangle 7">
              <a:extLst>
                <a:ext uri="{FF2B5EF4-FFF2-40B4-BE49-F238E27FC236}">
                  <a16:creationId xmlns:a16="http://schemas.microsoft.com/office/drawing/2014/main" id="{66493F80-7013-05D3-AE99-658BD2E0AD1B}"/>
                </a:ext>
              </a:extLst>
            </p:cNvPr>
            <p:cNvSpPr>
              <a:spLocks/>
            </p:cNvSpPr>
            <p:nvPr/>
          </p:nvSpPr>
          <p:spPr bwMode="auto">
            <a:xfrm>
              <a:off x="-12" y="8"/>
              <a:ext cx="943" cy="272"/>
            </a:xfrm>
            <a:prstGeom prst="rect">
              <a:avLst/>
            </a:prstGeom>
            <a:grpFill/>
            <a:ln w="25400">
              <a:solidFill>
                <a:srgbClr val="FFFFFF"/>
              </a:solidFill>
              <a:prstDash val="solid"/>
              <a:miter lim="800000"/>
              <a:headEnd type="none" w="med" len="med"/>
              <a:tailEnd type="none" w="med" len="med"/>
            </a:ln>
            <a:effectLst>
              <a:outerShdw blurRad="63500" dist="101600" dir="2700000" algn="ctr" rotWithShape="0">
                <a:schemeClr val="bg2">
                  <a:alpha val="75000"/>
                </a:schemeClr>
              </a:outerShdw>
            </a:effectLst>
          </p:spPr>
          <p:txBody>
            <a:bodyPr lIns="0" tIns="0" rIns="0" bIns="0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9" name="Rectangle 8">
              <a:extLst>
                <a:ext uri="{FF2B5EF4-FFF2-40B4-BE49-F238E27FC236}">
                  <a16:creationId xmlns:a16="http://schemas.microsoft.com/office/drawing/2014/main" id="{A17F48F2-2528-A290-2B98-0D5A00B1E020}"/>
                </a:ext>
              </a:extLst>
            </p:cNvPr>
            <p:cNvSpPr>
              <a:spLocks/>
            </p:cNvSpPr>
            <p:nvPr/>
          </p:nvSpPr>
          <p:spPr bwMode="auto">
            <a:xfrm>
              <a:off x="22" y="32"/>
              <a:ext cx="873" cy="22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38100" tIns="38100" rIns="90479" bIns="38100" anchor="ctr">
              <a:spAutoFit/>
            </a:bodyPr>
            <a:lstStyle/>
            <a:p>
              <a:pPr marL="12699" algn="ctr">
                <a:defRPr/>
              </a:pPr>
              <a:r>
                <a:rPr lang="en-US" sz="1800" dirty="0">
                  <a:solidFill>
                    <a:srgbClr val="FFFFFF"/>
                  </a:solidFill>
                  <a:latin typeface="Arial" charset="0"/>
                  <a:cs typeface="Arial" charset="0"/>
                  <a:sym typeface="Arial" charset="0"/>
                </a:rPr>
                <a:t>Application</a:t>
              </a:r>
            </a:p>
          </p:txBody>
        </p:sp>
      </p:grpSp>
      <p:grpSp>
        <p:nvGrpSpPr>
          <p:cNvPr id="31" name="Group 15">
            <a:extLst>
              <a:ext uri="{FF2B5EF4-FFF2-40B4-BE49-F238E27FC236}">
                <a16:creationId xmlns:a16="http://schemas.microsoft.com/office/drawing/2014/main" id="{610C5C26-4D88-32B7-86AE-4C2B7AEB40DD}"/>
              </a:ext>
            </a:extLst>
          </p:cNvPr>
          <p:cNvGrpSpPr>
            <a:grpSpLocks/>
          </p:cNvGrpSpPr>
          <p:nvPr/>
        </p:nvGrpSpPr>
        <p:grpSpPr bwMode="auto">
          <a:xfrm>
            <a:off x="13685865" y="5359989"/>
            <a:ext cx="1660638" cy="636002"/>
            <a:chOff x="0" y="0"/>
            <a:chExt cx="943" cy="272"/>
          </a:xfrm>
          <a:solidFill>
            <a:srgbClr val="0000FF"/>
          </a:solidFill>
        </p:grpSpPr>
        <p:sp>
          <p:nvSpPr>
            <p:cNvPr id="46" name="Rectangle 16">
              <a:extLst>
                <a:ext uri="{FF2B5EF4-FFF2-40B4-BE49-F238E27FC236}">
                  <a16:creationId xmlns:a16="http://schemas.microsoft.com/office/drawing/2014/main" id="{7698AAC0-6046-5DC8-D282-1C7B8E0F3296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943" cy="272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25400">
              <a:solidFill>
                <a:srgbClr val="FFFFFF"/>
              </a:solidFill>
              <a:prstDash val="solid"/>
              <a:miter lim="800000"/>
              <a:headEnd type="none" w="med" len="med"/>
              <a:tailEnd type="none" w="med" len="med"/>
            </a:ln>
            <a:effectLst>
              <a:outerShdw blurRad="63500" dist="101600" dir="2700000" algn="ctr" rotWithShape="0">
                <a:schemeClr val="bg2">
                  <a:alpha val="75000"/>
                </a:schemeClr>
              </a:outerShdw>
            </a:effectLst>
          </p:spPr>
          <p:txBody>
            <a:bodyPr lIns="0" tIns="0" rIns="0" bIns="0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47" name="Rectangle 17">
              <a:extLst>
                <a:ext uri="{FF2B5EF4-FFF2-40B4-BE49-F238E27FC236}">
                  <a16:creationId xmlns:a16="http://schemas.microsoft.com/office/drawing/2014/main" id="{DE0ED937-51A4-BFE7-F273-B24FC41F70E0}"/>
                </a:ext>
              </a:extLst>
            </p:cNvPr>
            <p:cNvSpPr>
              <a:spLocks/>
            </p:cNvSpPr>
            <p:nvPr/>
          </p:nvSpPr>
          <p:spPr bwMode="auto">
            <a:xfrm>
              <a:off x="93" y="24"/>
              <a:ext cx="752" cy="22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38100" tIns="38100" rIns="90479" bIns="38100" anchor="ctr">
              <a:spAutoFit/>
            </a:bodyPr>
            <a:lstStyle/>
            <a:p>
              <a:pPr marL="12699" algn="ctr">
                <a:defRPr/>
              </a:pPr>
              <a:r>
                <a:rPr lang="en-US" sz="1800">
                  <a:solidFill>
                    <a:srgbClr val="FFFFFF"/>
                  </a:solidFill>
                  <a:latin typeface="Arial" charset="0"/>
                  <a:cs typeface="Arial" charset="0"/>
                  <a:sym typeface="Arial" charset="0"/>
                </a:rPr>
                <a:t>Transport</a:t>
              </a:r>
            </a:p>
          </p:txBody>
        </p:sp>
      </p:grpSp>
      <p:grpSp>
        <p:nvGrpSpPr>
          <p:cNvPr id="32" name="Group 18">
            <a:extLst>
              <a:ext uri="{FF2B5EF4-FFF2-40B4-BE49-F238E27FC236}">
                <a16:creationId xmlns:a16="http://schemas.microsoft.com/office/drawing/2014/main" id="{9D933260-581D-76A3-8319-1973A2167D99}"/>
              </a:ext>
            </a:extLst>
          </p:cNvPr>
          <p:cNvGrpSpPr>
            <a:grpSpLocks/>
          </p:cNvGrpSpPr>
          <p:nvPr/>
        </p:nvGrpSpPr>
        <p:grpSpPr bwMode="auto">
          <a:xfrm>
            <a:off x="13685460" y="6040695"/>
            <a:ext cx="1660638" cy="631326"/>
            <a:chOff x="-31" y="0"/>
            <a:chExt cx="943" cy="270"/>
          </a:xfrm>
          <a:solidFill>
            <a:schemeClr val="tx2">
              <a:lumMod val="40000"/>
              <a:lumOff val="60000"/>
            </a:schemeClr>
          </a:solidFill>
        </p:grpSpPr>
        <p:sp>
          <p:nvSpPr>
            <p:cNvPr id="44" name="Rectangle 19">
              <a:extLst>
                <a:ext uri="{FF2B5EF4-FFF2-40B4-BE49-F238E27FC236}">
                  <a16:creationId xmlns:a16="http://schemas.microsoft.com/office/drawing/2014/main" id="{DF2AE45E-8165-AD26-9489-8004FDDD1090}"/>
                </a:ext>
              </a:extLst>
            </p:cNvPr>
            <p:cNvSpPr>
              <a:spLocks/>
            </p:cNvSpPr>
            <p:nvPr/>
          </p:nvSpPr>
          <p:spPr bwMode="auto">
            <a:xfrm>
              <a:off x="-31" y="0"/>
              <a:ext cx="943" cy="270"/>
            </a:xfrm>
            <a:prstGeom prst="rect">
              <a:avLst/>
            </a:prstGeom>
            <a:grpFill/>
            <a:ln w="25400">
              <a:solidFill>
                <a:srgbClr val="FFFFFF"/>
              </a:solidFill>
              <a:prstDash val="solid"/>
              <a:miter lim="800000"/>
              <a:headEnd type="none" w="med" len="med"/>
              <a:tailEnd type="none" w="med" len="med"/>
            </a:ln>
            <a:effectLst>
              <a:outerShdw blurRad="63500" dist="101600" dir="2700000" algn="ctr" rotWithShape="0">
                <a:schemeClr val="bg2">
                  <a:alpha val="75000"/>
                </a:schemeClr>
              </a:outerShdw>
            </a:effectLst>
          </p:spPr>
          <p:txBody>
            <a:bodyPr lIns="0" tIns="0" rIns="0" bIns="0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5" name="Rectangle 20">
              <a:extLst>
                <a:ext uri="{FF2B5EF4-FFF2-40B4-BE49-F238E27FC236}">
                  <a16:creationId xmlns:a16="http://schemas.microsoft.com/office/drawing/2014/main" id="{F48E576B-7477-7FAA-661E-E1B683A3B47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" y="23"/>
              <a:ext cx="663" cy="223"/>
            </a:xfrm>
            <a:prstGeom prst="rect">
              <a:avLst/>
            </a:prstGeom>
            <a:grp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38100" tIns="38100" rIns="90479" bIns="38100" anchor="ctr">
              <a:spAutoFit/>
            </a:bodyPr>
            <a:lstStyle/>
            <a:p>
              <a:pPr marL="11113" algn="ctr"/>
              <a:r>
                <a:rPr lang="en-US" sz="1800" dirty="0">
                  <a:solidFill>
                    <a:srgbClr val="FFFFFF"/>
                  </a:solidFill>
                  <a:latin typeface="Arial" charset="0"/>
                  <a:cs typeface="Arial" charset="0"/>
                  <a:sym typeface="Arial" charset="0"/>
                </a:rPr>
                <a:t>Network</a:t>
              </a:r>
            </a:p>
          </p:txBody>
        </p:sp>
      </p:grpSp>
      <p:grpSp>
        <p:nvGrpSpPr>
          <p:cNvPr id="33" name="Group 21">
            <a:extLst>
              <a:ext uri="{FF2B5EF4-FFF2-40B4-BE49-F238E27FC236}">
                <a16:creationId xmlns:a16="http://schemas.microsoft.com/office/drawing/2014/main" id="{4FC6AF70-BABC-D39C-744D-F269E9D8D886}"/>
              </a:ext>
            </a:extLst>
          </p:cNvPr>
          <p:cNvGrpSpPr>
            <a:grpSpLocks/>
          </p:cNvGrpSpPr>
          <p:nvPr/>
        </p:nvGrpSpPr>
        <p:grpSpPr bwMode="auto">
          <a:xfrm>
            <a:off x="13685458" y="6722204"/>
            <a:ext cx="1660639" cy="636002"/>
            <a:chOff x="-48" y="32"/>
            <a:chExt cx="943" cy="272"/>
          </a:xfrm>
          <a:solidFill>
            <a:schemeClr val="tx2">
              <a:lumMod val="40000"/>
              <a:lumOff val="60000"/>
            </a:schemeClr>
          </a:solidFill>
        </p:grpSpPr>
        <p:sp>
          <p:nvSpPr>
            <p:cNvPr id="42" name="Rectangle 22">
              <a:extLst>
                <a:ext uri="{FF2B5EF4-FFF2-40B4-BE49-F238E27FC236}">
                  <a16:creationId xmlns:a16="http://schemas.microsoft.com/office/drawing/2014/main" id="{56DCB9C0-2A09-4DAD-B364-1CCC994FF534}"/>
                </a:ext>
              </a:extLst>
            </p:cNvPr>
            <p:cNvSpPr>
              <a:spLocks/>
            </p:cNvSpPr>
            <p:nvPr/>
          </p:nvSpPr>
          <p:spPr bwMode="auto">
            <a:xfrm>
              <a:off x="-48" y="32"/>
              <a:ext cx="943" cy="272"/>
            </a:xfrm>
            <a:prstGeom prst="rect">
              <a:avLst/>
            </a:prstGeom>
            <a:grpFill/>
            <a:ln w="25400">
              <a:solidFill>
                <a:srgbClr val="FFFFFF"/>
              </a:solidFill>
              <a:prstDash val="solid"/>
              <a:miter lim="800000"/>
              <a:headEnd type="none" w="med" len="med"/>
              <a:tailEnd type="none" w="med" len="med"/>
            </a:ln>
            <a:effectLst>
              <a:outerShdw blurRad="63500" dist="101600" dir="2700000" algn="ctr" rotWithShape="0">
                <a:schemeClr val="bg2">
                  <a:alpha val="75000"/>
                </a:schemeClr>
              </a:outerShdw>
            </a:effectLst>
          </p:spPr>
          <p:txBody>
            <a:bodyPr lIns="0" tIns="0" rIns="0" bIns="0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43" name="Rectangle 23">
              <a:extLst>
                <a:ext uri="{FF2B5EF4-FFF2-40B4-BE49-F238E27FC236}">
                  <a16:creationId xmlns:a16="http://schemas.microsoft.com/office/drawing/2014/main" id="{390EE9D3-4A19-66AD-C93D-193A96FFC50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" y="56"/>
              <a:ext cx="696" cy="223"/>
            </a:xfrm>
            <a:prstGeom prst="rect">
              <a:avLst/>
            </a:prstGeom>
            <a:grp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38100" tIns="38100" rIns="90479" bIns="38100" anchor="ctr">
              <a:spAutoFit/>
            </a:bodyPr>
            <a:lstStyle/>
            <a:p>
              <a:pPr marL="11113" algn="ctr"/>
              <a:r>
                <a:rPr lang="en-US" sz="1800" dirty="0">
                  <a:solidFill>
                    <a:srgbClr val="FFFFFF"/>
                  </a:solidFill>
                  <a:latin typeface="Arial" charset="0"/>
                  <a:cs typeface="Arial" charset="0"/>
                  <a:sym typeface="Arial" charset="0"/>
                </a:rPr>
                <a:t>Data link</a:t>
              </a:r>
            </a:p>
          </p:txBody>
        </p:sp>
      </p:grpSp>
      <p:grpSp>
        <p:nvGrpSpPr>
          <p:cNvPr id="34" name="Group 24">
            <a:extLst>
              <a:ext uri="{FF2B5EF4-FFF2-40B4-BE49-F238E27FC236}">
                <a16:creationId xmlns:a16="http://schemas.microsoft.com/office/drawing/2014/main" id="{7706809F-501E-774E-1C03-22897A2C1B7F}"/>
              </a:ext>
            </a:extLst>
          </p:cNvPr>
          <p:cNvGrpSpPr>
            <a:grpSpLocks/>
          </p:cNvGrpSpPr>
          <p:nvPr/>
        </p:nvGrpSpPr>
        <p:grpSpPr bwMode="auto">
          <a:xfrm>
            <a:off x="13685458" y="7409569"/>
            <a:ext cx="1660639" cy="633663"/>
            <a:chOff x="-48" y="52"/>
            <a:chExt cx="943" cy="271"/>
          </a:xfrm>
          <a:solidFill>
            <a:schemeClr val="tx2">
              <a:lumMod val="40000"/>
              <a:lumOff val="60000"/>
            </a:schemeClr>
          </a:solidFill>
        </p:grpSpPr>
        <p:sp>
          <p:nvSpPr>
            <p:cNvPr id="40" name="Rectangle 25">
              <a:extLst>
                <a:ext uri="{FF2B5EF4-FFF2-40B4-BE49-F238E27FC236}">
                  <a16:creationId xmlns:a16="http://schemas.microsoft.com/office/drawing/2014/main" id="{16AB64C7-983C-E825-7C92-CACC52828BF1}"/>
                </a:ext>
              </a:extLst>
            </p:cNvPr>
            <p:cNvSpPr>
              <a:spLocks/>
            </p:cNvSpPr>
            <p:nvPr/>
          </p:nvSpPr>
          <p:spPr bwMode="auto">
            <a:xfrm>
              <a:off x="-48" y="52"/>
              <a:ext cx="943" cy="271"/>
            </a:xfrm>
            <a:prstGeom prst="rect">
              <a:avLst/>
            </a:prstGeom>
            <a:grpFill/>
            <a:ln w="25400">
              <a:solidFill>
                <a:srgbClr val="FFFFFF"/>
              </a:solidFill>
              <a:prstDash val="solid"/>
              <a:miter lim="800000"/>
              <a:headEnd type="none" w="med" len="med"/>
              <a:tailEnd type="none" w="med" len="med"/>
            </a:ln>
            <a:effectLst>
              <a:outerShdw blurRad="63500" dist="101600" dir="2700000" algn="ctr" rotWithShape="0">
                <a:schemeClr val="bg2">
                  <a:alpha val="75000"/>
                </a:schemeClr>
              </a:outerShdw>
            </a:effectLst>
          </p:spPr>
          <p:txBody>
            <a:bodyPr lIns="0" tIns="0" rIns="0" bIns="0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41" name="Rectangle 26">
              <a:extLst>
                <a:ext uri="{FF2B5EF4-FFF2-40B4-BE49-F238E27FC236}">
                  <a16:creationId xmlns:a16="http://schemas.microsoft.com/office/drawing/2014/main" id="{550B5BCF-10B5-5EC3-1E5E-5C5E7ACBCB9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" y="76"/>
              <a:ext cx="672" cy="223"/>
            </a:xfrm>
            <a:prstGeom prst="rect">
              <a:avLst/>
            </a:prstGeom>
            <a:grp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38100" tIns="38100" rIns="90479" bIns="38100" anchor="ctr">
              <a:spAutoFit/>
            </a:bodyPr>
            <a:lstStyle/>
            <a:p>
              <a:pPr marL="11113" algn="ctr"/>
              <a:r>
                <a:rPr lang="en-US" sz="1800" dirty="0">
                  <a:solidFill>
                    <a:srgbClr val="FFFFFF"/>
                  </a:solidFill>
                  <a:latin typeface="Arial" charset="0"/>
                  <a:cs typeface="Arial" charset="0"/>
                  <a:sym typeface="Arial" charset="0"/>
                </a:rPr>
                <a:t>Physical</a:t>
              </a:r>
            </a:p>
          </p:txBody>
        </p:sp>
      </p:grpSp>
      <p:sp>
        <p:nvSpPr>
          <p:cNvPr id="35" name="Rectangle 27">
            <a:extLst>
              <a:ext uri="{FF2B5EF4-FFF2-40B4-BE49-F238E27FC236}">
                <a16:creationId xmlns:a16="http://schemas.microsoft.com/office/drawing/2014/main" id="{69553037-A0D8-79AC-5DE8-80BE28AD71E9}"/>
              </a:ext>
            </a:extLst>
          </p:cNvPr>
          <p:cNvSpPr>
            <a:spLocks/>
          </p:cNvSpPr>
          <p:nvPr/>
        </p:nvSpPr>
        <p:spPr bwMode="auto">
          <a:xfrm>
            <a:off x="15517515" y="7587382"/>
            <a:ext cx="398396" cy="4325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FC0128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25400" tIns="25400" rIns="63493" bIns="25400">
            <a:spAutoFit/>
          </a:bodyPr>
          <a:lstStyle/>
          <a:p>
            <a:pPr marL="9525">
              <a:lnSpc>
                <a:spcPct val="85000"/>
              </a:lnSpc>
            </a:pPr>
            <a:r>
              <a:rPr lang="en-US" sz="1800" dirty="0">
                <a:latin typeface="Arial" charset="0"/>
                <a:cs typeface="Arial" charset="0"/>
                <a:sym typeface="Arial" charset="0"/>
              </a:rPr>
              <a:t>L1</a:t>
            </a:r>
          </a:p>
        </p:txBody>
      </p:sp>
      <p:sp>
        <p:nvSpPr>
          <p:cNvPr id="36" name="Rectangle 28">
            <a:extLst>
              <a:ext uri="{FF2B5EF4-FFF2-40B4-BE49-F238E27FC236}">
                <a16:creationId xmlns:a16="http://schemas.microsoft.com/office/drawing/2014/main" id="{0FB3A761-535B-5164-8010-997D2781A1F6}"/>
              </a:ext>
            </a:extLst>
          </p:cNvPr>
          <p:cNvSpPr>
            <a:spLocks/>
          </p:cNvSpPr>
          <p:nvPr/>
        </p:nvSpPr>
        <p:spPr bwMode="auto">
          <a:xfrm>
            <a:off x="15517108" y="6900771"/>
            <a:ext cx="398396" cy="4325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FC0128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25400" tIns="25400" rIns="63493" bIns="25400">
            <a:spAutoFit/>
          </a:bodyPr>
          <a:lstStyle/>
          <a:p>
            <a:pPr marL="9525">
              <a:lnSpc>
                <a:spcPct val="85000"/>
              </a:lnSpc>
            </a:pPr>
            <a:r>
              <a:rPr lang="en-US" sz="1800">
                <a:latin typeface="Arial" charset="0"/>
                <a:cs typeface="Arial" charset="0"/>
                <a:sym typeface="Arial" charset="0"/>
              </a:rPr>
              <a:t>L2</a:t>
            </a:r>
          </a:p>
        </p:txBody>
      </p:sp>
      <p:sp>
        <p:nvSpPr>
          <p:cNvPr id="37" name="Rectangle 29">
            <a:extLst>
              <a:ext uri="{FF2B5EF4-FFF2-40B4-BE49-F238E27FC236}">
                <a16:creationId xmlns:a16="http://schemas.microsoft.com/office/drawing/2014/main" id="{43B12C86-DFFA-FBED-6CC1-A109245FE102}"/>
              </a:ext>
            </a:extLst>
          </p:cNvPr>
          <p:cNvSpPr>
            <a:spLocks/>
          </p:cNvSpPr>
          <p:nvPr/>
        </p:nvSpPr>
        <p:spPr bwMode="auto">
          <a:xfrm>
            <a:off x="15517109" y="6219261"/>
            <a:ext cx="398396" cy="4325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FC0128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25400" tIns="25400" rIns="63493" bIns="25400">
            <a:spAutoFit/>
          </a:bodyPr>
          <a:lstStyle/>
          <a:p>
            <a:pPr marL="9525">
              <a:lnSpc>
                <a:spcPct val="85000"/>
              </a:lnSpc>
            </a:pPr>
            <a:r>
              <a:rPr lang="en-US" sz="1800">
                <a:latin typeface="Arial" charset="0"/>
                <a:cs typeface="Arial" charset="0"/>
                <a:sym typeface="Arial" charset="0"/>
              </a:rPr>
              <a:t>L3</a:t>
            </a:r>
          </a:p>
        </p:txBody>
      </p:sp>
      <p:sp>
        <p:nvSpPr>
          <p:cNvPr id="38" name="Rectangle 30">
            <a:extLst>
              <a:ext uri="{FF2B5EF4-FFF2-40B4-BE49-F238E27FC236}">
                <a16:creationId xmlns:a16="http://schemas.microsoft.com/office/drawing/2014/main" id="{68806F70-2B1A-0BFA-4EAE-4874A7DAC284}"/>
              </a:ext>
            </a:extLst>
          </p:cNvPr>
          <p:cNvSpPr>
            <a:spLocks/>
          </p:cNvSpPr>
          <p:nvPr/>
        </p:nvSpPr>
        <p:spPr bwMode="auto">
          <a:xfrm>
            <a:off x="15531965" y="5536219"/>
            <a:ext cx="368684" cy="286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FC0128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25400" tIns="25400" rIns="63493" bIns="25400">
            <a:spAutoFit/>
          </a:bodyPr>
          <a:lstStyle/>
          <a:p>
            <a:pPr marL="9525">
              <a:lnSpc>
                <a:spcPct val="85000"/>
              </a:lnSpc>
            </a:pPr>
            <a:r>
              <a:rPr lang="en-US" sz="1800" b="1" dirty="0">
                <a:latin typeface="Arial" charset="0"/>
                <a:cs typeface="Arial" charset="0"/>
                <a:sym typeface="Arial" charset="0"/>
              </a:rPr>
              <a:t>L4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15615C8-73C8-3D73-E55E-9F7E1B5C79A1}"/>
              </a:ext>
            </a:extLst>
          </p:cNvPr>
          <p:cNvSpPr>
            <a:spLocks/>
          </p:cNvSpPr>
          <p:nvPr/>
        </p:nvSpPr>
        <p:spPr bwMode="auto">
          <a:xfrm>
            <a:off x="15538647" y="4832501"/>
            <a:ext cx="355861" cy="286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FC0128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25400" tIns="25400" rIns="63493" bIns="25400">
            <a:spAutoFit/>
          </a:bodyPr>
          <a:lstStyle/>
          <a:p>
            <a:pPr marL="9525">
              <a:lnSpc>
                <a:spcPct val="85000"/>
              </a:lnSpc>
            </a:pPr>
            <a:r>
              <a:rPr lang="en-US" sz="1800" dirty="0">
                <a:latin typeface="Arial" charset="0"/>
                <a:cs typeface="Arial" charset="0"/>
                <a:sym typeface="Arial" charset="0"/>
              </a:rPr>
              <a:t>L5</a:t>
            </a:r>
          </a:p>
        </p:txBody>
      </p:sp>
      <p:grpSp>
        <p:nvGrpSpPr>
          <p:cNvPr id="98" name="Group 97">
            <a:extLst>
              <a:ext uri="{FF2B5EF4-FFF2-40B4-BE49-F238E27FC236}">
                <a16:creationId xmlns:a16="http://schemas.microsoft.com/office/drawing/2014/main" id="{477FA4C6-7649-8BCF-6DA6-0491686D6F18}"/>
              </a:ext>
            </a:extLst>
          </p:cNvPr>
          <p:cNvGrpSpPr/>
          <p:nvPr/>
        </p:nvGrpSpPr>
        <p:grpSpPr>
          <a:xfrm>
            <a:off x="3661739" y="6724828"/>
            <a:ext cx="1660639" cy="1321028"/>
            <a:chOff x="3661739" y="6724828"/>
            <a:chExt cx="1660639" cy="1321028"/>
          </a:xfrm>
          <a:solidFill>
            <a:schemeClr val="tx2">
              <a:lumMod val="40000"/>
              <a:lumOff val="60000"/>
            </a:schemeClr>
          </a:solidFill>
        </p:grpSpPr>
        <p:grpSp>
          <p:nvGrpSpPr>
            <p:cNvPr id="50" name="Group 21">
              <a:extLst>
                <a:ext uri="{FF2B5EF4-FFF2-40B4-BE49-F238E27FC236}">
                  <a16:creationId xmlns:a16="http://schemas.microsoft.com/office/drawing/2014/main" id="{566787A1-CA2A-A11E-5D4A-0BD269794A9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61739" y="6724828"/>
              <a:ext cx="1660639" cy="636002"/>
              <a:chOff x="-48" y="32"/>
              <a:chExt cx="943" cy="272"/>
            </a:xfrm>
            <a:grpFill/>
          </p:grpSpPr>
          <p:sp>
            <p:nvSpPr>
              <p:cNvPr id="51" name="Rectangle 22">
                <a:extLst>
                  <a:ext uri="{FF2B5EF4-FFF2-40B4-BE49-F238E27FC236}">
                    <a16:creationId xmlns:a16="http://schemas.microsoft.com/office/drawing/2014/main" id="{48B3F490-CA7C-666C-213C-306C1A0DC6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48" y="32"/>
                <a:ext cx="943" cy="272"/>
              </a:xfrm>
              <a:prstGeom prst="rect">
                <a:avLst/>
              </a:prstGeom>
              <a:grpFill/>
              <a:ln w="25400">
                <a:solidFill>
                  <a:srgbClr val="FFFFFF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>
                <a:outerShdw blurRad="63500" dist="101600" dir="2700000" algn="ctr" rotWithShape="0">
                  <a:schemeClr val="bg2">
                    <a:alpha val="75000"/>
                  </a:schemeClr>
                </a:outerShdw>
              </a:effectLst>
            </p:spPr>
            <p:txBody>
              <a:bodyPr lIns="0" tIns="0" rIns="0" bIns="0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52" name="Rectangle 23">
                <a:extLst>
                  <a:ext uri="{FF2B5EF4-FFF2-40B4-BE49-F238E27FC236}">
                    <a16:creationId xmlns:a16="http://schemas.microsoft.com/office/drawing/2014/main" id="{263D0C5C-D4E6-76D2-EAB9-100A7CB1B1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" y="56"/>
                <a:ext cx="696" cy="223"/>
              </a:xfrm>
              <a:prstGeom prst="rect">
                <a:avLst/>
              </a:prstGeom>
              <a:grp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38100" tIns="38100" rIns="90479" bIns="38100" anchor="ctr">
                <a:spAutoFit/>
              </a:bodyPr>
              <a:lstStyle/>
              <a:p>
                <a:pPr marL="11113" algn="ctr"/>
                <a:r>
                  <a:rPr lang="en-US" sz="1800" dirty="0">
                    <a:solidFill>
                      <a:srgbClr val="FFFFFF"/>
                    </a:solidFill>
                    <a:latin typeface="Arial" charset="0"/>
                    <a:cs typeface="Arial" charset="0"/>
                    <a:sym typeface="Arial" charset="0"/>
                  </a:rPr>
                  <a:t>Data link</a:t>
                </a:r>
              </a:p>
            </p:txBody>
          </p:sp>
        </p:grpSp>
        <p:grpSp>
          <p:nvGrpSpPr>
            <p:cNvPr id="53" name="Group 24">
              <a:extLst>
                <a:ext uri="{FF2B5EF4-FFF2-40B4-BE49-F238E27FC236}">
                  <a16:creationId xmlns:a16="http://schemas.microsoft.com/office/drawing/2014/main" id="{3438AB67-F8F5-4782-C46F-9446D2CF690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61739" y="7412193"/>
              <a:ext cx="1660639" cy="633663"/>
              <a:chOff x="-48" y="52"/>
              <a:chExt cx="943" cy="271"/>
            </a:xfrm>
            <a:grpFill/>
          </p:grpSpPr>
          <p:sp>
            <p:nvSpPr>
              <p:cNvPr id="54" name="Rectangle 25">
                <a:extLst>
                  <a:ext uri="{FF2B5EF4-FFF2-40B4-BE49-F238E27FC236}">
                    <a16:creationId xmlns:a16="http://schemas.microsoft.com/office/drawing/2014/main" id="{80693A57-64E1-6567-A477-D36C51BE42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48" y="52"/>
                <a:ext cx="943" cy="271"/>
              </a:xfrm>
              <a:prstGeom prst="rect">
                <a:avLst/>
              </a:prstGeom>
              <a:grpFill/>
              <a:ln w="25400">
                <a:solidFill>
                  <a:srgbClr val="FFFFFF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>
                <a:outerShdw blurRad="63500" dist="101600" dir="2700000" algn="ctr" rotWithShape="0">
                  <a:schemeClr val="bg2">
                    <a:alpha val="75000"/>
                  </a:schemeClr>
                </a:outerShdw>
              </a:effectLst>
            </p:spPr>
            <p:txBody>
              <a:bodyPr lIns="0" tIns="0" rIns="0" bIns="0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55" name="Rectangle 26">
                <a:extLst>
                  <a:ext uri="{FF2B5EF4-FFF2-40B4-BE49-F238E27FC236}">
                    <a16:creationId xmlns:a16="http://schemas.microsoft.com/office/drawing/2014/main" id="{9296E0D1-18D7-951B-A46E-376CAE14B1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" y="76"/>
                <a:ext cx="672" cy="223"/>
              </a:xfrm>
              <a:prstGeom prst="rect">
                <a:avLst/>
              </a:prstGeom>
              <a:grp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38100" tIns="38100" rIns="90479" bIns="38100" anchor="ctr">
                <a:spAutoFit/>
              </a:bodyPr>
              <a:lstStyle/>
              <a:p>
                <a:pPr marL="11113" algn="ctr"/>
                <a:r>
                  <a:rPr lang="en-US" sz="1800" dirty="0">
                    <a:solidFill>
                      <a:srgbClr val="FFFFFF"/>
                    </a:solidFill>
                    <a:latin typeface="Arial" charset="0"/>
                    <a:cs typeface="Arial" charset="0"/>
                    <a:sym typeface="Arial" charset="0"/>
                  </a:rPr>
                  <a:t>Physical</a:t>
                </a:r>
              </a:p>
            </p:txBody>
          </p:sp>
        </p:grp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F77834C5-F3D1-EE41-96ED-E6F0E684D443}"/>
              </a:ext>
            </a:extLst>
          </p:cNvPr>
          <p:cNvGrpSpPr/>
          <p:nvPr/>
        </p:nvGrpSpPr>
        <p:grpSpPr>
          <a:xfrm>
            <a:off x="2741719" y="7063634"/>
            <a:ext cx="887805" cy="671740"/>
            <a:chOff x="5480904" y="7063634"/>
            <a:chExt cx="5429734" cy="671740"/>
          </a:xfrm>
          <a:solidFill>
            <a:schemeClr val="tx2">
              <a:lumMod val="40000"/>
              <a:lumOff val="60000"/>
            </a:schemeClr>
          </a:solidFill>
        </p:grpSpPr>
        <p:cxnSp>
          <p:nvCxnSpPr>
            <p:cNvPr id="104" name="Straight Connector 122894">
              <a:extLst>
                <a:ext uri="{FF2B5EF4-FFF2-40B4-BE49-F238E27FC236}">
                  <a16:creationId xmlns:a16="http://schemas.microsoft.com/office/drawing/2014/main" id="{6234F42D-AA09-FADD-E5F3-0C98BF83CD82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5480904" y="7063634"/>
              <a:ext cx="5429734" cy="0"/>
            </a:xfrm>
            <a:prstGeom prst="line">
              <a:avLst/>
            </a:prstGeom>
            <a:grpFill/>
            <a:ln w="12700">
              <a:solidFill>
                <a:schemeClr val="tx1"/>
              </a:solidFill>
              <a:prstDash val="dash"/>
              <a:round/>
              <a:headEnd type="stealth" w="lg" len="lg"/>
              <a:tailEnd type="stealth" w="lg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5" name="Straight Connector 122894">
              <a:extLst>
                <a:ext uri="{FF2B5EF4-FFF2-40B4-BE49-F238E27FC236}">
                  <a16:creationId xmlns:a16="http://schemas.microsoft.com/office/drawing/2014/main" id="{80CD4208-3FD1-40CA-D830-414BD53A5893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5480904" y="7735374"/>
              <a:ext cx="5429734" cy="0"/>
            </a:xfrm>
            <a:prstGeom prst="line">
              <a:avLst/>
            </a:prstGeom>
            <a:grpFill/>
            <a:ln w="12700">
              <a:solidFill>
                <a:schemeClr val="tx1"/>
              </a:solidFill>
              <a:prstDash val="dash"/>
              <a:round/>
              <a:headEnd type="stealth" w="lg" len="lg"/>
              <a:tailEnd type="stealth" w="lg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1012BAB1-C711-E6DC-43C4-67BEA3CCC577}"/>
              </a:ext>
            </a:extLst>
          </p:cNvPr>
          <p:cNvGrpSpPr/>
          <p:nvPr/>
        </p:nvGrpSpPr>
        <p:grpSpPr>
          <a:xfrm>
            <a:off x="6609848" y="6043319"/>
            <a:ext cx="1660640" cy="2002537"/>
            <a:chOff x="6609848" y="6043319"/>
            <a:chExt cx="1660640" cy="2002537"/>
          </a:xfrm>
          <a:solidFill>
            <a:schemeClr val="tx2">
              <a:lumMod val="40000"/>
              <a:lumOff val="60000"/>
            </a:schemeClr>
          </a:solidFill>
        </p:grpSpPr>
        <p:grpSp>
          <p:nvGrpSpPr>
            <p:cNvPr id="70" name="Group 18">
              <a:extLst>
                <a:ext uri="{FF2B5EF4-FFF2-40B4-BE49-F238E27FC236}">
                  <a16:creationId xmlns:a16="http://schemas.microsoft.com/office/drawing/2014/main" id="{F1757094-C9B8-68B2-B492-166A5B19F6B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609850" y="6043319"/>
              <a:ext cx="1660638" cy="631326"/>
              <a:chOff x="-31" y="0"/>
              <a:chExt cx="943" cy="270"/>
            </a:xfrm>
            <a:grpFill/>
          </p:grpSpPr>
          <p:sp>
            <p:nvSpPr>
              <p:cNvPr id="71" name="Rectangle 19">
                <a:extLst>
                  <a:ext uri="{FF2B5EF4-FFF2-40B4-BE49-F238E27FC236}">
                    <a16:creationId xmlns:a16="http://schemas.microsoft.com/office/drawing/2014/main" id="{0EFF63DC-EB1B-2E6B-6574-F07FA86499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31" y="0"/>
                <a:ext cx="943" cy="270"/>
              </a:xfrm>
              <a:prstGeom prst="rect">
                <a:avLst/>
              </a:prstGeom>
              <a:grpFill/>
              <a:ln w="25400">
                <a:solidFill>
                  <a:srgbClr val="FFFFFF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>
                <a:outerShdw blurRad="63500" dist="101600" dir="2700000" algn="ctr" rotWithShape="0">
                  <a:schemeClr val="bg2">
                    <a:alpha val="75000"/>
                  </a:schemeClr>
                </a:outerShdw>
              </a:effectLst>
            </p:spPr>
            <p:txBody>
              <a:bodyPr lIns="0" tIns="0" rIns="0" bIns="0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72" name="Rectangle 20">
                <a:extLst>
                  <a:ext uri="{FF2B5EF4-FFF2-40B4-BE49-F238E27FC236}">
                    <a16:creationId xmlns:a16="http://schemas.microsoft.com/office/drawing/2014/main" id="{4528769F-18EF-D3B2-A86F-7931A2BC16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" y="23"/>
                <a:ext cx="663" cy="223"/>
              </a:xfrm>
              <a:prstGeom prst="rect">
                <a:avLst/>
              </a:prstGeom>
              <a:grp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38100" tIns="38100" rIns="90479" bIns="38100" anchor="ctr">
                <a:spAutoFit/>
              </a:bodyPr>
              <a:lstStyle/>
              <a:p>
                <a:pPr marL="11113" algn="ctr"/>
                <a:r>
                  <a:rPr lang="en-US" sz="1800" dirty="0">
                    <a:solidFill>
                      <a:srgbClr val="FFFFFF"/>
                    </a:solidFill>
                    <a:latin typeface="Arial" charset="0"/>
                    <a:cs typeface="Arial" charset="0"/>
                    <a:sym typeface="Arial" charset="0"/>
                  </a:rPr>
                  <a:t>Network</a:t>
                </a:r>
              </a:p>
            </p:txBody>
          </p:sp>
        </p:grpSp>
        <p:grpSp>
          <p:nvGrpSpPr>
            <p:cNvPr id="73" name="Group 21">
              <a:extLst>
                <a:ext uri="{FF2B5EF4-FFF2-40B4-BE49-F238E27FC236}">
                  <a16:creationId xmlns:a16="http://schemas.microsoft.com/office/drawing/2014/main" id="{F4B39F40-1D6B-4D16-CB88-2A46C1007D1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609848" y="6724828"/>
              <a:ext cx="1660639" cy="636002"/>
              <a:chOff x="-48" y="32"/>
              <a:chExt cx="943" cy="272"/>
            </a:xfrm>
            <a:grpFill/>
          </p:grpSpPr>
          <p:sp>
            <p:nvSpPr>
              <p:cNvPr id="74" name="Rectangle 22">
                <a:extLst>
                  <a:ext uri="{FF2B5EF4-FFF2-40B4-BE49-F238E27FC236}">
                    <a16:creationId xmlns:a16="http://schemas.microsoft.com/office/drawing/2014/main" id="{E03B320C-DB9A-7A3C-5DD6-D13DD3C896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48" y="32"/>
                <a:ext cx="943" cy="272"/>
              </a:xfrm>
              <a:prstGeom prst="rect">
                <a:avLst/>
              </a:prstGeom>
              <a:grpFill/>
              <a:ln w="25400">
                <a:solidFill>
                  <a:srgbClr val="FFFFFF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>
                <a:outerShdw blurRad="63500" dist="101600" dir="2700000" algn="ctr" rotWithShape="0">
                  <a:schemeClr val="bg2">
                    <a:alpha val="75000"/>
                  </a:schemeClr>
                </a:outerShdw>
              </a:effectLst>
            </p:spPr>
            <p:txBody>
              <a:bodyPr lIns="0" tIns="0" rIns="0" bIns="0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75" name="Rectangle 23">
                <a:extLst>
                  <a:ext uri="{FF2B5EF4-FFF2-40B4-BE49-F238E27FC236}">
                    <a16:creationId xmlns:a16="http://schemas.microsoft.com/office/drawing/2014/main" id="{94AE340D-5286-C131-8503-079849451F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" y="56"/>
                <a:ext cx="696" cy="223"/>
              </a:xfrm>
              <a:prstGeom prst="rect">
                <a:avLst/>
              </a:prstGeom>
              <a:grp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38100" tIns="38100" rIns="90479" bIns="38100" anchor="ctr">
                <a:spAutoFit/>
              </a:bodyPr>
              <a:lstStyle/>
              <a:p>
                <a:pPr marL="11113" algn="ctr"/>
                <a:r>
                  <a:rPr lang="en-US" sz="1800" dirty="0">
                    <a:solidFill>
                      <a:srgbClr val="FFFFFF"/>
                    </a:solidFill>
                    <a:latin typeface="Arial" charset="0"/>
                    <a:cs typeface="Arial" charset="0"/>
                    <a:sym typeface="Arial" charset="0"/>
                  </a:rPr>
                  <a:t>Data link</a:t>
                </a:r>
              </a:p>
            </p:txBody>
          </p:sp>
        </p:grpSp>
        <p:grpSp>
          <p:nvGrpSpPr>
            <p:cNvPr id="76" name="Group 24">
              <a:extLst>
                <a:ext uri="{FF2B5EF4-FFF2-40B4-BE49-F238E27FC236}">
                  <a16:creationId xmlns:a16="http://schemas.microsoft.com/office/drawing/2014/main" id="{5FEF778E-0096-C4E2-4ABC-B190B6359FB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609848" y="7412193"/>
              <a:ext cx="1660639" cy="633663"/>
              <a:chOff x="-48" y="52"/>
              <a:chExt cx="943" cy="271"/>
            </a:xfrm>
            <a:grpFill/>
          </p:grpSpPr>
          <p:sp>
            <p:nvSpPr>
              <p:cNvPr id="77" name="Rectangle 25">
                <a:extLst>
                  <a:ext uri="{FF2B5EF4-FFF2-40B4-BE49-F238E27FC236}">
                    <a16:creationId xmlns:a16="http://schemas.microsoft.com/office/drawing/2014/main" id="{F200716B-14E8-AAC6-0135-7F006F4397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48" y="52"/>
                <a:ext cx="943" cy="271"/>
              </a:xfrm>
              <a:prstGeom prst="rect">
                <a:avLst/>
              </a:prstGeom>
              <a:grpFill/>
              <a:ln w="25400">
                <a:solidFill>
                  <a:srgbClr val="FFFFFF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>
                <a:outerShdw blurRad="63500" dist="101600" dir="2700000" algn="ctr" rotWithShape="0">
                  <a:schemeClr val="bg2">
                    <a:alpha val="75000"/>
                  </a:schemeClr>
                </a:outerShdw>
              </a:effectLst>
            </p:spPr>
            <p:txBody>
              <a:bodyPr lIns="0" tIns="0" rIns="0" bIns="0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78" name="Rectangle 26">
                <a:extLst>
                  <a:ext uri="{FF2B5EF4-FFF2-40B4-BE49-F238E27FC236}">
                    <a16:creationId xmlns:a16="http://schemas.microsoft.com/office/drawing/2014/main" id="{EFF1B689-3883-D010-D7CC-9EDDD5D5A9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" y="76"/>
                <a:ext cx="672" cy="223"/>
              </a:xfrm>
              <a:prstGeom prst="rect">
                <a:avLst/>
              </a:prstGeom>
              <a:grp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38100" tIns="38100" rIns="90479" bIns="38100" anchor="ctr">
                <a:spAutoFit/>
              </a:bodyPr>
              <a:lstStyle/>
              <a:p>
                <a:pPr marL="11113" algn="ctr"/>
                <a:r>
                  <a:rPr lang="en-US" sz="1800" dirty="0">
                    <a:solidFill>
                      <a:srgbClr val="FFFFFF"/>
                    </a:solidFill>
                    <a:latin typeface="Arial" charset="0"/>
                    <a:cs typeface="Arial" charset="0"/>
                    <a:sym typeface="Arial" charset="0"/>
                  </a:rPr>
                  <a:t>Physical</a:t>
                </a:r>
              </a:p>
            </p:txBody>
          </p:sp>
        </p:grp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598EEEB5-9F7F-CE67-262E-BCBC8B6C7F4F}"/>
              </a:ext>
            </a:extLst>
          </p:cNvPr>
          <p:cNvGrpSpPr/>
          <p:nvPr/>
        </p:nvGrpSpPr>
        <p:grpSpPr>
          <a:xfrm>
            <a:off x="5403943" y="7066636"/>
            <a:ext cx="1074245" cy="664120"/>
            <a:chOff x="5480904" y="7071254"/>
            <a:chExt cx="5429734" cy="664120"/>
          </a:xfrm>
          <a:solidFill>
            <a:schemeClr val="tx2">
              <a:lumMod val="40000"/>
              <a:lumOff val="60000"/>
            </a:schemeClr>
          </a:solidFill>
        </p:grpSpPr>
        <p:cxnSp>
          <p:nvCxnSpPr>
            <p:cNvPr id="109" name="Straight Connector 122894">
              <a:extLst>
                <a:ext uri="{FF2B5EF4-FFF2-40B4-BE49-F238E27FC236}">
                  <a16:creationId xmlns:a16="http://schemas.microsoft.com/office/drawing/2014/main" id="{356BBBDB-B2AE-D5BD-B1E9-4E3612051513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5480904" y="7071254"/>
              <a:ext cx="5429734" cy="0"/>
            </a:xfrm>
            <a:prstGeom prst="line">
              <a:avLst/>
            </a:prstGeom>
            <a:grpFill/>
            <a:ln w="12700">
              <a:solidFill>
                <a:schemeClr val="tx1"/>
              </a:solidFill>
              <a:prstDash val="dash"/>
              <a:round/>
              <a:headEnd type="stealth" w="lg" len="lg"/>
              <a:tailEnd type="stealth" w="lg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0" name="Straight Connector 122894">
              <a:extLst>
                <a:ext uri="{FF2B5EF4-FFF2-40B4-BE49-F238E27FC236}">
                  <a16:creationId xmlns:a16="http://schemas.microsoft.com/office/drawing/2014/main" id="{4B662ED9-7C79-D13C-342A-838A0148412D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5480904" y="7735374"/>
              <a:ext cx="5429734" cy="0"/>
            </a:xfrm>
            <a:prstGeom prst="line">
              <a:avLst/>
            </a:prstGeom>
            <a:grpFill/>
            <a:ln w="12700">
              <a:solidFill>
                <a:schemeClr val="tx1"/>
              </a:solidFill>
              <a:prstDash val="dash"/>
              <a:round/>
              <a:headEnd type="stealth" w="lg" len="lg"/>
              <a:tailEnd type="stealth" w="lg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8E8E17EC-0602-7E94-84BA-E2B247557081}"/>
              </a:ext>
            </a:extLst>
          </p:cNvPr>
          <p:cNvGrpSpPr/>
          <p:nvPr/>
        </p:nvGrpSpPr>
        <p:grpSpPr>
          <a:xfrm>
            <a:off x="11908446" y="6381225"/>
            <a:ext cx="1429822" cy="1346101"/>
            <a:chOff x="8396172" y="6380299"/>
            <a:chExt cx="1429822" cy="1346101"/>
          </a:xfrm>
          <a:solidFill>
            <a:schemeClr val="tx2">
              <a:lumMod val="40000"/>
              <a:lumOff val="60000"/>
            </a:schemeClr>
          </a:solidFill>
        </p:grpSpPr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56052600-6A54-66E6-9757-98869744DC5B}"/>
                </a:ext>
              </a:extLst>
            </p:cNvPr>
            <p:cNvGrpSpPr/>
            <p:nvPr/>
          </p:nvGrpSpPr>
          <p:grpSpPr>
            <a:xfrm>
              <a:off x="8396173" y="7054660"/>
              <a:ext cx="1429821" cy="671740"/>
              <a:chOff x="5480904" y="7063634"/>
              <a:chExt cx="5429734" cy="671740"/>
            </a:xfrm>
            <a:grpFill/>
          </p:grpSpPr>
          <p:cxnSp>
            <p:nvCxnSpPr>
              <p:cNvPr id="82" name="Straight Connector 122894">
                <a:extLst>
                  <a:ext uri="{FF2B5EF4-FFF2-40B4-BE49-F238E27FC236}">
                    <a16:creationId xmlns:a16="http://schemas.microsoft.com/office/drawing/2014/main" id="{46AC07B6-3F6B-8B50-7291-E684BC428DB0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5480904" y="7063634"/>
                <a:ext cx="5429734" cy="0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  <a:prstDash val="dash"/>
                <a:round/>
                <a:headEnd type="stealth" w="lg" len="lg"/>
                <a:tailEnd type="stealth" w="lg" len="lg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3" name="Straight Connector 122894">
                <a:extLst>
                  <a:ext uri="{FF2B5EF4-FFF2-40B4-BE49-F238E27FC236}">
                    <a16:creationId xmlns:a16="http://schemas.microsoft.com/office/drawing/2014/main" id="{C75E83C1-86CC-4E3B-863C-F30AC76C9A56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5480904" y="7735374"/>
                <a:ext cx="5429734" cy="0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  <a:prstDash val="dash"/>
                <a:round/>
                <a:headEnd type="stealth" w="lg" len="lg"/>
                <a:tailEnd type="stealth" w="lg" len="lg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</p:cxnSp>
        </p:grpSp>
        <p:cxnSp>
          <p:nvCxnSpPr>
            <p:cNvPr id="81" name="Straight Connector 122894">
              <a:extLst>
                <a:ext uri="{FF2B5EF4-FFF2-40B4-BE49-F238E27FC236}">
                  <a16:creationId xmlns:a16="http://schemas.microsoft.com/office/drawing/2014/main" id="{B0FA8E90-4FFC-BF6B-88E0-36FA2462FB12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8396172" y="6380299"/>
              <a:ext cx="1429821" cy="0"/>
            </a:xfrm>
            <a:prstGeom prst="line">
              <a:avLst/>
            </a:prstGeom>
            <a:grpFill/>
            <a:ln w="12700">
              <a:solidFill>
                <a:schemeClr val="tx1"/>
              </a:solidFill>
              <a:prstDash val="dash"/>
              <a:round/>
              <a:headEnd type="stealth" w="lg" len="lg"/>
              <a:tailEnd type="stealth" w="lg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9632FD18-F328-4CDF-B347-ECD0AB95049A}"/>
              </a:ext>
            </a:extLst>
          </p:cNvPr>
          <p:cNvGrpSpPr/>
          <p:nvPr/>
        </p:nvGrpSpPr>
        <p:grpSpPr>
          <a:xfrm>
            <a:off x="10048372" y="6043319"/>
            <a:ext cx="1660640" cy="2002537"/>
            <a:chOff x="9895973" y="6043319"/>
            <a:chExt cx="1660640" cy="2002537"/>
          </a:xfrm>
          <a:solidFill>
            <a:schemeClr val="tx2">
              <a:lumMod val="40000"/>
              <a:lumOff val="60000"/>
            </a:schemeClr>
          </a:solidFill>
        </p:grpSpPr>
        <p:grpSp>
          <p:nvGrpSpPr>
            <p:cNvPr id="92" name="Group 18">
              <a:extLst>
                <a:ext uri="{FF2B5EF4-FFF2-40B4-BE49-F238E27FC236}">
                  <a16:creationId xmlns:a16="http://schemas.microsoft.com/office/drawing/2014/main" id="{2022396A-3BD5-036D-7A88-90BFC9C9C8C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895975" y="6043319"/>
              <a:ext cx="1660638" cy="631326"/>
              <a:chOff x="-31" y="0"/>
              <a:chExt cx="943" cy="270"/>
            </a:xfrm>
            <a:grpFill/>
          </p:grpSpPr>
          <p:sp>
            <p:nvSpPr>
              <p:cNvPr id="107" name="Rectangle 19">
                <a:extLst>
                  <a:ext uri="{FF2B5EF4-FFF2-40B4-BE49-F238E27FC236}">
                    <a16:creationId xmlns:a16="http://schemas.microsoft.com/office/drawing/2014/main" id="{5E4889E6-ABD6-74B9-0824-9D73700645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31" y="0"/>
                <a:ext cx="943" cy="270"/>
              </a:xfrm>
              <a:prstGeom prst="rect">
                <a:avLst/>
              </a:prstGeom>
              <a:grpFill/>
              <a:ln w="25400">
                <a:solidFill>
                  <a:srgbClr val="FFFFFF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>
                <a:outerShdw blurRad="63500" dist="101600" dir="2700000" algn="ctr" rotWithShape="0">
                  <a:schemeClr val="bg2">
                    <a:alpha val="75000"/>
                  </a:schemeClr>
                </a:outerShdw>
              </a:effectLst>
            </p:spPr>
            <p:txBody>
              <a:bodyPr lIns="0" tIns="0" rIns="0" bIns="0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14" name="Rectangle 20">
                <a:extLst>
                  <a:ext uri="{FF2B5EF4-FFF2-40B4-BE49-F238E27FC236}">
                    <a16:creationId xmlns:a16="http://schemas.microsoft.com/office/drawing/2014/main" id="{16A1EA23-6148-92F3-9C34-336C2D1357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" y="23"/>
                <a:ext cx="663" cy="223"/>
              </a:xfrm>
              <a:prstGeom prst="rect">
                <a:avLst/>
              </a:prstGeom>
              <a:grp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38100" tIns="38100" rIns="90479" bIns="38100" anchor="ctr">
                <a:spAutoFit/>
              </a:bodyPr>
              <a:lstStyle/>
              <a:p>
                <a:pPr marL="11113" algn="ctr"/>
                <a:r>
                  <a:rPr lang="en-US" sz="1800" dirty="0">
                    <a:solidFill>
                      <a:srgbClr val="FFFFFF"/>
                    </a:solidFill>
                    <a:latin typeface="Arial" charset="0"/>
                    <a:cs typeface="Arial" charset="0"/>
                    <a:sym typeface="Arial" charset="0"/>
                  </a:rPr>
                  <a:t>Network</a:t>
                </a:r>
              </a:p>
            </p:txBody>
          </p:sp>
        </p:grpSp>
        <p:grpSp>
          <p:nvGrpSpPr>
            <p:cNvPr id="93" name="Group 21">
              <a:extLst>
                <a:ext uri="{FF2B5EF4-FFF2-40B4-BE49-F238E27FC236}">
                  <a16:creationId xmlns:a16="http://schemas.microsoft.com/office/drawing/2014/main" id="{D8C1A27F-5B8E-4BFC-92CA-2EB048C0F9B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895973" y="6724828"/>
              <a:ext cx="1660639" cy="636002"/>
              <a:chOff x="-48" y="32"/>
              <a:chExt cx="943" cy="272"/>
            </a:xfrm>
            <a:grpFill/>
          </p:grpSpPr>
          <p:sp>
            <p:nvSpPr>
              <p:cNvPr id="97" name="Rectangle 22">
                <a:extLst>
                  <a:ext uri="{FF2B5EF4-FFF2-40B4-BE49-F238E27FC236}">
                    <a16:creationId xmlns:a16="http://schemas.microsoft.com/office/drawing/2014/main" id="{F5F8C5D9-1F12-A7E4-AFD4-599FC385D1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48" y="32"/>
                <a:ext cx="943" cy="272"/>
              </a:xfrm>
              <a:prstGeom prst="rect">
                <a:avLst/>
              </a:prstGeom>
              <a:grpFill/>
              <a:ln w="25400">
                <a:solidFill>
                  <a:srgbClr val="FFFFFF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>
                <a:outerShdw blurRad="63500" dist="101600" dir="2700000" algn="ctr" rotWithShape="0">
                  <a:schemeClr val="bg2">
                    <a:alpha val="75000"/>
                  </a:schemeClr>
                </a:outerShdw>
              </a:effectLst>
            </p:spPr>
            <p:txBody>
              <a:bodyPr lIns="0" tIns="0" rIns="0" bIns="0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01" name="Rectangle 23">
                <a:extLst>
                  <a:ext uri="{FF2B5EF4-FFF2-40B4-BE49-F238E27FC236}">
                    <a16:creationId xmlns:a16="http://schemas.microsoft.com/office/drawing/2014/main" id="{6C5E3739-0AEE-20FF-A815-DA873D5654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" y="56"/>
                <a:ext cx="696" cy="223"/>
              </a:xfrm>
              <a:prstGeom prst="rect">
                <a:avLst/>
              </a:prstGeom>
              <a:grp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38100" tIns="38100" rIns="90479" bIns="38100" anchor="ctr">
                <a:spAutoFit/>
              </a:bodyPr>
              <a:lstStyle/>
              <a:p>
                <a:pPr marL="11113" algn="ctr"/>
                <a:r>
                  <a:rPr lang="en-US" sz="1800" dirty="0">
                    <a:solidFill>
                      <a:srgbClr val="FFFFFF"/>
                    </a:solidFill>
                    <a:latin typeface="Arial" charset="0"/>
                    <a:cs typeface="Arial" charset="0"/>
                    <a:sym typeface="Arial" charset="0"/>
                  </a:rPr>
                  <a:t>Data link</a:t>
                </a:r>
              </a:p>
            </p:txBody>
          </p:sp>
        </p:grpSp>
        <p:grpSp>
          <p:nvGrpSpPr>
            <p:cNvPr id="94" name="Group 24">
              <a:extLst>
                <a:ext uri="{FF2B5EF4-FFF2-40B4-BE49-F238E27FC236}">
                  <a16:creationId xmlns:a16="http://schemas.microsoft.com/office/drawing/2014/main" id="{103B9F27-6E51-C0A1-FF60-7358005754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895973" y="7412193"/>
              <a:ext cx="1660639" cy="633663"/>
              <a:chOff x="-48" y="52"/>
              <a:chExt cx="943" cy="271"/>
            </a:xfrm>
            <a:grpFill/>
          </p:grpSpPr>
          <p:sp>
            <p:nvSpPr>
              <p:cNvPr id="95" name="Rectangle 25">
                <a:extLst>
                  <a:ext uri="{FF2B5EF4-FFF2-40B4-BE49-F238E27FC236}">
                    <a16:creationId xmlns:a16="http://schemas.microsoft.com/office/drawing/2014/main" id="{E964B9DA-4162-58A3-4D42-6FED9DBCDE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48" y="52"/>
                <a:ext cx="943" cy="271"/>
              </a:xfrm>
              <a:prstGeom prst="rect">
                <a:avLst/>
              </a:prstGeom>
              <a:grpFill/>
              <a:ln w="25400">
                <a:solidFill>
                  <a:srgbClr val="FFFFFF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>
                <a:outerShdw blurRad="63500" dist="101600" dir="2700000" algn="ctr" rotWithShape="0">
                  <a:schemeClr val="bg2">
                    <a:alpha val="75000"/>
                  </a:schemeClr>
                </a:outerShdw>
              </a:effectLst>
            </p:spPr>
            <p:txBody>
              <a:bodyPr lIns="0" tIns="0" rIns="0" bIns="0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96" name="Rectangle 26">
                <a:extLst>
                  <a:ext uri="{FF2B5EF4-FFF2-40B4-BE49-F238E27FC236}">
                    <a16:creationId xmlns:a16="http://schemas.microsoft.com/office/drawing/2014/main" id="{373B1321-F24F-7EF4-F680-B1B3E0779E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" y="76"/>
                <a:ext cx="672" cy="223"/>
              </a:xfrm>
              <a:prstGeom prst="rect">
                <a:avLst/>
              </a:prstGeom>
              <a:grp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38100" tIns="38100" rIns="90479" bIns="38100" anchor="ctr">
                <a:spAutoFit/>
              </a:bodyPr>
              <a:lstStyle/>
              <a:p>
                <a:pPr marL="11113" algn="ctr"/>
                <a:r>
                  <a:rPr lang="en-US" sz="1800" dirty="0">
                    <a:solidFill>
                      <a:srgbClr val="FFFFFF"/>
                    </a:solidFill>
                    <a:latin typeface="Arial" charset="0"/>
                    <a:cs typeface="Arial" charset="0"/>
                    <a:sym typeface="Arial" charset="0"/>
                  </a:rPr>
                  <a:t>Physical</a:t>
                </a:r>
              </a:p>
            </p:txBody>
          </p:sp>
        </p:grpSp>
      </p:grpSp>
      <p:cxnSp>
        <p:nvCxnSpPr>
          <p:cNvPr id="115" name="Straight Connector 122894">
            <a:extLst>
              <a:ext uri="{FF2B5EF4-FFF2-40B4-BE49-F238E27FC236}">
                <a16:creationId xmlns:a16="http://schemas.microsoft.com/office/drawing/2014/main" id="{3FFE9CE1-9F26-A282-7FA5-7C9B8B698B87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761640" y="6374833"/>
            <a:ext cx="3708582" cy="0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 type="stealth" w="lg" len="lg"/>
            <a:tailEnd type="stealth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1B5D1610-613F-CFD0-4121-8771B3695672}"/>
              </a:ext>
            </a:extLst>
          </p:cNvPr>
          <p:cNvGrpSpPr/>
          <p:nvPr/>
        </p:nvGrpSpPr>
        <p:grpSpPr>
          <a:xfrm>
            <a:off x="8353530" y="6381225"/>
            <a:ext cx="1572804" cy="1346101"/>
            <a:chOff x="8396172" y="6380299"/>
            <a:chExt cx="1429822" cy="1346101"/>
          </a:xfrm>
          <a:solidFill>
            <a:schemeClr val="tx2">
              <a:lumMod val="40000"/>
              <a:lumOff val="60000"/>
            </a:schemeClr>
          </a:solidFill>
        </p:grpSpPr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98AF4DB1-89CA-C3B2-D132-E98E40460B14}"/>
                </a:ext>
              </a:extLst>
            </p:cNvPr>
            <p:cNvGrpSpPr/>
            <p:nvPr/>
          </p:nvGrpSpPr>
          <p:grpSpPr>
            <a:xfrm>
              <a:off x="8396173" y="7054660"/>
              <a:ext cx="1429821" cy="671740"/>
              <a:chOff x="5480904" y="7063634"/>
              <a:chExt cx="5429734" cy="671740"/>
            </a:xfrm>
            <a:grpFill/>
          </p:grpSpPr>
          <p:cxnSp>
            <p:nvCxnSpPr>
              <p:cNvPr id="119" name="Straight Connector 122894">
                <a:extLst>
                  <a:ext uri="{FF2B5EF4-FFF2-40B4-BE49-F238E27FC236}">
                    <a16:creationId xmlns:a16="http://schemas.microsoft.com/office/drawing/2014/main" id="{90E0FAC6-C34D-BC15-3CD6-6164D3F328F0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5480904" y="7063634"/>
                <a:ext cx="5429734" cy="0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  <a:prstDash val="dash"/>
                <a:round/>
                <a:headEnd type="stealth" w="lg" len="lg"/>
                <a:tailEnd type="stealth" w="lg" len="lg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0" name="Straight Connector 122894">
                <a:extLst>
                  <a:ext uri="{FF2B5EF4-FFF2-40B4-BE49-F238E27FC236}">
                    <a16:creationId xmlns:a16="http://schemas.microsoft.com/office/drawing/2014/main" id="{826D9549-D587-59F1-45D9-1A3A6978CF09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5480904" y="7735374"/>
                <a:ext cx="5429734" cy="0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  <a:prstDash val="dash"/>
                <a:round/>
                <a:headEnd type="stealth" w="lg" len="lg"/>
                <a:tailEnd type="stealth" w="lg" len="lg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</p:cxnSp>
        </p:grpSp>
        <p:cxnSp>
          <p:nvCxnSpPr>
            <p:cNvPr id="118" name="Straight Connector 122894">
              <a:extLst>
                <a:ext uri="{FF2B5EF4-FFF2-40B4-BE49-F238E27FC236}">
                  <a16:creationId xmlns:a16="http://schemas.microsoft.com/office/drawing/2014/main" id="{49374328-D2E0-FCD7-E7ED-D5E6A792F84A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8396172" y="6380299"/>
              <a:ext cx="1429821" cy="0"/>
            </a:xfrm>
            <a:prstGeom prst="line">
              <a:avLst/>
            </a:prstGeom>
            <a:grpFill/>
            <a:ln w="12700">
              <a:solidFill>
                <a:schemeClr val="tx1"/>
              </a:solidFill>
              <a:prstDash val="dash"/>
              <a:round/>
              <a:headEnd type="stealth" w="lg" len="lg"/>
              <a:tailEnd type="stealth" w="lg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121" name="TextBox 120">
            <a:extLst>
              <a:ext uri="{FF2B5EF4-FFF2-40B4-BE49-F238E27FC236}">
                <a16:creationId xmlns:a16="http://schemas.microsoft.com/office/drawing/2014/main" id="{9F5102AA-DD44-9A66-AD05-EF1BFCF86589}"/>
              </a:ext>
            </a:extLst>
          </p:cNvPr>
          <p:cNvSpPr txBox="1"/>
          <p:nvPr/>
        </p:nvSpPr>
        <p:spPr>
          <a:xfrm>
            <a:off x="3736242" y="8164357"/>
            <a:ext cx="1511632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Switch</a:t>
            </a:r>
          </a:p>
          <a:p>
            <a:pPr rtl="0" latinLnBrk="1" hangingPunct="0"/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L2 gateway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D790DB4D-07F7-07A9-B425-BEC01880B519}"/>
              </a:ext>
            </a:extLst>
          </p:cNvPr>
          <p:cNvSpPr txBox="1"/>
          <p:nvPr/>
        </p:nvSpPr>
        <p:spPr>
          <a:xfrm>
            <a:off x="6684352" y="8164357"/>
            <a:ext cx="1511632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Router</a:t>
            </a:r>
          </a:p>
          <a:p>
            <a:pPr rtl="0" latinLnBrk="1" hangingPunct="0"/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L3 gateway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E315D8E0-BABD-9A9A-DDFB-9475098C6531}"/>
              </a:ext>
            </a:extLst>
          </p:cNvPr>
          <p:cNvSpPr txBox="1"/>
          <p:nvPr/>
        </p:nvSpPr>
        <p:spPr>
          <a:xfrm>
            <a:off x="10122875" y="8164357"/>
            <a:ext cx="1511632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Router</a:t>
            </a:r>
          </a:p>
          <a:p>
            <a:pPr rtl="0" latinLnBrk="1" hangingPunct="0"/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L3 gateway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B6608A8A-CA05-0E56-A278-6E33F2B6B97C}"/>
              </a:ext>
            </a:extLst>
          </p:cNvPr>
          <p:cNvSpPr txBox="1"/>
          <p:nvPr/>
        </p:nvSpPr>
        <p:spPr>
          <a:xfrm>
            <a:off x="1004749" y="8349023"/>
            <a:ext cx="1248740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End-Host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F08D030F-BDC8-8289-93CB-9A53E360F0A3}"/>
              </a:ext>
            </a:extLst>
          </p:cNvPr>
          <p:cNvSpPr txBox="1"/>
          <p:nvPr/>
        </p:nvSpPr>
        <p:spPr>
          <a:xfrm>
            <a:off x="13904309" y="8349023"/>
            <a:ext cx="1248740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End-Host</a:t>
            </a:r>
          </a:p>
        </p:txBody>
      </p:sp>
      <p:cxnSp>
        <p:nvCxnSpPr>
          <p:cNvPr id="126" name="Straight Connector 122894">
            <a:extLst>
              <a:ext uri="{FF2B5EF4-FFF2-40B4-BE49-F238E27FC236}">
                <a16:creationId xmlns:a16="http://schemas.microsoft.com/office/drawing/2014/main" id="{D0C6AF88-3898-D6DB-42D0-1E51DA6AE77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752863" y="5663068"/>
            <a:ext cx="10581016" cy="0"/>
          </a:xfrm>
          <a:prstGeom prst="line">
            <a:avLst/>
          </a:prstGeom>
          <a:ln w="19050">
            <a:prstDash val="dash"/>
            <a:headEnd type="stealth" w="lg" len="lg"/>
            <a:tailEnd type="stealth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127492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424F44-CA43-ADF5-6D7C-C14C20D96587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274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E.g., Dealing with Packet Loss (of ack)</a:t>
            </a:r>
          </a:p>
        </p:txBody>
      </p:sp>
      <p:sp>
        <p:nvSpPr>
          <p:cNvPr id="1127427" name="Line 3"/>
          <p:cNvSpPr>
            <a:spLocks noChangeShapeType="1"/>
          </p:cNvSpPr>
          <p:nvPr/>
        </p:nvSpPr>
        <p:spPr bwMode="auto">
          <a:xfrm>
            <a:off x="8432800" y="7518400"/>
            <a:ext cx="0" cy="1625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5067"/>
          </a:p>
        </p:txBody>
      </p:sp>
      <p:sp>
        <p:nvSpPr>
          <p:cNvPr id="1127428" name="Text Box 4"/>
          <p:cNvSpPr txBox="1">
            <a:spLocks noChangeArrowheads="1"/>
          </p:cNvSpPr>
          <p:nvPr/>
        </p:nvSpPr>
        <p:spPr bwMode="auto">
          <a:xfrm>
            <a:off x="7349967" y="8229600"/>
            <a:ext cx="1073340" cy="615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21905" tIns="60952" rIns="121905" bIns="60952" anchor="ctr">
            <a:spAutoFit/>
          </a:bodyPr>
          <a:lstStyle/>
          <a:p>
            <a:pPr algn="ctr">
              <a:spcBef>
                <a:spcPct val="20000"/>
              </a:spcBef>
            </a:pPr>
            <a:r>
              <a:rPr lang="en-US" sz="3200" dirty="0"/>
              <a:t>Time</a:t>
            </a:r>
          </a:p>
        </p:txBody>
      </p:sp>
      <p:sp>
        <p:nvSpPr>
          <p:cNvPr id="1127430" name="Line 6"/>
          <p:cNvSpPr>
            <a:spLocks noChangeShapeType="1"/>
          </p:cNvSpPr>
          <p:nvPr/>
        </p:nvSpPr>
        <p:spPr bwMode="auto">
          <a:xfrm flipH="1">
            <a:off x="4673601" y="2832101"/>
            <a:ext cx="40217" cy="4847167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5067"/>
          </a:p>
        </p:txBody>
      </p:sp>
      <p:sp>
        <p:nvSpPr>
          <p:cNvPr id="1127431" name="Line 7"/>
          <p:cNvSpPr>
            <a:spLocks noChangeShapeType="1"/>
          </p:cNvSpPr>
          <p:nvPr/>
        </p:nvSpPr>
        <p:spPr bwMode="auto">
          <a:xfrm flipH="1">
            <a:off x="11849101" y="2832101"/>
            <a:ext cx="4233" cy="5010151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5067"/>
          </a:p>
        </p:txBody>
      </p:sp>
      <p:sp>
        <p:nvSpPr>
          <p:cNvPr id="1127432" name="Line 8"/>
          <p:cNvSpPr>
            <a:spLocks noChangeShapeType="1"/>
          </p:cNvSpPr>
          <p:nvPr/>
        </p:nvSpPr>
        <p:spPr bwMode="auto">
          <a:xfrm>
            <a:off x="4713818" y="3035301"/>
            <a:ext cx="7071783" cy="6223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5067"/>
          </a:p>
        </p:txBody>
      </p:sp>
      <p:sp>
        <p:nvSpPr>
          <p:cNvPr id="1127435" name="Text Box 11"/>
          <p:cNvSpPr txBox="1">
            <a:spLocks noChangeArrowheads="1"/>
          </p:cNvSpPr>
          <p:nvPr/>
        </p:nvSpPr>
        <p:spPr bwMode="auto">
          <a:xfrm>
            <a:off x="4029167" y="7820232"/>
            <a:ext cx="1417986" cy="615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21905" tIns="60952" rIns="121905" bIns="60952" anchor="ctr">
            <a:spAutoFit/>
          </a:bodyPr>
          <a:lstStyle/>
          <a:p>
            <a:pPr algn="ctr">
              <a:spcBef>
                <a:spcPct val="20000"/>
              </a:spcBef>
            </a:pPr>
            <a:r>
              <a:rPr lang="en-US" sz="3200" dirty="0"/>
              <a:t>Sender</a:t>
            </a:r>
          </a:p>
        </p:txBody>
      </p:sp>
      <p:sp>
        <p:nvSpPr>
          <p:cNvPr id="1127436" name="Text Box 12"/>
          <p:cNvSpPr txBox="1">
            <a:spLocks noChangeArrowheads="1"/>
          </p:cNvSpPr>
          <p:nvPr/>
        </p:nvSpPr>
        <p:spPr bwMode="auto">
          <a:xfrm>
            <a:off x="11180399" y="7820232"/>
            <a:ext cx="1676070" cy="615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21905" tIns="60952" rIns="121905" bIns="60952" anchor="ctr">
            <a:spAutoFit/>
          </a:bodyPr>
          <a:lstStyle/>
          <a:p>
            <a:pPr algn="ctr">
              <a:spcBef>
                <a:spcPct val="20000"/>
              </a:spcBef>
            </a:pPr>
            <a:r>
              <a:rPr lang="en-US" sz="3200" dirty="0"/>
              <a:t>Receiver</a:t>
            </a:r>
          </a:p>
        </p:txBody>
      </p:sp>
      <p:sp>
        <p:nvSpPr>
          <p:cNvPr id="1127441" name="Line 17"/>
          <p:cNvSpPr>
            <a:spLocks noChangeShapeType="1"/>
          </p:cNvSpPr>
          <p:nvPr/>
        </p:nvSpPr>
        <p:spPr bwMode="auto">
          <a:xfrm>
            <a:off x="4713818" y="5080000"/>
            <a:ext cx="7156449" cy="71120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5067"/>
          </a:p>
        </p:txBody>
      </p:sp>
      <p:sp>
        <p:nvSpPr>
          <p:cNvPr id="1127444" name="Text Box 20"/>
          <p:cNvSpPr txBox="1">
            <a:spLocks noChangeArrowheads="1"/>
          </p:cNvSpPr>
          <p:nvPr/>
        </p:nvSpPr>
        <p:spPr bwMode="auto">
          <a:xfrm>
            <a:off x="4229719" y="2540000"/>
            <a:ext cx="445379" cy="6029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109411" tIns="54705" rIns="109411" bIns="5470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200" dirty="0">
                <a:latin typeface="Tahoma" charset="0"/>
              </a:rPr>
              <a:t>1</a:t>
            </a:r>
          </a:p>
        </p:txBody>
      </p:sp>
      <p:sp>
        <p:nvSpPr>
          <p:cNvPr id="1127468" name="Line 44"/>
          <p:cNvSpPr>
            <a:spLocks noChangeShapeType="1"/>
          </p:cNvSpPr>
          <p:nvPr/>
        </p:nvSpPr>
        <p:spPr bwMode="auto">
          <a:xfrm flipH="1">
            <a:off x="4694767" y="5892800"/>
            <a:ext cx="7156451" cy="71120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5067"/>
          </a:p>
        </p:txBody>
      </p:sp>
      <p:sp>
        <p:nvSpPr>
          <p:cNvPr id="51" name="Text Box 23"/>
          <p:cNvSpPr txBox="1">
            <a:spLocks noChangeArrowheads="1"/>
          </p:cNvSpPr>
          <p:nvPr/>
        </p:nvSpPr>
        <p:spPr bwMode="auto">
          <a:xfrm>
            <a:off x="4209788" y="4578679"/>
            <a:ext cx="445379" cy="6029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109411" tIns="54705" rIns="109411" bIns="5470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200" dirty="0">
                <a:latin typeface="Tahoma" charset="0"/>
              </a:rPr>
              <a:t>1</a:t>
            </a:r>
          </a:p>
        </p:txBody>
      </p:sp>
      <p:sp>
        <p:nvSpPr>
          <p:cNvPr id="3" name="Rectangle 2"/>
          <p:cNvSpPr/>
          <p:nvPr/>
        </p:nvSpPr>
        <p:spPr>
          <a:xfrm>
            <a:off x="7924800" y="3682920"/>
            <a:ext cx="754325" cy="8720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067" dirty="0">
                <a:solidFill>
                  <a:srgbClr val="FF0000"/>
                </a:solidFill>
                <a:latin typeface="Wingdings"/>
                <a:ea typeface="Wingdings"/>
                <a:cs typeface="Wingdings"/>
                <a:sym typeface="Wingdings" panose="05000000000000000000" pitchFamily="2" charset="2"/>
              </a:rPr>
              <a:t></a:t>
            </a:r>
            <a:endParaRPr lang="en-US" sz="5067" dirty="0">
              <a:solidFill>
                <a:srgbClr val="FF0000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 rot="21258713">
            <a:off x="7375479" y="5735860"/>
            <a:ext cx="11993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/>
              <a:t>ack</a:t>
            </a:r>
            <a:r>
              <a:rPr lang="en-US" sz="3200" dirty="0"/>
              <a:t>(1)</a:t>
            </a:r>
          </a:p>
        </p:txBody>
      </p:sp>
      <p:sp>
        <p:nvSpPr>
          <p:cNvPr id="27" name="Text Box 23"/>
          <p:cNvSpPr txBox="1">
            <a:spLocks noChangeArrowheads="1"/>
          </p:cNvSpPr>
          <p:nvPr/>
        </p:nvSpPr>
        <p:spPr bwMode="auto">
          <a:xfrm rot="488362">
            <a:off x="8318675" y="5032213"/>
            <a:ext cx="796437" cy="4798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109411" tIns="54705" rIns="109411" bIns="5470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dirty="0">
                <a:latin typeface="Tahoma" charset="0"/>
              </a:rPr>
              <a:t>P(1)</a:t>
            </a:r>
          </a:p>
        </p:txBody>
      </p:sp>
      <p:sp>
        <p:nvSpPr>
          <p:cNvPr id="28" name="Text Box 23"/>
          <p:cNvSpPr txBox="1">
            <a:spLocks noChangeArrowheads="1"/>
          </p:cNvSpPr>
          <p:nvPr/>
        </p:nvSpPr>
        <p:spPr bwMode="auto">
          <a:xfrm rot="500287">
            <a:off x="8360716" y="2919535"/>
            <a:ext cx="796437" cy="4798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109411" tIns="54705" rIns="109411" bIns="5470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dirty="0">
                <a:latin typeface="Tahoma" charset="0"/>
              </a:rPr>
              <a:t>P(1)</a:t>
            </a:r>
          </a:p>
        </p:txBody>
      </p:sp>
      <p:grpSp>
        <p:nvGrpSpPr>
          <p:cNvPr id="30" name="Group 61"/>
          <p:cNvGrpSpPr>
            <a:grpSpLocks/>
          </p:cNvGrpSpPr>
          <p:nvPr/>
        </p:nvGrpSpPr>
        <p:grpSpPr bwMode="auto">
          <a:xfrm>
            <a:off x="2010834" y="3048000"/>
            <a:ext cx="2620434" cy="2032000"/>
            <a:chOff x="-10" y="1968"/>
            <a:chExt cx="1238" cy="1200"/>
          </a:xfrm>
        </p:grpSpPr>
        <p:sp>
          <p:nvSpPr>
            <p:cNvPr id="31" name="Line 62"/>
            <p:cNvSpPr>
              <a:spLocks noChangeShapeType="1"/>
            </p:cNvSpPr>
            <p:nvPr/>
          </p:nvSpPr>
          <p:spPr bwMode="auto">
            <a:xfrm flipH="1">
              <a:off x="399" y="1968"/>
              <a:ext cx="82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sz="5067"/>
            </a:p>
          </p:txBody>
        </p:sp>
        <p:sp>
          <p:nvSpPr>
            <p:cNvPr id="32" name="Line 63"/>
            <p:cNvSpPr>
              <a:spLocks noChangeShapeType="1"/>
            </p:cNvSpPr>
            <p:nvPr/>
          </p:nvSpPr>
          <p:spPr bwMode="auto">
            <a:xfrm flipH="1">
              <a:off x="399" y="3168"/>
              <a:ext cx="82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sz="5067"/>
            </a:p>
          </p:txBody>
        </p:sp>
        <p:sp>
          <p:nvSpPr>
            <p:cNvPr id="33" name="Line 64"/>
            <p:cNvSpPr>
              <a:spLocks noChangeShapeType="1"/>
            </p:cNvSpPr>
            <p:nvPr/>
          </p:nvSpPr>
          <p:spPr bwMode="auto">
            <a:xfrm>
              <a:off x="720" y="1968"/>
              <a:ext cx="0" cy="1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sz="5067"/>
            </a:p>
          </p:txBody>
        </p:sp>
        <p:sp>
          <p:nvSpPr>
            <p:cNvPr id="34" name="Text Box 65"/>
            <p:cNvSpPr txBox="1">
              <a:spLocks noChangeArrowheads="1"/>
            </p:cNvSpPr>
            <p:nvPr/>
          </p:nvSpPr>
          <p:spPr bwMode="auto">
            <a:xfrm>
              <a:off x="-10" y="2160"/>
              <a:ext cx="688" cy="5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109411" tIns="54705" rIns="109411" bIns="54705">
              <a:spAutoFit/>
            </a:bodyPr>
            <a:lstStyle>
              <a:lvl1pPr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409575"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820738"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230313"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1641475"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098675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555875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013075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470275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2667" dirty="0">
                  <a:solidFill>
                    <a:srgbClr val="FF0000"/>
                  </a:solidFill>
                  <a:latin typeface="Tahoma" charset="0"/>
                </a:rPr>
                <a:t>Timeout</a:t>
              </a:r>
            </a:p>
            <a:p>
              <a:pPr eaLnBrk="1" hangingPunct="1"/>
              <a:endParaRPr lang="en-US" sz="2667" dirty="0">
                <a:solidFill>
                  <a:srgbClr val="FF0000"/>
                </a:solidFill>
                <a:latin typeface="Tahoma" charset="0"/>
              </a:endParaRPr>
            </a:p>
          </p:txBody>
        </p:sp>
      </p:grpSp>
      <p:sp>
        <p:nvSpPr>
          <p:cNvPr id="35" name="Line 17"/>
          <p:cNvSpPr>
            <a:spLocks noChangeShapeType="1"/>
          </p:cNvSpPr>
          <p:nvPr/>
        </p:nvSpPr>
        <p:spPr bwMode="auto">
          <a:xfrm>
            <a:off x="4775201" y="6705600"/>
            <a:ext cx="7010400" cy="71120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5067"/>
          </a:p>
        </p:txBody>
      </p:sp>
      <p:sp>
        <p:nvSpPr>
          <p:cNvPr id="36" name="Text Box 23"/>
          <p:cNvSpPr txBox="1">
            <a:spLocks noChangeArrowheads="1"/>
          </p:cNvSpPr>
          <p:nvPr/>
        </p:nvSpPr>
        <p:spPr bwMode="auto">
          <a:xfrm rot="488362">
            <a:off x="8380058" y="6657813"/>
            <a:ext cx="796437" cy="4798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109411" tIns="54705" rIns="109411" bIns="5470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dirty="0">
                <a:latin typeface="Tahoma" charset="0"/>
              </a:rPr>
              <a:t>P(2)</a:t>
            </a:r>
          </a:p>
        </p:txBody>
      </p:sp>
      <p:sp>
        <p:nvSpPr>
          <p:cNvPr id="37" name="Line 44"/>
          <p:cNvSpPr>
            <a:spLocks noChangeShapeType="1"/>
          </p:cNvSpPr>
          <p:nvPr/>
        </p:nvSpPr>
        <p:spPr bwMode="auto">
          <a:xfrm flipH="1">
            <a:off x="8636000" y="3759200"/>
            <a:ext cx="3149600" cy="30480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5067"/>
          </a:p>
        </p:txBody>
      </p:sp>
      <p:sp>
        <p:nvSpPr>
          <p:cNvPr id="2" name="Oval Callout 1"/>
          <p:cNvSpPr/>
          <p:nvPr/>
        </p:nvSpPr>
        <p:spPr bwMode="auto">
          <a:xfrm>
            <a:off x="12192000" y="5482336"/>
            <a:ext cx="1727200" cy="816864"/>
          </a:xfrm>
          <a:prstGeom prst="wedgeEllipseCallout">
            <a:avLst>
              <a:gd name="adj1" fmla="val -66727"/>
              <a:gd name="adj2" fmla="val -19092"/>
            </a:avLst>
          </a:prstGeom>
          <a:solidFill>
            <a:schemeClr val="accent3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</a:bodyPr>
          <a:lstStyle/>
          <a:p>
            <a:pPr defTabSz="1219170" rtl="0" fontAlgn="base">
              <a:spcBef>
                <a:spcPct val="0"/>
              </a:spcBef>
              <a:spcAft>
                <a:spcPct val="0"/>
              </a:spcAft>
            </a:pPr>
            <a:r>
              <a:rPr lang="en-US" sz="2667" dirty="0"/>
              <a:t>duplicate!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ABEA13-E044-8B64-BE64-19FA812F411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7229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7441" grpId="0" animBg="1"/>
      <p:bldP spid="1127468" grpId="0" animBg="1"/>
      <p:bldP spid="51" grpId="0"/>
      <p:bldP spid="55" grpId="0"/>
      <p:bldP spid="27" grpId="0"/>
      <p:bldP spid="35" grpId="0" animBg="1"/>
      <p:bldP spid="36" grpId="0"/>
      <p:bldP spid="2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4CA613-8DFA-1CD6-7BD5-384B58F31A41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274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E.g., Dealing with Packet Loss</a:t>
            </a:r>
          </a:p>
        </p:txBody>
      </p:sp>
      <p:sp>
        <p:nvSpPr>
          <p:cNvPr id="1127427" name="Line 3"/>
          <p:cNvSpPr>
            <a:spLocks noChangeShapeType="1"/>
          </p:cNvSpPr>
          <p:nvPr/>
        </p:nvSpPr>
        <p:spPr bwMode="auto">
          <a:xfrm>
            <a:off x="8432800" y="7518400"/>
            <a:ext cx="0" cy="1625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5067"/>
          </a:p>
        </p:txBody>
      </p:sp>
      <p:sp>
        <p:nvSpPr>
          <p:cNvPr id="1127428" name="Text Box 4"/>
          <p:cNvSpPr txBox="1">
            <a:spLocks noChangeArrowheads="1"/>
          </p:cNvSpPr>
          <p:nvPr/>
        </p:nvSpPr>
        <p:spPr bwMode="auto">
          <a:xfrm>
            <a:off x="7349967" y="8229600"/>
            <a:ext cx="1073340" cy="615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21905" tIns="60952" rIns="121905" bIns="60952" anchor="ctr">
            <a:spAutoFit/>
          </a:bodyPr>
          <a:lstStyle/>
          <a:p>
            <a:pPr algn="ctr">
              <a:spcBef>
                <a:spcPct val="20000"/>
              </a:spcBef>
            </a:pPr>
            <a:r>
              <a:rPr lang="en-US" sz="3200" dirty="0"/>
              <a:t>Time</a:t>
            </a:r>
          </a:p>
        </p:txBody>
      </p:sp>
      <p:sp>
        <p:nvSpPr>
          <p:cNvPr id="1127430" name="Line 6"/>
          <p:cNvSpPr>
            <a:spLocks noChangeShapeType="1"/>
          </p:cNvSpPr>
          <p:nvPr/>
        </p:nvSpPr>
        <p:spPr bwMode="auto">
          <a:xfrm flipH="1">
            <a:off x="4673601" y="2832101"/>
            <a:ext cx="40217" cy="4847167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5067"/>
          </a:p>
        </p:txBody>
      </p:sp>
      <p:sp>
        <p:nvSpPr>
          <p:cNvPr id="1127431" name="Line 7"/>
          <p:cNvSpPr>
            <a:spLocks noChangeShapeType="1"/>
          </p:cNvSpPr>
          <p:nvPr/>
        </p:nvSpPr>
        <p:spPr bwMode="auto">
          <a:xfrm flipH="1">
            <a:off x="11849101" y="2832101"/>
            <a:ext cx="4233" cy="5010151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5067"/>
          </a:p>
        </p:txBody>
      </p:sp>
      <p:sp>
        <p:nvSpPr>
          <p:cNvPr id="1127432" name="Line 8"/>
          <p:cNvSpPr>
            <a:spLocks noChangeShapeType="1"/>
          </p:cNvSpPr>
          <p:nvPr/>
        </p:nvSpPr>
        <p:spPr bwMode="auto">
          <a:xfrm>
            <a:off x="4713818" y="3035301"/>
            <a:ext cx="7071783" cy="18415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5067"/>
          </a:p>
        </p:txBody>
      </p:sp>
      <p:sp>
        <p:nvSpPr>
          <p:cNvPr id="1127435" name="Text Box 11"/>
          <p:cNvSpPr txBox="1">
            <a:spLocks noChangeArrowheads="1"/>
          </p:cNvSpPr>
          <p:nvPr/>
        </p:nvSpPr>
        <p:spPr bwMode="auto">
          <a:xfrm>
            <a:off x="4029167" y="7820232"/>
            <a:ext cx="1417986" cy="615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21905" tIns="60952" rIns="121905" bIns="60952" anchor="ctr">
            <a:spAutoFit/>
          </a:bodyPr>
          <a:lstStyle/>
          <a:p>
            <a:pPr algn="ctr">
              <a:spcBef>
                <a:spcPct val="20000"/>
              </a:spcBef>
            </a:pPr>
            <a:r>
              <a:rPr lang="en-US" sz="3200" dirty="0"/>
              <a:t>Sender</a:t>
            </a:r>
          </a:p>
        </p:txBody>
      </p:sp>
      <p:sp>
        <p:nvSpPr>
          <p:cNvPr id="1127436" name="Text Box 12"/>
          <p:cNvSpPr txBox="1">
            <a:spLocks noChangeArrowheads="1"/>
          </p:cNvSpPr>
          <p:nvPr/>
        </p:nvSpPr>
        <p:spPr bwMode="auto">
          <a:xfrm>
            <a:off x="11180399" y="7820232"/>
            <a:ext cx="1676070" cy="615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21905" tIns="60952" rIns="121905" bIns="60952" anchor="ctr">
            <a:spAutoFit/>
          </a:bodyPr>
          <a:lstStyle/>
          <a:p>
            <a:pPr algn="ctr">
              <a:spcBef>
                <a:spcPct val="20000"/>
              </a:spcBef>
            </a:pPr>
            <a:r>
              <a:rPr lang="en-US" sz="3200" dirty="0"/>
              <a:t>Receiver</a:t>
            </a:r>
          </a:p>
        </p:txBody>
      </p:sp>
      <p:sp>
        <p:nvSpPr>
          <p:cNvPr id="1127441" name="Line 17"/>
          <p:cNvSpPr>
            <a:spLocks noChangeShapeType="1"/>
          </p:cNvSpPr>
          <p:nvPr/>
        </p:nvSpPr>
        <p:spPr bwMode="auto">
          <a:xfrm>
            <a:off x="4713818" y="5080000"/>
            <a:ext cx="7156449" cy="71120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5067"/>
          </a:p>
        </p:txBody>
      </p:sp>
      <p:sp>
        <p:nvSpPr>
          <p:cNvPr id="1127444" name="Text Box 20"/>
          <p:cNvSpPr txBox="1">
            <a:spLocks noChangeArrowheads="1"/>
          </p:cNvSpPr>
          <p:nvPr/>
        </p:nvSpPr>
        <p:spPr bwMode="auto">
          <a:xfrm>
            <a:off x="4229719" y="2540000"/>
            <a:ext cx="445379" cy="6029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109411" tIns="54705" rIns="109411" bIns="5470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200" dirty="0">
                <a:latin typeface="Tahoma" charset="0"/>
              </a:rPr>
              <a:t>1</a:t>
            </a:r>
          </a:p>
        </p:txBody>
      </p:sp>
      <p:sp>
        <p:nvSpPr>
          <p:cNvPr id="1127468" name="Line 44"/>
          <p:cNvSpPr>
            <a:spLocks noChangeShapeType="1"/>
          </p:cNvSpPr>
          <p:nvPr/>
        </p:nvSpPr>
        <p:spPr bwMode="auto">
          <a:xfrm flipH="1">
            <a:off x="4694767" y="5892800"/>
            <a:ext cx="7156451" cy="71120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5067"/>
          </a:p>
        </p:txBody>
      </p:sp>
      <p:sp>
        <p:nvSpPr>
          <p:cNvPr id="1127482" name="Text Box 58"/>
          <p:cNvSpPr txBox="1">
            <a:spLocks noChangeArrowheads="1"/>
          </p:cNvSpPr>
          <p:nvPr/>
        </p:nvSpPr>
        <p:spPr bwMode="auto">
          <a:xfrm>
            <a:off x="2999727" y="5588000"/>
            <a:ext cx="352663" cy="15970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2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120651" tIns="59267" rIns="120651" bIns="59267">
            <a:spAutoFit/>
          </a:bodyPr>
          <a:lstStyle/>
          <a:p>
            <a:r>
              <a:rPr lang="en-US" sz="3200" b="1"/>
              <a:t>.</a:t>
            </a:r>
          </a:p>
          <a:p>
            <a:r>
              <a:rPr lang="en-US" sz="3200" b="1"/>
              <a:t>.</a:t>
            </a:r>
          </a:p>
          <a:p>
            <a:r>
              <a:rPr lang="en-US" sz="3200" b="1"/>
              <a:t>.</a:t>
            </a:r>
          </a:p>
        </p:txBody>
      </p:sp>
      <p:sp>
        <p:nvSpPr>
          <p:cNvPr id="51" name="Text Box 23"/>
          <p:cNvSpPr txBox="1">
            <a:spLocks noChangeArrowheads="1"/>
          </p:cNvSpPr>
          <p:nvPr/>
        </p:nvSpPr>
        <p:spPr bwMode="auto">
          <a:xfrm>
            <a:off x="4209788" y="4578679"/>
            <a:ext cx="445379" cy="6029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109411" tIns="54705" rIns="109411" bIns="5470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200" dirty="0">
                <a:latin typeface="Tahoma" charset="0"/>
              </a:rPr>
              <a:t>1</a:t>
            </a:r>
          </a:p>
        </p:txBody>
      </p:sp>
      <p:sp>
        <p:nvSpPr>
          <p:cNvPr id="55" name="TextBox 54"/>
          <p:cNvSpPr txBox="1"/>
          <p:nvPr/>
        </p:nvSpPr>
        <p:spPr>
          <a:xfrm rot="21258713">
            <a:off x="7375479" y="5735860"/>
            <a:ext cx="11993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/>
              <a:t>ack</a:t>
            </a:r>
            <a:r>
              <a:rPr lang="en-US" sz="3200" dirty="0"/>
              <a:t>(1)</a:t>
            </a:r>
          </a:p>
        </p:txBody>
      </p:sp>
      <p:sp>
        <p:nvSpPr>
          <p:cNvPr id="27" name="Text Box 23"/>
          <p:cNvSpPr txBox="1">
            <a:spLocks noChangeArrowheads="1"/>
          </p:cNvSpPr>
          <p:nvPr/>
        </p:nvSpPr>
        <p:spPr bwMode="auto">
          <a:xfrm rot="488362">
            <a:off x="5616891" y="4749579"/>
            <a:ext cx="796437" cy="4798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109411" tIns="54705" rIns="109411" bIns="5470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dirty="0">
                <a:latin typeface="Tahoma" charset="0"/>
              </a:rPr>
              <a:t>P(1)</a:t>
            </a:r>
          </a:p>
        </p:txBody>
      </p:sp>
      <p:sp>
        <p:nvSpPr>
          <p:cNvPr id="28" name="Text Box 23"/>
          <p:cNvSpPr txBox="1">
            <a:spLocks noChangeArrowheads="1"/>
          </p:cNvSpPr>
          <p:nvPr/>
        </p:nvSpPr>
        <p:spPr bwMode="auto">
          <a:xfrm rot="500287">
            <a:off x="8360716" y="3539295"/>
            <a:ext cx="796437" cy="4798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109411" tIns="54705" rIns="109411" bIns="5470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dirty="0">
                <a:latin typeface="Tahoma" charset="0"/>
              </a:rPr>
              <a:t>P(1)</a:t>
            </a:r>
          </a:p>
        </p:txBody>
      </p:sp>
      <p:sp>
        <p:nvSpPr>
          <p:cNvPr id="29" name="Rounded Rectangle 28"/>
          <p:cNvSpPr/>
          <p:nvPr/>
        </p:nvSpPr>
        <p:spPr bwMode="auto">
          <a:xfrm>
            <a:off x="3352800" y="7924800"/>
            <a:ext cx="9956800" cy="914400"/>
          </a:xfrm>
          <a:prstGeom prst="roundRect">
            <a:avLst/>
          </a:prstGeom>
          <a:solidFill>
            <a:srgbClr val="80808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</a:bodyPr>
          <a:lstStyle/>
          <a:p>
            <a:pPr defTabSz="1219170" rtl="0" fontAlgn="base">
              <a:spcBef>
                <a:spcPct val="0"/>
              </a:spcBef>
              <a:spcAft>
                <a:spcPct val="0"/>
              </a:spcAft>
            </a:pPr>
            <a:r>
              <a:rPr lang="en-US" sz="3733" dirty="0">
                <a:solidFill>
                  <a:srgbClr val="FFFF00"/>
                </a:solidFill>
              </a:rPr>
              <a:t>Timer-driven </a:t>
            </a:r>
            <a:r>
              <a:rPr lang="en-US" sz="3733" dirty="0" err="1">
                <a:solidFill>
                  <a:srgbClr val="FFFF00"/>
                </a:solidFill>
              </a:rPr>
              <a:t>retx</a:t>
            </a:r>
            <a:r>
              <a:rPr lang="en-US" sz="3733" dirty="0">
                <a:solidFill>
                  <a:srgbClr val="FFFF00"/>
                </a:solidFill>
              </a:rPr>
              <a:t>. can lead to </a:t>
            </a:r>
            <a:r>
              <a:rPr lang="en-US" sz="3733" u="sng" dirty="0">
                <a:solidFill>
                  <a:srgbClr val="FFFF00"/>
                </a:solidFill>
              </a:rPr>
              <a:t>duplicates</a:t>
            </a:r>
            <a:r>
              <a:rPr lang="en-US" sz="3733" dirty="0">
                <a:solidFill>
                  <a:srgbClr val="FFFF00"/>
                </a:solidFill>
                <a:sym typeface="Wingdings"/>
              </a:rPr>
              <a:t> </a:t>
            </a:r>
            <a:r>
              <a:rPr lang="en-US" sz="3733" dirty="0">
                <a:solidFill>
                  <a:srgbClr val="FFFF00"/>
                </a:solidFill>
              </a:rPr>
              <a:t> </a:t>
            </a:r>
          </a:p>
        </p:txBody>
      </p:sp>
      <p:grpSp>
        <p:nvGrpSpPr>
          <p:cNvPr id="30" name="Group 61"/>
          <p:cNvGrpSpPr>
            <a:grpSpLocks/>
          </p:cNvGrpSpPr>
          <p:nvPr/>
        </p:nvGrpSpPr>
        <p:grpSpPr bwMode="auto">
          <a:xfrm>
            <a:off x="2010834" y="3048000"/>
            <a:ext cx="2620434" cy="2032000"/>
            <a:chOff x="-10" y="1968"/>
            <a:chExt cx="1238" cy="1200"/>
          </a:xfrm>
        </p:grpSpPr>
        <p:sp>
          <p:nvSpPr>
            <p:cNvPr id="31" name="Line 62"/>
            <p:cNvSpPr>
              <a:spLocks noChangeShapeType="1"/>
            </p:cNvSpPr>
            <p:nvPr/>
          </p:nvSpPr>
          <p:spPr bwMode="auto">
            <a:xfrm flipH="1">
              <a:off x="399" y="1968"/>
              <a:ext cx="82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sz="5067"/>
            </a:p>
          </p:txBody>
        </p:sp>
        <p:sp>
          <p:nvSpPr>
            <p:cNvPr id="32" name="Line 63"/>
            <p:cNvSpPr>
              <a:spLocks noChangeShapeType="1"/>
            </p:cNvSpPr>
            <p:nvPr/>
          </p:nvSpPr>
          <p:spPr bwMode="auto">
            <a:xfrm flipH="1">
              <a:off x="399" y="3168"/>
              <a:ext cx="82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sz="5067"/>
            </a:p>
          </p:txBody>
        </p:sp>
        <p:sp>
          <p:nvSpPr>
            <p:cNvPr id="33" name="Line 64"/>
            <p:cNvSpPr>
              <a:spLocks noChangeShapeType="1"/>
            </p:cNvSpPr>
            <p:nvPr/>
          </p:nvSpPr>
          <p:spPr bwMode="auto">
            <a:xfrm>
              <a:off x="720" y="1968"/>
              <a:ext cx="0" cy="1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sz="5067"/>
            </a:p>
          </p:txBody>
        </p:sp>
        <p:sp>
          <p:nvSpPr>
            <p:cNvPr id="34" name="Text Box 65"/>
            <p:cNvSpPr txBox="1">
              <a:spLocks noChangeArrowheads="1"/>
            </p:cNvSpPr>
            <p:nvPr/>
          </p:nvSpPr>
          <p:spPr bwMode="auto">
            <a:xfrm>
              <a:off x="-10" y="2160"/>
              <a:ext cx="688" cy="5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109411" tIns="54705" rIns="109411" bIns="54705">
              <a:spAutoFit/>
            </a:bodyPr>
            <a:lstStyle>
              <a:lvl1pPr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409575"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820738"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230313"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1641475"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098675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555875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013075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470275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2667" dirty="0">
                  <a:solidFill>
                    <a:srgbClr val="FF0000"/>
                  </a:solidFill>
                  <a:latin typeface="Tahoma" charset="0"/>
                </a:rPr>
                <a:t>Timeout</a:t>
              </a:r>
            </a:p>
            <a:p>
              <a:pPr eaLnBrk="1" hangingPunct="1"/>
              <a:endParaRPr lang="en-US" sz="2667" dirty="0">
                <a:solidFill>
                  <a:srgbClr val="FF0000"/>
                </a:solidFill>
                <a:latin typeface="Tahoma" charset="0"/>
              </a:endParaRPr>
            </a:p>
          </p:txBody>
        </p:sp>
      </p:grpSp>
      <p:sp>
        <p:nvSpPr>
          <p:cNvPr id="35" name="Line 17"/>
          <p:cNvSpPr>
            <a:spLocks noChangeShapeType="1"/>
          </p:cNvSpPr>
          <p:nvPr/>
        </p:nvSpPr>
        <p:spPr bwMode="auto">
          <a:xfrm>
            <a:off x="4775201" y="6705600"/>
            <a:ext cx="7010400" cy="71120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5067"/>
          </a:p>
        </p:txBody>
      </p:sp>
      <p:sp>
        <p:nvSpPr>
          <p:cNvPr id="36" name="Text Box 23"/>
          <p:cNvSpPr txBox="1">
            <a:spLocks noChangeArrowheads="1"/>
          </p:cNvSpPr>
          <p:nvPr/>
        </p:nvSpPr>
        <p:spPr bwMode="auto">
          <a:xfrm rot="488362">
            <a:off x="8380058" y="6657813"/>
            <a:ext cx="796437" cy="4798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109411" tIns="54705" rIns="109411" bIns="5470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dirty="0">
                <a:latin typeface="Tahoma" charset="0"/>
              </a:rPr>
              <a:t>P(2)</a:t>
            </a:r>
          </a:p>
        </p:txBody>
      </p:sp>
      <p:sp>
        <p:nvSpPr>
          <p:cNvPr id="37" name="Line 44"/>
          <p:cNvSpPr>
            <a:spLocks noChangeShapeType="1"/>
          </p:cNvSpPr>
          <p:nvPr/>
        </p:nvSpPr>
        <p:spPr bwMode="auto">
          <a:xfrm flipH="1">
            <a:off x="4673600" y="4876800"/>
            <a:ext cx="7112000" cy="71120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5067"/>
          </a:p>
        </p:txBody>
      </p:sp>
      <p:sp>
        <p:nvSpPr>
          <p:cNvPr id="2" name="Oval Callout 1"/>
          <p:cNvSpPr/>
          <p:nvPr/>
        </p:nvSpPr>
        <p:spPr bwMode="auto">
          <a:xfrm>
            <a:off x="12192000" y="5486400"/>
            <a:ext cx="1727200" cy="816864"/>
          </a:xfrm>
          <a:prstGeom prst="wedgeEllipseCallout">
            <a:avLst>
              <a:gd name="adj1" fmla="val -66727"/>
              <a:gd name="adj2" fmla="val -19092"/>
            </a:avLst>
          </a:prstGeom>
          <a:solidFill>
            <a:schemeClr val="accent3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</a:bodyPr>
          <a:lstStyle/>
          <a:p>
            <a:pPr defTabSz="1219170" rtl="0" fontAlgn="base">
              <a:spcBef>
                <a:spcPct val="0"/>
              </a:spcBef>
              <a:spcAft>
                <a:spcPct val="0"/>
              </a:spcAft>
            </a:pPr>
            <a:r>
              <a:rPr lang="en-US" sz="2667" dirty="0"/>
              <a:t>duplicate!</a:t>
            </a:r>
          </a:p>
        </p:txBody>
      </p:sp>
      <p:sp>
        <p:nvSpPr>
          <p:cNvPr id="38" name="TextBox 37"/>
          <p:cNvSpPr txBox="1"/>
          <p:nvPr/>
        </p:nvSpPr>
        <p:spPr>
          <a:xfrm rot="21258713">
            <a:off x="9001951" y="4550561"/>
            <a:ext cx="11993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/>
              <a:t>ack</a:t>
            </a:r>
            <a:r>
              <a:rPr lang="en-US" sz="3200" dirty="0"/>
              <a:t>(1)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A7AACB-C87E-FC1A-3226-C90442BAD6C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48291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7441" grpId="0" animBg="1"/>
      <p:bldP spid="1127468" grpId="0" animBg="1"/>
      <p:bldP spid="51" grpId="0"/>
      <p:bldP spid="55" grpId="0"/>
      <p:bldP spid="27" grpId="0"/>
      <p:bldP spid="29" grpId="0" animBg="1"/>
      <p:bldP spid="35" grpId="0" animBg="1"/>
      <p:bldP spid="36" grpId="0"/>
      <p:bldP spid="2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/>
              <a:t>checksums (to detect bit errors) </a:t>
            </a:r>
          </a:p>
          <a:p>
            <a:r>
              <a:rPr lang="en-US" dirty="0"/>
              <a:t>timers (to detect loss)</a:t>
            </a:r>
          </a:p>
          <a:p>
            <a:r>
              <a:rPr lang="en-US" dirty="0"/>
              <a:t>acknowledgements (positive or negative)</a:t>
            </a:r>
          </a:p>
          <a:p>
            <a:r>
              <a:rPr lang="en-US" dirty="0"/>
              <a:t>sequence numbers (to deal with duplicates)</a:t>
            </a:r>
          </a:p>
          <a:p>
            <a:endParaRPr lang="en-US" dirty="0"/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But how to put them together into a coherent design?</a:t>
            </a:r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TCP is an answer to this question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Components of a Solution (so far)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EBDF56-12E3-E68D-1290-96432FCE0EA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18678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3516AD9-CA7D-70B1-4029-74C9946E5E2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t>33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9ADDB9-6865-3950-6E69-6EAE72E87FB9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 anchor="t"/>
          <a:lstStyle/>
          <a:p>
            <a:r>
              <a:rPr lang="en-US" dirty="0"/>
              <a:t>Sequence numbers</a:t>
            </a:r>
          </a:p>
          <a:p>
            <a:pPr lvl="1"/>
            <a:r>
              <a:rPr lang="en-US" dirty="0"/>
              <a:t>Used to detect missing data</a:t>
            </a:r>
          </a:p>
          <a:p>
            <a:pPr lvl="1"/>
            <a:r>
              <a:rPr lang="en-US" dirty="0"/>
              <a:t>... and for putting the data back in order</a:t>
            </a:r>
          </a:p>
          <a:p>
            <a:endParaRPr lang="en-US" dirty="0"/>
          </a:p>
          <a:p>
            <a:r>
              <a:rPr lang="en-US" dirty="0"/>
              <a:t>Retransmission and Timeout</a:t>
            </a:r>
          </a:p>
          <a:p>
            <a:pPr lvl="1"/>
            <a:r>
              <a:rPr lang="en-US" dirty="0"/>
              <a:t>Sender retransmits lost or corrupted data</a:t>
            </a:r>
          </a:p>
          <a:p>
            <a:pPr lvl="1"/>
            <a:r>
              <a:rPr lang="en-US" dirty="0"/>
              <a:t>Timeout based on estimates of round-trip time</a:t>
            </a:r>
          </a:p>
          <a:p>
            <a:pPr lvl="1"/>
            <a:r>
              <a:rPr lang="en-US" dirty="0"/>
              <a:t>Fast retransmit algorithm for rapid retransmission</a:t>
            </a:r>
          </a:p>
          <a:p>
            <a:pPr marL="762000" lvl="1" indent="0">
              <a:buNone/>
            </a:pPr>
            <a:endParaRPr lang="en-US" dirty="0"/>
          </a:p>
          <a:p>
            <a:r>
              <a:rPr lang="en-US" dirty="0"/>
              <a:t>Checksum</a:t>
            </a:r>
          </a:p>
          <a:p>
            <a:pPr lvl="1"/>
            <a:r>
              <a:rPr lang="en-US" dirty="0"/>
              <a:t>Used to detect corrupted data at the receiver</a:t>
            </a:r>
          </a:p>
          <a:p>
            <a:pPr lvl="1"/>
            <a:r>
              <a:rPr lang="en-US" dirty="0"/>
              <a:t>…leading the receiver to drop the packet</a:t>
            </a:r>
          </a:p>
          <a:p>
            <a:pPr marL="762000" lvl="1" indent="0">
              <a:buNone/>
            </a:pP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451C77A-DAB0-1A4D-063A-2B0383FFC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TCP Support for Reliable Delivery</a:t>
            </a:r>
          </a:p>
        </p:txBody>
      </p:sp>
    </p:spTree>
    <p:extLst>
      <p:ext uri="{BB962C8B-B14F-4D97-AF65-F5344CB8AC3E}">
        <p14:creationId xmlns:p14="http://schemas.microsoft.com/office/powerpoint/2010/main" val="153476380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00B93CB-A363-79A7-6D68-7CEF549C9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sz="4800" dirty="0"/>
              <a:t>1- TCP provides a Stream-of-Bytes service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C47465A-3C8F-D4E2-BD56-31FC175DDA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TCP Segments and Sequence Numbers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298774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Slide Number Placeholder 2">
            <a:extLst>
              <a:ext uri="{FF2B5EF4-FFF2-40B4-BE49-F238E27FC236}">
                <a16:creationId xmlns:a16="http://schemas.microsoft.com/office/drawing/2014/main" id="{8BAA0AD7-7E2F-6902-7DC3-708169B87B5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667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1pPr>
            <a:lvl2pPr marL="50574369" indent="-49964784" eaLnBrk="0" hangingPunct="0">
              <a:defRPr sz="2667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2pPr>
            <a:lvl3pPr eaLnBrk="0" hangingPunct="0">
              <a:defRPr sz="2667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3pPr>
            <a:lvl4pPr eaLnBrk="0" hangingPunct="0">
              <a:defRPr sz="2667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4pPr>
            <a:lvl5pPr eaLnBrk="0" hangingPunct="0">
              <a:defRPr sz="2667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5pPr>
            <a:lvl6pPr marL="609585" eaLnBrk="0" fontAlgn="base" hangingPunct="0">
              <a:spcBef>
                <a:spcPct val="0"/>
              </a:spcBef>
              <a:spcAft>
                <a:spcPct val="0"/>
              </a:spcAft>
              <a:defRPr sz="2667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6pPr>
            <a:lvl7pPr marL="1219170" eaLnBrk="0" fontAlgn="base" hangingPunct="0">
              <a:spcBef>
                <a:spcPct val="0"/>
              </a:spcBef>
              <a:spcAft>
                <a:spcPct val="0"/>
              </a:spcAft>
              <a:defRPr sz="2667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7pPr>
            <a:lvl8pPr marL="1828754" eaLnBrk="0" fontAlgn="base" hangingPunct="0">
              <a:spcBef>
                <a:spcPct val="0"/>
              </a:spcBef>
              <a:spcAft>
                <a:spcPct val="0"/>
              </a:spcAft>
              <a:defRPr sz="2667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8pPr>
            <a:lvl9pPr marL="2438339" eaLnBrk="0" fontAlgn="base" hangingPunct="0">
              <a:spcBef>
                <a:spcPct val="0"/>
              </a:spcBef>
              <a:spcAft>
                <a:spcPct val="0"/>
              </a:spcAft>
              <a:defRPr sz="2667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9pPr>
          </a:lstStyle>
          <a:p>
            <a:pPr algn="l" defTabSz="1219170" rtl="0" eaLnBrk="1" fontAlgn="base" hangingPunct="1">
              <a:spcBef>
                <a:spcPct val="0"/>
              </a:spcBef>
              <a:spcAft>
                <a:spcPct val="0"/>
              </a:spcAft>
            </a:pPr>
            <a:fld id="{E29B3527-0453-4E77-ADFF-7722EECC6D76}" type="slidenum">
              <a:rPr lang="en-US" altLang="en-US" sz="1600" kern="1200">
                <a:solidFill>
                  <a:srgbClr val="898989"/>
                </a:solidFill>
              </a:rPr>
              <a:pPr algn="l" defTabSz="1219170" rtl="0" eaLnBrk="1" fontAlgn="base" hangingPunct="1">
                <a:spcBef>
                  <a:spcPct val="0"/>
                </a:spcBef>
                <a:spcAft>
                  <a:spcPct val="0"/>
                </a:spcAft>
              </a:pPr>
              <a:t>35</a:t>
            </a:fld>
            <a:endParaRPr lang="en-US" altLang="en-US" sz="1600" kern="1200">
              <a:solidFill>
                <a:srgbClr val="898989"/>
              </a:solidFill>
            </a:endParaRPr>
          </a:p>
        </p:txBody>
      </p:sp>
      <p:sp>
        <p:nvSpPr>
          <p:cNvPr id="35843" name="Rectangle 104">
            <a:extLst>
              <a:ext uri="{FF2B5EF4-FFF2-40B4-BE49-F238E27FC236}">
                <a16:creationId xmlns:a16="http://schemas.microsoft.com/office/drawing/2014/main" id="{CA5F1E66-52EA-D379-1FC8-03F46028A32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TCP “Stream of Bytes” Service</a:t>
            </a:r>
          </a:p>
        </p:txBody>
      </p:sp>
      <p:grpSp>
        <p:nvGrpSpPr>
          <p:cNvPr id="35844" name="Group 3">
            <a:extLst>
              <a:ext uri="{FF2B5EF4-FFF2-40B4-BE49-F238E27FC236}">
                <a16:creationId xmlns:a16="http://schemas.microsoft.com/office/drawing/2014/main" id="{03E70B44-00AA-6D16-7D66-8DC624EF3CFA}"/>
              </a:ext>
            </a:extLst>
          </p:cNvPr>
          <p:cNvGrpSpPr>
            <a:grpSpLocks/>
          </p:cNvGrpSpPr>
          <p:nvPr/>
        </p:nvGrpSpPr>
        <p:grpSpPr bwMode="auto">
          <a:xfrm>
            <a:off x="3979333" y="2829984"/>
            <a:ext cx="6705600" cy="812800"/>
            <a:chOff x="912" y="1104"/>
            <a:chExt cx="3648" cy="384"/>
          </a:xfrm>
        </p:grpSpPr>
        <p:sp>
          <p:nvSpPr>
            <p:cNvPr id="35941" name="Line 4">
              <a:extLst>
                <a:ext uri="{FF2B5EF4-FFF2-40B4-BE49-F238E27FC236}">
                  <a16:creationId xmlns:a16="http://schemas.microsoft.com/office/drawing/2014/main" id="{0383BC58-26AE-5007-9200-55BA0579FEC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12" y="1104"/>
              <a:ext cx="331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1219170" rtl="0" fontAlgn="base">
                <a:spcBef>
                  <a:spcPct val="0"/>
                </a:spcBef>
                <a:spcAft>
                  <a:spcPct val="0"/>
                </a:spcAft>
              </a:pPr>
              <a:endParaRPr lang="en-US" sz="2667" b="1" kern="1200">
                <a:solidFill>
                  <a:prstClr val="black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5942" name="Line 5">
              <a:extLst>
                <a:ext uri="{FF2B5EF4-FFF2-40B4-BE49-F238E27FC236}">
                  <a16:creationId xmlns:a16="http://schemas.microsoft.com/office/drawing/2014/main" id="{95F9EB2D-E54B-982E-28AA-544231C1D07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12" y="1488"/>
              <a:ext cx="331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1219170" rtl="0" fontAlgn="base">
                <a:spcBef>
                  <a:spcPct val="0"/>
                </a:spcBef>
                <a:spcAft>
                  <a:spcPct val="0"/>
                </a:spcAft>
              </a:pPr>
              <a:endParaRPr lang="en-US" sz="2667" b="1" kern="1200">
                <a:solidFill>
                  <a:prstClr val="black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5943" name="Line 6">
              <a:extLst>
                <a:ext uri="{FF2B5EF4-FFF2-40B4-BE49-F238E27FC236}">
                  <a16:creationId xmlns:a16="http://schemas.microsoft.com/office/drawing/2014/main" id="{B21C75BA-D91B-4EA9-6D7A-172F677F49D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224" y="1104"/>
              <a:ext cx="336" cy="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1219170" rtl="0" fontAlgn="base">
                <a:spcBef>
                  <a:spcPct val="0"/>
                </a:spcBef>
                <a:spcAft>
                  <a:spcPct val="0"/>
                </a:spcAft>
              </a:pPr>
              <a:endParaRPr lang="en-US" sz="2667" b="1" kern="1200">
                <a:solidFill>
                  <a:prstClr val="black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5944" name="Line 7">
              <a:extLst>
                <a:ext uri="{FF2B5EF4-FFF2-40B4-BE49-F238E27FC236}">
                  <a16:creationId xmlns:a16="http://schemas.microsoft.com/office/drawing/2014/main" id="{D3F14A4A-AC04-82DF-BF11-E17CCB0CDC1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224" y="1488"/>
              <a:ext cx="336" cy="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1219170" rtl="0" fontAlgn="base">
                <a:spcBef>
                  <a:spcPct val="0"/>
                </a:spcBef>
                <a:spcAft>
                  <a:spcPct val="0"/>
                </a:spcAft>
              </a:pPr>
              <a:endParaRPr lang="en-US" sz="2667" b="1" kern="1200">
                <a:solidFill>
                  <a:prstClr val="black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endParaRPr>
            </a:p>
          </p:txBody>
        </p:sp>
      </p:grpSp>
      <p:sp>
        <p:nvSpPr>
          <p:cNvPr id="35845" name="Line 8">
            <a:extLst>
              <a:ext uri="{FF2B5EF4-FFF2-40B4-BE49-F238E27FC236}">
                <a16:creationId xmlns:a16="http://schemas.microsoft.com/office/drawing/2014/main" id="{D38F76E3-E58F-EAF2-1064-124B3619F295}"/>
              </a:ext>
            </a:extLst>
          </p:cNvPr>
          <p:cNvSpPr>
            <a:spLocks noChangeShapeType="1"/>
          </p:cNvSpPr>
          <p:nvPr/>
        </p:nvSpPr>
        <p:spPr bwMode="auto">
          <a:xfrm>
            <a:off x="3962400" y="2838451"/>
            <a:ext cx="0" cy="812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prstClr val="black"/>
              </a:solidFill>
              <a:latin typeface="Courier New" panose="02070309020205020404" pitchFamily="49" charset="0"/>
              <a:ea typeface="ＭＳ Ｐゴシック" panose="020B0600070205080204" pitchFamily="34" charset="-128"/>
            </a:endParaRPr>
          </a:p>
        </p:txBody>
      </p:sp>
      <p:sp>
        <p:nvSpPr>
          <p:cNvPr id="35846" name="Line 9">
            <a:extLst>
              <a:ext uri="{FF2B5EF4-FFF2-40B4-BE49-F238E27FC236}">
                <a16:creationId xmlns:a16="http://schemas.microsoft.com/office/drawing/2014/main" id="{E74B6F96-72B7-DE37-54E4-D2CBB5B7697B}"/>
              </a:ext>
            </a:extLst>
          </p:cNvPr>
          <p:cNvSpPr>
            <a:spLocks noChangeShapeType="1"/>
          </p:cNvSpPr>
          <p:nvPr/>
        </p:nvSpPr>
        <p:spPr bwMode="auto">
          <a:xfrm>
            <a:off x="4165600" y="2838451"/>
            <a:ext cx="0" cy="812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prstClr val="black"/>
              </a:solidFill>
              <a:latin typeface="Courier New" panose="02070309020205020404" pitchFamily="49" charset="0"/>
              <a:ea typeface="ＭＳ Ｐゴシック" panose="020B0600070205080204" pitchFamily="34" charset="-128"/>
            </a:endParaRPr>
          </a:p>
        </p:txBody>
      </p:sp>
      <p:sp>
        <p:nvSpPr>
          <p:cNvPr id="35847" name="Line 10">
            <a:extLst>
              <a:ext uri="{FF2B5EF4-FFF2-40B4-BE49-F238E27FC236}">
                <a16:creationId xmlns:a16="http://schemas.microsoft.com/office/drawing/2014/main" id="{BFBBDF03-CF55-513E-484B-7D58F8D4DF2B}"/>
              </a:ext>
            </a:extLst>
          </p:cNvPr>
          <p:cNvSpPr>
            <a:spLocks noChangeShapeType="1"/>
          </p:cNvSpPr>
          <p:nvPr/>
        </p:nvSpPr>
        <p:spPr bwMode="auto">
          <a:xfrm>
            <a:off x="4368800" y="2838451"/>
            <a:ext cx="0" cy="812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prstClr val="black"/>
              </a:solidFill>
              <a:latin typeface="Courier New" panose="02070309020205020404" pitchFamily="49" charset="0"/>
              <a:ea typeface="ＭＳ Ｐゴシック" panose="020B0600070205080204" pitchFamily="34" charset="-128"/>
            </a:endParaRPr>
          </a:p>
        </p:txBody>
      </p:sp>
      <p:sp>
        <p:nvSpPr>
          <p:cNvPr id="35848" name="Line 11">
            <a:extLst>
              <a:ext uri="{FF2B5EF4-FFF2-40B4-BE49-F238E27FC236}">
                <a16:creationId xmlns:a16="http://schemas.microsoft.com/office/drawing/2014/main" id="{A5089FAF-8F61-9458-C8D0-058742FC1851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0" y="2838451"/>
            <a:ext cx="0" cy="812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prstClr val="black"/>
              </a:solidFill>
              <a:latin typeface="Courier New" panose="02070309020205020404" pitchFamily="49" charset="0"/>
              <a:ea typeface="ＭＳ Ｐゴシック" panose="020B0600070205080204" pitchFamily="34" charset="-128"/>
            </a:endParaRPr>
          </a:p>
        </p:txBody>
      </p:sp>
      <p:sp>
        <p:nvSpPr>
          <p:cNvPr id="35849" name="Line 12">
            <a:extLst>
              <a:ext uri="{FF2B5EF4-FFF2-40B4-BE49-F238E27FC236}">
                <a16:creationId xmlns:a16="http://schemas.microsoft.com/office/drawing/2014/main" id="{A482B8FF-1CC1-713A-6A26-9C326D75D883}"/>
              </a:ext>
            </a:extLst>
          </p:cNvPr>
          <p:cNvSpPr>
            <a:spLocks noChangeShapeType="1"/>
          </p:cNvSpPr>
          <p:nvPr/>
        </p:nvSpPr>
        <p:spPr bwMode="auto">
          <a:xfrm>
            <a:off x="4775200" y="2838451"/>
            <a:ext cx="0" cy="812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prstClr val="black"/>
              </a:solidFill>
              <a:latin typeface="Courier New" panose="02070309020205020404" pitchFamily="49" charset="0"/>
              <a:ea typeface="ＭＳ Ｐゴシック" panose="020B0600070205080204" pitchFamily="34" charset="-128"/>
            </a:endParaRPr>
          </a:p>
        </p:txBody>
      </p:sp>
      <p:sp>
        <p:nvSpPr>
          <p:cNvPr id="35850" name="Line 13">
            <a:extLst>
              <a:ext uri="{FF2B5EF4-FFF2-40B4-BE49-F238E27FC236}">
                <a16:creationId xmlns:a16="http://schemas.microsoft.com/office/drawing/2014/main" id="{3E8F79B7-E0B5-06E4-1444-1DDD3341B7C2}"/>
              </a:ext>
            </a:extLst>
          </p:cNvPr>
          <p:cNvSpPr>
            <a:spLocks noChangeShapeType="1"/>
          </p:cNvSpPr>
          <p:nvPr/>
        </p:nvSpPr>
        <p:spPr bwMode="auto">
          <a:xfrm>
            <a:off x="4978400" y="2838451"/>
            <a:ext cx="0" cy="812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prstClr val="black"/>
              </a:solidFill>
              <a:latin typeface="Courier New" panose="02070309020205020404" pitchFamily="49" charset="0"/>
              <a:ea typeface="ＭＳ Ｐゴシック" panose="020B0600070205080204" pitchFamily="34" charset="-128"/>
            </a:endParaRPr>
          </a:p>
        </p:txBody>
      </p:sp>
      <p:sp>
        <p:nvSpPr>
          <p:cNvPr id="35851" name="Line 14">
            <a:extLst>
              <a:ext uri="{FF2B5EF4-FFF2-40B4-BE49-F238E27FC236}">
                <a16:creationId xmlns:a16="http://schemas.microsoft.com/office/drawing/2014/main" id="{8174D372-4CE3-8CD1-7596-2EF74B5E1614}"/>
              </a:ext>
            </a:extLst>
          </p:cNvPr>
          <p:cNvSpPr>
            <a:spLocks noChangeShapeType="1"/>
          </p:cNvSpPr>
          <p:nvPr/>
        </p:nvSpPr>
        <p:spPr bwMode="auto">
          <a:xfrm>
            <a:off x="5181600" y="2838451"/>
            <a:ext cx="0" cy="812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prstClr val="black"/>
              </a:solidFill>
              <a:latin typeface="Courier New" panose="02070309020205020404" pitchFamily="49" charset="0"/>
              <a:ea typeface="ＭＳ Ｐゴシック" panose="020B0600070205080204" pitchFamily="34" charset="-128"/>
            </a:endParaRPr>
          </a:p>
        </p:txBody>
      </p:sp>
      <p:sp>
        <p:nvSpPr>
          <p:cNvPr id="35852" name="Line 15">
            <a:extLst>
              <a:ext uri="{FF2B5EF4-FFF2-40B4-BE49-F238E27FC236}">
                <a16:creationId xmlns:a16="http://schemas.microsoft.com/office/drawing/2014/main" id="{3A27CBDB-4983-9C69-11F2-15775D042334}"/>
              </a:ext>
            </a:extLst>
          </p:cNvPr>
          <p:cNvSpPr>
            <a:spLocks noChangeShapeType="1"/>
          </p:cNvSpPr>
          <p:nvPr/>
        </p:nvSpPr>
        <p:spPr bwMode="auto">
          <a:xfrm>
            <a:off x="5384800" y="2838451"/>
            <a:ext cx="0" cy="812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prstClr val="black"/>
              </a:solidFill>
              <a:latin typeface="Courier New" panose="02070309020205020404" pitchFamily="49" charset="0"/>
              <a:ea typeface="ＭＳ Ｐゴシック" panose="020B0600070205080204" pitchFamily="34" charset="-128"/>
            </a:endParaRPr>
          </a:p>
        </p:txBody>
      </p:sp>
      <p:sp>
        <p:nvSpPr>
          <p:cNvPr id="35853" name="Line 16">
            <a:extLst>
              <a:ext uri="{FF2B5EF4-FFF2-40B4-BE49-F238E27FC236}">
                <a16:creationId xmlns:a16="http://schemas.microsoft.com/office/drawing/2014/main" id="{89CE27D9-FE61-735A-7392-1F2FAAD7B905}"/>
              </a:ext>
            </a:extLst>
          </p:cNvPr>
          <p:cNvSpPr>
            <a:spLocks noChangeShapeType="1"/>
          </p:cNvSpPr>
          <p:nvPr/>
        </p:nvSpPr>
        <p:spPr bwMode="auto">
          <a:xfrm>
            <a:off x="5588000" y="2838451"/>
            <a:ext cx="0" cy="812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prstClr val="black"/>
              </a:solidFill>
              <a:latin typeface="Courier New" panose="02070309020205020404" pitchFamily="49" charset="0"/>
              <a:ea typeface="ＭＳ Ｐゴシック" panose="020B0600070205080204" pitchFamily="34" charset="-128"/>
            </a:endParaRPr>
          </a:p>
        </p:txBody>
      </p:sp>
      <p:sp>
        <p:nvSpPr>
          <p:cNvPr id="35854" name="Line 17">
            <a:extLst>
              <a:ext uri="{FF2B5EF4-FFF2-40B4-BE49-F238E27FC236}">
                <a16:creationId xmlns:a16="http://schemas.microsoft.com/office/drawing/2014/main" id="{DEFA1546-B15E-3260-B9EC-03020631F823}"/>
              </a:ext>
            </a:extLst>
          </p:cNvPr>
          <p:cNvSpPr>
            <a:spLocks noChangeShapeType="1"/>
          </p:cNvSpPr>
          <p:nvPr/>
        </p:nvSpPr>
        <p:spPr bwMode="auto">
          <a:xfrm>
            <a:off x="5791200" y="2838451"/>
            <a:ext cx="0" cy="812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prstClr val="black"/>
              </a:solidFill>
              <a:latin typeface="Courier New" panose="02070309020205020404" pitchFamily="49" charset="0"/>
              <a:ea typeface="ＭＳ Ｐゴシック" panose="020B0600070205080204" pitchFamily="34" charset="-128"/>
            </a:endParaRPr>
          </a:p>
        </p:txBody>
      </p:sp>
      <p:sp>
        <p:nvSpPr>
          <p:cNvPr id="35855" name="Line 18">
            <a:extLst>
              <a:ext uri="{FF2B5EF4-FFF2-40B4-BE49-F238E27FC236}">
                <a16:creationId xmlns:a16="http://schemas.microsoft.com/office/drawing/2014/main" id="{079E52AA-874B-F60B-DC75-89D7A5A0BCDA}"/>
              </a:ext>
            </a:extLst>
          </p:cNvPr>
          <p:cNvSpPr>
            <a:spLocks noChangeShapeType="1"/>
          </p:cNvSpPr>
          <p:nvPr/>
        </p:nvSpPr>
        <p:spPr bwMode="auto">
          <a:xfrm>
            <a:off x="5994400" y="2838451"/>
            <a:ext cx="0" cy="812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prstClr val="black"/>
              </a:solidFill>
              <a:latin typeface="Courier New" panose="02070309020205020404" pitchFamily="49" charset="0"/>
              <a:ea typeface="ＭＳ Ｐゴシック" panose="020B0600070205080204" pitchFamily="34" charset="-128"/>
            </a:endParaRPr>
          </a:p>
        </p:txBody>
      </p:sp>
      <p:sp>
        <p:nvSpPr>
          <p:cNvPr id="35856" name="Line 19">
            <a:extLst>
              <a:ext uri="{FF2B5EF4-FFF2-40B4-BE49-F238E27FC236}">
                <a16:creationId xmlns:a16="http://schemas.microsoft.com/office/drawing/2014/main" id="{8E87F5BE-FB6B-A26A-A2B7-96E016938A93}"/>
              </a:ext>
            </a:extLst>
          </p:cNvPr>
          <p:cNvSpPr>
            <a:spLocks noChangeShapeType="1"/>
          </p:cNvSpPr>
          <p:nvPr/>
        </p:nvSpPr>
        <p:spPr bwMode="auto">
          <a:xfrm>
            <a:off x="6197600" y="2838451"/>
            <a:ext cx="0" cy="812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prstClr val="black"/>
              </a:solidFill>
              <a:latin typeface="Courier New" panose="02070309020205020404" pitchFamily="49" charset="0"/>
              <a:ea typeface="ＭＳ Ｐゴシック" panose="020B0600070205080204" pitchFamily="34" charset="-128"/>
            </a:endParaRPr>
          </a:p>
        </p:txBody>
      </p:sp>
      <p:sp>
        <p:nvSpPr>
          <p:cNvPr id="35857" name="Line 20">
            <a:extLst>
              <a:ext uri="{FF2B5EF4-FFF2-40B4-BE49-F238E27FC236}">
                <a16:creationId xmlns:a16="http://schemas.microsoft.com/office/drawing/2014/main" id="{47B697C0-2D73-A927-3396-87FD7C424D08}"/>
              </a:ext>
            </a:extLst>
          </p:cNvPr>
          <p:cNvSpPr>
            <a:spLocks noChangeShapeType="1"/>
          </p:cNvSpPr>
          <p:nvPr/>
        </p:nvSpPr>
        <p:spPr bwMode="auto">
          <a:xfrm>
            <a:off x="6400800" y="2838451"/>
            <a:ext cx="0" cy="812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prstClr val="black"/>
              </a:solidFill>
              <a:latin typeface="Courier New" panose="02070309020205020404" pitchFamily="49" charset="0"/>
              <a:ea typeface="ＭＳ Ｐゴシック" panose="020B0600070205080204" pitchFamily="34" charset="-128"/>
            </a:endParaRPr>
          </a:p>
        </p:txBody>
      </p:sp>
      <p:sp>
        <p:nvSpPr>
          <p:cNvPr id="35858" name="Line 21">
            <a:extLst>
              <a:ext uri="{FF2B5EF4-FFF2-40B4-BE49-F238E27FC236}">
                <a16:creationId xmlns:a16="http://schemas.microsoft.com/office/drawing/2014/main" id="{79615B81-3810-BD23-420B-420544BB46D0}"/>
              </a:ext>
            </a:extLst>
          </p:cNvPr>
          <p:cNvSpPr>
            <a:spLocks noChangeShapeType="1"/>
          </p:cNvSpPr>
          <p:nvPr/>
        </p:nvSpPr>
        <p:spPr bwMode="auto">
          <a:xfrm>
            <a:off x="6604000" y="2838451"/>
            <a:ext cx="0" cy="812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prstClr val="black"/>
              </a:solidFill>
              <a:latin typeface="Courier New" panose="02070309020205020404" pitchFamily="49" charset="0"/>
              <a:ea typeface="ＭＳ Ｐゴシック" panose="020B0600070205080204" pitchFamily="34" charset="-128"/>
            </a:endParaRPr>
          </a:p>
        </p:txBody>
      </p:sp>
      <p:sp>
        <p:nvSpPr>
          <p:cNvPr id="35859" name="Line 22">
            <a:extLst>
              <a:ext uri="{FF2B5EF4-FFF2-40B4-BE49-F238E27FC236}">
                <a16:creationId xmlns:a16="http://schemas.microsoft.com/office/drawing/2014/main" id="{07BA2E5C-FB3E-A6F8-1D31-45886B83E664}"/>
              </a:ext>
            </a:extLst>
          </p:cNvPr>
          <p:cNvSpPr>
            <a:spLocks noChangeShapeType="1"/>
          </p:cNvSpPr>
          <p:nvPr/>
        </p:nvSpPr>
        <p:spPr bwMode="auto">
          <a:xfrm>
            <a:off x="6807200" y="2838451"/>
            <a:ext cx="0" cy="812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prstClr val="black"/>
              </a:solidFill>
              <a:latin typeface="Courier New" panose="02070309020205020404" pitchFamily="49" charset="0"/>
              <a:ea typeface="ＭＳ Ｐゴシック" panose="020B0600070205080204" pitchFamily="34" charset="-128"/>
            </a:endParaRPr>
          </a:p>
        </p:txBody>
      </p:sp>
      <p:sp>
        <p:nvSpPr>
          <p:cNvPr id="35860" name="Line 23">
            <a:extLst>
              <a:ext uri="{FF2B5EF4-FFF2-40B4-BE49-F238E27FC236}">
                <a16:creationId xmlns:a16="http://schemas.microsoft.com/office/drawing/2014/main" id="{6FC1BF9E-764B-B47A-48CF-5B54AE5229A6}"/>
              </a:ext>
            </a:extLst>
          </p:cNvPr>
          <p:cNvSpPr>
            <a:spLocks noChangeShapeType="1"/>
          </p:cNvSpPr>
          <p:nvPr/>
        </p:nvSpPr>
        <p:spPr bwMode="auto">
          <a:xfrm>
            <a:off x="7010400" y="2838451"/>
            <a:ext cx="0" cy="812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prstClr val="black"/>
              </a:solidFill>
              <a:latin typeface="Courier New" panose="02070309020205020404" pitchFamily="49" charset="0"/>
              <a:ea typeface="ＭＳ Ｐゴシック" panose="020B0600070205080204" pitchFamily="34" charset="-128"/>
            </a:endParaRPr>
          </a:p>
        </p:txBody>
      </p:sp>
      <p:sp>
        <p:nvSpPr>
          <p:cNvPr id="35861" name="Line 24">
            <a:extLst>
              <a:ext uri="{FF2B5EF4-FFF2-40B4-BE49-F238E27FC236}">
                <a16:creationId xmlns:a16="http://schemas.microsoft.com/office/drawing/2014/main" id="{4FBF17D4-52F3-5539-CDC8-3E31DA8DE05A}"/>
              </a:ext>
            </a:extLst>
          </p:cNvPr>
          <p:cNvSpPr>
            <a:spLocks noChangeShapeType="1"/>
          </p:cNvSpPr>
          <p:nvPr/>
        </p:nvSpPr>
        <p:spPr bwMode="auto">
          <a:xfrm>
            <a:off x="7213600" y="2838451"/>
            <a:ext cx="0" cy="812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prstClr val="black"/>
              </a:solidFill>
              <a:latin typeface="Courier New" panose="02070309020205020404" pitchFamily="49" charset="0"/>
              <a:ea typeface="ＭＳ Ｐゴシック" panose="020B0600070205080204" pitchFamily="34" charset="-128"/>
            </a:endParaRPr>
          </a:p>
        </p:txBody>
      </p:sp>
      <p:sp>
        <p:nvSpPr>
          <p:cNvPr id="35862" name="Line 25">
            <a:extLst>
              <a:ext uri="{FF2B5EF4-FFF2-40B4-BE49-F238E27FC236}">
                <a16:creationId xmlns:a16="http://schemas.microsoft.com/office/drawing/2014/main" id="{6D7ED6BB-B130-20EB-7CB8-321C39838E01}"/>
              </a:ext>
            </a:extLst>
          </p:cNvPr>
          <p:cNvSpPr>
            <a:spLocks noChangeShapeType="1"/>
          </p:cNvSpPr>
          <p:nvPr/>
        </p:nvSpPr>
        <p:spPr bwMode="auto">
          <a:xfrm>
            <a:off x="7416800" y="2838451"/>
            <a:ext cx="0" cy="812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prstClr val="black"/>
              </a:solidFill>
              <a:latin typeface="Courier New" panose="02070309020205020404" pitchFamily="49" charset="0"/>
              <a:ea typeface="ＭＳ Ｐゴシック" panose="020B0600070205080204" pitchFamily="34" charset="-128"/>
            </a:endParaRPr>
          </a:p>
        </p:txBody>
      </p:sp>
      <p:sp>
        <p:nvSpPr>
          <p:cNvPr id="35863" name="Line 26">
            <a:extLst>
              <a:ext uri="{FF2B5EF4-FFF2-40B4-BE49-F238E27FC236}">
                <a16:creationId xmlns:a16="http://schemas.microsoft.com/office/drawing/2014/main" id="{69CA62D7-DB26-4D49-0D5D-E00CF128ACBA}"/>
              </a:ext>
            </a:extLst>
          </p:cNvPr>
          <p:cNvSpPr>
            <a:spLocks noChangeShapeType="1"/>
          </p:cNvSpPr>
          <p:nvPr/>
        </p:nvSpPr>
        <p:spPr bwMode="auto">
          <a:xfrm>
            <a:off x="7620000" y="2838451"/>
            <a:ext cx="0" cy="812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prstClr val="black"/>
              </a:solidFill>
              <a:latin typeface="Courier New" panose="02070309020205020404" pitchFamily="49" charset="0"/>
              <a:ea typeface="ＭＳ Ｐゴシック" panose="020B0600070205080204" pitchFamily="34" charset="-128"/>
            </a:endParaRPr>
          </a:p>
        </p:txBody>
      </p:sp>
      <p:sp>
        <p:nvSpPr>
          <p:cNvPr id="35864" name="Line 27">
            <a:extLst>
              <a:ext uri="{FF2B5EF4-FFF2-40B4-BE49-F238E27FC236}">
                <a16:creationId xmlns:a16="http://schemas.microsoft.com/office/drawing/2014/main" id="{9301BA3C-718C-CDF1-A984-A575D7711632}"/>
              </a:ext>
            </a:extLst>
          </p:cNvPr>
          <p:cNvSpPr>
            <a:spLocks noChangeShapeType="1"/>
          </p:cNvSpPr>
          <p:nvPr/>
        </p:nvSpPr>
        <p:spPr bwMode="auto">
          <a:xfrm>
            <a:off x="7823200" y="2838451"/>
            <a:ext cx="0" cy="812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prstClr val="black"/>
              </a:solidFill>
              <a:latin typeface="Courier New" panose="02070309020205020404" pitchFamily="49" charset="0"/>
              <a:ea typeface="ＭＳ Ｐゴシック" panose="020B0600070205080204" pitchFamily="34" charset="-128"/>
            </a:endParaRPr>
          </a:p>
        </p:txBody>
      </p:sp>
      <p:sp>
        <p:nvSpPr>
          <p:cNvPr id="35865" name="Line 28">
            <a:extLst>
              <a:ext uri="{FF2B5EF4-FFF2-40B4-BE49-F238E27FC236}">
                <a16:creationId xmlns:a16="http://schemas.microsoft.com/office/drawing/2014/main" id="{0470F6DC-02A0-9822-7054-1145C4D3FD2E}"/>
              </a:ext>
            </a:extLst>
          </p:cNvPr>
          <p:cNvSpPr>
            <a:spLocks noChangeShapeType="1"/>
          </p:cNvSpPr>
          <p:nvPr/>
        </p:nvSpPr>
        <p:spPr bwMode="auto">
          <a:xfrm>
            <a:off x="8026400" y="2838451"/>
            <a:ext cx="0" cy="812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prstClr val="black"/>
              </a:solidFill>
              <a:latin typeface="Courier New" panose="02070309020205020404" pitchFamily="49" charset="0"/>
              <a:ea typeface="ＭＳ Ｐゴシック" panose="020B0600070205080204" pitchFamily="34" charset="-128"/>
            </a:endParaRPr>
          </a:p>
        </p:txBody>
      </p:sp>
      <p:sp>
        <p:nvSpPr>
          <p:cNvPr id="35866" name="Line 29">
            <a:extLst>
              <a:ext uri="{FF2B5EF4-FFF2-40B4-BE49-F238E27FC236}">
                <a16:creationId xmlns:a16="http://schemas.microsoft.com/office/drawing/2014/main" id="{F03E1FEB-5C46-3726-BD10-E4175787A9C9}"/>
              </a:ext>
            </a:extLst>
          </p:cNvPr>
          <p:cNvSpPr>
            <a:spLocks noChangeShapeType="1"/>
          </p:cNvSpPr>
          <p:nvPr/>
        </p:nvSpPr>
        <p:spPr bwMode="auto">
          <a:xfrm>
            <a:off x="8229600" y="2838451"/>
            <a:ext cx="0" cy="812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prstClr val="black"/>
              </a:solidFill>
              <a:latin typeface="Courier New" panose="02070309020205020404" pitchFamily="49" charset="0"/>
              <a:ea typeface="ＭＳ Ｐゴシック" panose="020B0600070205080204" pitchFamily="34" charset="-128"/>
            </a:endParaRPr>
          </a:p>
        </p:txBody>
      </p:sp>
      <p:sp>
        <p:nvSpPr>
          <p:cNvPr id="35867" name="Line 30">
            <a:extLst>
              <a:ext uri="{FF2B5EF4-FFF2-40B4-BE49-F238E27FC236}">
                <a16:creationId xmlns:a16="http://schemas.microsoft.com/office/drawing/2014/main" id="{538EC192-877F-D5E4-E195-D23ECF09533C}"/>
              </a:ext>
            </a:extLst>
          </p:cNvPr>
          <p:cNvSpPr>
            <a:spLocks noChangeShapeType="1"/>
          </p:cNvSpPr>
          <p:nvPr/>
        </p:nvSpPr>
        <p:spPr bwMode="auto">
          <a:xfrm>
            <a:off x="8432800" y="2838451"/>
            <a:ext cx="0" cy="812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prstClr val="black"/>
              </a:solidFill>
              <a:latin typeface="Courier New" panose="02070309020205020404" pitchFamily="49" charset="0"/>
              <a:ea typeface="ＭＳ Ｐゴシック" panose="020B0600070205080204" pitchFamily="34" charset="-128"/>
            </a:endParaRPr>
          </a:p>
        </p:txBody>
      </p:sp>
      <p:sp>
        <p:nvSpPr>
          <p:cNvPr id="35868" name="Line 31">
            <a:extLst>
              <a:ext uri="{FF2B5EF4-FFF2-40B4-BE49-F238E27FC236}">
                <a16:creationId xmlns:a16="http://schemas.microsoft.com/office/drawing/2014/main" id="{8615DFDE-1107-E05C-67E1-446F059A317C}"/>
              </a:ext>
            </a:extLst>
          </p:cNvPr>
          <p:cNvSpPr>
            <a:spLocks noChangeShapeType="1"/>
          </p:cNvSpPr>
          <p:nvPr/>
        </p:nvSpPr>
        <p:spPr bwMode="auto">
          <a:xfrm>
            <a:off x="8636000" y="2838451"/>
            <a:ext cx="0" cy="812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prstClr val="black"/>
              </a:solidFill>
              <a:latin typeface="Courier New" panose="02070309020205020404" pitchFamily="49" charset="0"/>
              <a:ea typeface="ＭＳ Ｐゴシック" panose="020B0600070205080204" pitchFamily="34" charset="-128"/>
            </a:endParaRPr>
          </a:p>
        </p:txBody>
      </p:sp>
      <p:sp>
        <p:nvSpPr>
          <p:cNvPr id="35869" name="Line 32">
            <a:extLst>
              <a:ext uri="{FF2B5EF4-FFF2-40B4-BE49-F238E27FC236}">
                <a16:creationId xmlns:a16="http://schemas.microsoft.com/office/drawing/2014/main" id="{02B40520-52C2-2F0E-CFD2-2A4AE08D2AB4}"/>
              </a:ext>
            </a:extLst>
          </p:cNvPr>
          <p:cNvSpPr>
            <a:spLocks noChangeShapeType="1"/>
          </p:cNvSpPr>
          <p:nvPr/>
        </p:nvSpPr>
        <p:spPr bwMode="auto">
          <a:xfrm>
            <a:off x="8839200" y="2838451"/>
            <a:ext cx="0" cy="812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prstClr val="black"/>
              </a:solidFill>
              <a:latin typeface="Courier New" panose="02070309020205020404" pitchFamily="49" charset="0"/>
              <a:ea typeface="ＭＳ Ｐゴシック" panose="020B0600070205080204" pitchFamily="34" charset="-128"/>
            </a:endParaRPr>
          </a:p>
        </p:txBody>
      </p:sp>
      <p:sp>
        <p:nvSpPr>
          <p:cNvPr id="35870" name="Line 33">
            <a:extLst>
              <a:ext uri="{FF2B5EF4-FFF2-40B4-BE49-F238E27FC236}">
                <a16:creationId xmlns:a16="http://schemas.microsoft.com/office/drawing/2014/main" id="{DB6A0A8F-9A1C-7862-0BDF-9C7D4C6C45A9}"/>
              </a:ext>
            </a:extLst>
          </p:cNvPr>
          <p:cNvSpPr>
            <a:spLocks noChangeShapeType="1"/>
          </p:cNvSpPr>
          <p:nvPr/>
        </p:nvSpPr>
        <p:spPr bwMode="auto">
          <a:xfrm>
            <a:off x="9042400" y="2838451"/>
            <a:ext cx="0" cy="812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prstClr val="black"/>
              </a:solidFill>
              <a:latin typeface="Courier New" panose="02070309020205020404" pitchFamily="49" charset="0"/>
              <a:ea typeface="ＭＳ Ｐゴシック" panose="020B0600070205080204" pitchFamily="34" charset="-128"/>
            </a:endParaRPr>
          </a:p>
        </p:txBody>
      </p:sp>
      <p:sp>
        <p:nvSpPr>
          <p:cNvPr id="35871" name="Line 34">
            <a:extLst>
              <a:ext uri="{FF2B5EF4-FFF2-40B4-BE49-F238E27FC236}">
                <a16:creationId xmlns:a16="http://schemas.microsoft.com/office/drawing/2014/main" id="{0ED94F5B-67B4-3AE9-1052-A247BC00F7CD}"/>
              </a:ext>
            </a:extLst>
          </p:cNvPr>
          <p:cNvSpPr>
            <a:spLocks noChangeShapeType="1"/>
          </p:cNvSpPr>
          <p:nvPr/>
        </p:nvSpPr>
        <p:spPr bwMode="auto">
          <a:xfrm>
            <a:off x="9245600" y="2838451"/>
            <a:ext cx="0" cy="812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prstClr val="black"/>
              </a:solidFill>
              <a:latin typeface="Courier New" panose="02070309020205020404" pitchFamily="49" charset="0"/>
              <a:ea typeface="ＭＳ Ｐゴシック" panose="020B0600070205080204" pitchFamily="34" charset="-128"/>
            </a:endParaRPr>
          </a:p>
        </p:txBody>
      </p:sp>
      <p:sp>
        <p:nvSpPr>
          <p:cNvPr id="35872" name="Line 35">
            <a:extLst>
              <a:ext uri="{FF2B5EF4-FFF2-40B4-BE49-F238E27FC236}">
                <a16:creationId xmlns:a16="http://schemas.microsoft.com/office/drawing/2014/main" id="{0BACE223-D2A8-E9D6-5F5F-08AB2D5B2869}"/>
              </a:ext>
            </a:extLst>
          </p:cNvPr>
          <p:cNvSpPr>
            <a:spLocks noChangeShapeType="1"/>
          </p:cNvSpPr>
          <p:nvPr/>
        </p:nvSpPr>
        <p:spPr bwMode="auto">
          <a:xfrm>
            <a:off x="9448800" y="2838451"/>
            <a:ext cx="0" cy="812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prstClr val="black"/>
              </a:solidFill>
              <a:latin typeface="Courier New" panose="02070309020205020404" pitchFamily="49" charset="0"/>
              <a:ea typeface="ＭＳ Ｐゴシック" panose="020B0600070205080204" pitchFamily="34" charset="-128"/>
            </a:endParaRPr>
          </a:p>
        </p:txBody>
      </p:sp>
      <p:sp>
        <p:nvSpPr>
          <p:cNvPr id="35873" name="Line 36">
            <a:extLst>
              <a:ext uri="{FF2B5EF4-FFF2-40B4-BE49-F238E27FC236}">
                <a16:creationId xmlns:a16="http://schemas.microsoft.com/office/drawing/2014/main" id="{A4377B47-1BCC-3C04-8362-C43ABF5A794A}"/>
              </a:ext>
            </a:extLst>
          </p:cNvPr>
          <p:cNvSpPr>
            <a:spLocks noChangeShapeType="1"/>
          </p:cNvSpPr>
          <p:nvPr/>
        </p:nvSpPr>
        <p:spPr bwMode="auto">
          <a:xfrm>
            <a:off x="9652000" y="2838451"/>
            <a:ext cx="0" cy="812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prstClr val="black"/>
              </a:solidFill>
              <a:latin typeface="Courier New" panose="02070309020205020404" pitchFamily="49" charset="0"/>
              <a:ea typeface="ＭＳ Ｐゴシック" panose="020B0600070205080204" pitchFamily="34" charset="-128"/>
            </a:endParaRPr>
          </a:p>
        </p:txBody>
      </p:sp>
      <p:sp>
        <p:nvSpPr>
          <p:cNvPr id="35874" name="Line 37">
            <a:extLst>
              <a:ext uri="{FF2B5EF4-FFF2-40B4-BE49-F238E27FC236}">
                <a16:creationId xmlns:a16="http://schemas.microsoft.com/office/drawing/2014/main" id="{1256B510-9C5E-494C-0CCF-FB3FB1A445DB}"/>
              </a:ext>
            </a:extLst>
          </p:cNvPr>
          <p:cNvSpPr>
            <a:spLocks noChangeShapeType="1"/>
          </p:cNvSpPr>
          <p:nvPr/>
        </p:nvSpPr>
        <p:spPr bwMode="auto">
          <a:xfrm>
            <a:off x="9855200" y="2838451"/>
            <a:ext cx="0" cy="812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prstClr val="black"/>
              </a:solidFill>
              <a:latin typeface="Courier New" panose="02070309020205020404" pitchFamily="49" charset="0"/>
              <a:ea typeface="ＭＳ Ｐゴシック" panose="020B0600070205080204" pitchFamily="34" charset="-128"/>
            </a:endParaRPr>
          </a:p>
        </p:txBody>
      </p:sp>
      <p:sp>
        <p:nvSpPr>
          <p:cNvPr id="35875" name="Line 38">
            <a:extLst>
              <a:ext uri="{FF2B5EF4-FFF2-40B4-BE49-F238E27FC236}">
                <a16:creationId xmlns:a16="http://schemas.microsoft.com/office/drawing/2014/main" id="{675ED4D0-55EE-03AC-E5E4-0FFD3E6D104B}"/>
              </a:ext>
            </a:extLst>
          </p:cNvPr>
          <p:cNvSpPr>
            <a:spLocks noChangeShapeType="1"/>
          </p:cNvSpPr>
          <p:nvPr/>
        </p:nvSpPr>
        <p:spPr bwMode="auto">
          <a:xfrm>
            <a:off x="10058400" y="2838451"/>
            <a:ext cx="0" cy="812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prstClr val="black"/>
              </a:solidFill>
              <a:latin typeface="Courier New" panose="02070309020205020404" pitchFamily="49" charset="0"/>
              <a:ea typeface="ＭＳ Ｐゴシック" panose="020B0600070205080204" pitchFamily="34" charset="-128"/>
            </a:endParaRPr>
          </a:p>
        </p:txBody>
      </p:sp>
      <p:sp>
        <p:nvSpPr>
          <p:cNvPr id="35876" name="Line 39">
            <a:extLst>
              <a:ext uri="{FF2B5EF4-FFF2-40B4-BE49-F238E27FC236}">
                <a16:creationId xmlns:a16="http://schemas.microsoft.com/office/drawing/2014/main" id="{81499FF9-9503-015C-3DEE-40AC39E3894C}"/>
              </a:ext>
            </a:extLst>
          </p:cNvPr>
          <p:cNvSpPr>
            <a:spLocks noChangeShapeType="1"/>
          </p:cNvSpPr>
          <p:nvPr/>
        </p:nvSpPr>
        <p:spPr bwMode="auto">
          <a:xfrm>
            <a:off x="10261600" y="2838451"/>
            <a:ext cx="0" cy="812800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prstClr val="black"/>
              </a:solidFill>
              <a:latin typeface="Courier New" panose="02070309020205020404" pitchFamily="49" charset="0"/>
              <a:ea typeface="ＭＳ Ｐゴシック" panose="020B0600070205080204" pitchFamily="34" charset="-128"/>
            </a:endParaRPr>
          </a:p>
        </p:txBody>
      </p:sp>
      <p:sp>
        <p:nvSpPr>
          <p:cNvPr id="35877" name="Line 40">
            <a:extLst>
              <a:ext uri="{FF2B5EF4-FFF2-40B4-BE49-F238E27FC236}">
                <a16:creationId xmlns:a16="http://schemas.microsoft.com/office/drawing/2014/main" id="{D62FB843-95AD-7FFE-8CC4-A107877C69CF}"/>
              </a:ext>
            </a:extLst>
          </p:cNvPr>
          <p:cNvSpPr>
            <a:spLocks noChangeShapeType="1"/>
          </p:cNvSpPr>
          <p:nvPr/>
        </p:nvSpPr>
        <p:spPr bwMode="auto">
          <a:xfrm>
            <a:off x="10464800" y="2838451"/>
            <a:ext cx="0" cy="812800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prstClr val="black"/>
              </a:solidFill>
              <a:latin typeface="Courier New" panose="02070309020205020404" pitchFamily="49" charset="0"/>
              <a:ea typeface="ＭＳ Ｐゴシック" panose="020B0600070205080204" pitchFamily="34" charset="-128"/>
            </a:endParaRPr>
          </a:p>
        </p:txBody>
      </p:sp>
      <p:sp>
        <p:nvSpPr>
          <p:cNvPr id="35878" name="Text Box 41">
            <a:extLst>
              <a:ext uri="{FF2B5EF4-FFF2-40B4-BE49-F238E27FC236}">
                <a16:creationId xmlns:a16="http://schemas.microsoft.com/office/drawing/2014/main" id="{38951B92-3E40-75C2-4B18-C74BFCB3DD1B}"/>
              </a:ext>
            </a:extLst>
          </p:cNvPr>
          <p:cNvSpPr txBox="1">
            <a:spLocks noChangeArrowheads="1"/>
          </p:cNvSpPr>
          <p:nvPr/>
        </p:nvSpPr>
        <p:spPr bwMode="auto">
          <a:xfrm rot="5390887">
            <a:off x="3718752" y="3058640"/>
            <a:ext cx="72648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9pPr>
          </a:lstStyle>
          <a:p>
            <a:pPr algn="l" defTabSz="1219170" rtl="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600" b="0" kern="1200">
                <a:solidFill>
                  <a:prstClr val="black"/>
                </a:solidFill>
                <a:latin typeface="Times New Roman" panose="02020603050405020304" pitchFamily="18" charset="0"/>
              </a:rPr>
              <a:t>Byte 0</a:t>
            </a:r>
          </a:p>
        </p:txBody>
      </p:sp>
      <p:sp>
        <p:nvSpPr>
          <p:cNvPr id="35879" name="Text Box 42">
            <a:extLst>
              <a:ext uri="{FF2B5EF4-FFF2-40B4-BE49-F238E27FC236}">
                <a16:creationId xmlns:a16="http://schemas.microsoft.com/office/drawing/2014/main" id="{9D79B5A8-AB64-F2CD-FD52-99918DA2E3DD}"/>
              </a:ext>
            </a:extLst>
          </p:cNvPr>
          <p:cNvSpPr txBox="1">
            <a:spLocks noChangeArrowheads="1"/>
          </p:cNvSpPr>
          <p:nvPr/>
        </p:nvSpPr>
        <p:spPr bwMode="auto">
          <a:xfrm rot="5390887">
            <a:off x="3921952" y="3058640"/>
            <a:ext cx="72648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9pPr>
          </a:lstStyle>
          <a:p>
            <a:pPr algn="l" defTabSz="1219170" rtl="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600" b="0" kern="1200">
                <a:solidFill>
                  <a:prstClr val="black"/>
                </a:solidFill>
                <a:latin typeface="Times New Roman" panose="02020603050405020304" pitchFamily="18" charset="0"/>
              </a:rPr>
              <a:t>Byte 1</a:t>
            </a:r>
          </a:p>
        </p:txBody>
      </p:sp>
      <p:sp>
        <p:nvSpPr>
          <p:cNvPr id="35880" name="Text Box 43">
            <a:extLst>
              <a:ext uri="{FF2B5EF4-FFF2-40B4-BE49-F238E27FC236}">
                <a16:creationId xmlns:a16="http://schemas.microsoft.com/office/drawing/2014/main" id="{0163E7E6-3171-AE67-9177-D6C0EE214432}"/>
              </a:ext>
            </a:extLst>
          </p:cNvPr>
          <p:cNvSpPr txBox="1">
            <a:spLocks noChangeArrowheads="1"/>
          </p:cNvSpPr>
          <p:nvPr/>
        </p:nvSpPr>
        <p:spPr bwMode="auto">
          <a:xfrm rot="5390887">
            <a:off x="4127269" y="3060757"/>
            <a:ext cx="72648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9pPr>
          </a:lstStyle>
          <a:p>
            <a:pPr algn="l" defTabSz="1219170" rtl="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600" b="0" kern="1200">
                <a:solidFill>
                  <a:prstClr val="black"/>
                </a:solidFill>
                <a:latin typeface="Times New Roman" panose="02020603050405020304" pitchFamily="18" charset="0"/>
              </a:rPr>
              <a:t>Byte 2</a:t>
            </a:r>
          </a:p>
        </p:txBody>
      </p:sp>
      <p:sp>
        <p:nvSpPr>
          <p:cNvPr id="35881" name="Text Box 44">
            <a:extLst>
              <a:ext uri="{FF2B5EF4-FFF2-40B4-BE49-F238E27FC236}">
                <a16:creationId xmlns:a16="http://schemas.microsoft.com/office/drawing/2014/main" id="{6B9B4F2B-FBDD-4998-3EDE-0EB9CAB90A4C}"/>
              </a:ext>
            </a:extLst>
          </p:cNvPr>
          <p:cNvSpPr txBox="1">
            <a:spLocks noChangeArrowheads="1"/>
          </p:cNvSpPr>
          <p:nvPr/>
        </p:nvSpPr>
        <p:spPr bwMode="auto">
          <a:xfrm rot="5390887">
            <a:off x="4330469" y="3060757"/>
            <a:ext cx="72648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9pPr>
          </a:lstStyle>
          <a:p>
            <a:pPr algn="l" defTabSz="1219170" rtl="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600" b="0" kern="1200">
                <a:solidFill>
                  <a:prstClr val="black"/>
                </a:solidFill>
                <a:latin typeface="Times New Roman" panose="02020603050405020304" pitchFamily="18" charset="0"/>
              </a:rPr>
              <a:t>Byte 3</a:t>
            </a:r>
          </a:p>
        </p:txBody>
      </p:sp>
      <p:sp>
        <p:nvSpPr>
          <p:cNvPr id="35882" name="Line 45">
            <a:extLst>
              <a:ext uri="{FF2B5EF4-FFF2-40B4-BE49-F238E27FC236}">
                <a16:creationId xmlns:a16="http://schemas.microsoft.com/office/drawing/2014/main" id="{7890C0E8-79FC-C951-32AF-CD19E48D4C0E}"/>
              </a:ext>
            </a:extLst>
          </p:cNvPr>
          <p:cNvSpPr>
            <a:spLocks noChangeShapeType="1"/>
          </p:cNvSpPr>
          <p:nvPr/>
        </p:nvSpPr>
        <p:spPr bwMode="auto">
          <a:xfrm>
            <a:off x="4876800" y="3448051"/>
            <a:ext cx="406400" cy="6349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prstClr val="black"/>
              </a:solidFill>
              <a:latin typeface="Courier New" panose="02070309020205020404" pitchFamily="49" charset="0"/>
              <a:ea typeface="ＭＳ Ｐゴシック" panose="020B0600070205080204" pitchFamily="34" charset="-128"/>
            </a:endParaRPr>
          </a:p>
        </p:txBody>
      </p:sp>
      <p:grpSp>
        <p:nvGrpSpPr>
          <p:cNvPr id="35883" name="Group 46">
            <a:extLst>
              <a:ext uri="{FF2B5EF4-FFF2-40B4-BE49-F238E27FC236}">
                <a16:creationId xmlns:a16="http://schemas.microsoft.com/office/drawing/2014/main" id="{3455E4BE-A781-ADC6-C84B-2B06D50AE495}"/>
              </a:ext>
            </a:extLst>
          </p:cNvPr>
          <p:cNvGrpSpPr>
            <a:grpSpLocks/>
          </p:cNvGrpSpPr>
          <p:nvPr/>
        </p:nvGrpSpPr>
        <p:grpSpPr bwMode="auto">
          <a:xfrm>
            <a:off x="5689600" y="7112000"/>
            <a:ext cx="6705600" cy="812800"/>
            <a:chOff x="912" y="1104"/>
            <a:chExt cx="3648" cy="384"/>
          </a:xfrm>
        </p:grpSpPr>
        <p:sp>
          <p:nvSpPr>
            <p:cNvPr id="35937" name="Line 47">
              <a:extLst>
                <a:ext uri="{FF2B5EF4-FFF2-40B4-BE49-F238E27FC236}">
                  <a16:creationId xmlns:a16="http://schemas.microsoft.com/office/drawing/2014/main" id="{E79EF3CE-CBB3-F082-2C9B-8FECDEF1783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12" y="1104"/>
              <a:ext cx="331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1219170" rtl="0" fontAlgn="base">
                <a:spcBef>
                  <a:spcPct val="0"/>
                </a:spcBef>
                <a:spcAft>
                  <a:spcPct val="0"/>
                </a:spcAft>
              </a:pPr>
              <a:endParaRPr lang="en-US" sz="2667" b="1" kern="1200">
                <a:solidFill>
                  <a:prstClr val="black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5938" name="Line 48">
              <a:extLst>
                <a:ext uri="{FF2B5EF4-FFF2-40B4-BE49-F238E27FC236}">
                  <a16:creationId xmlns:a16="http://schemas.microsoft.com/office/drawing/2014/main" id="{2F8F997C-FFBD-0992-9133-2D46E29DA2C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12" y="1488"/>
              <a:ext cx="331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1219170" rtl="0" fontAlgn="base">
                <a:spcBef>
                  <a:spcPct val="0"/>
                </a:spcBef>
                <a:spcAft>
                  <a:spcPct val="0"/>
                </a:spcAft>
              </a:pPr>
              <a:endParaRPr lang="en-US" sz="2667" b="1" kern="1200">
                <a:solidFill>
                  <a:prstClr val="black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5939" name="Line 49">
              <a:extLst>
                <a:ext uri="{FF2B5EF4-FFF2-40B4-BE49-F238E27FC236}">
                  <a16:creationId xmlns:a16="http://schemas.microsoft.com/office/drawing/2014/main" id="{28C30C7F-DEB7-9D80-4EC5-611F2CD5AE5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224" y="1104"/>
              <a:ext cx="336" cy="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1219170" rtl="0" fontAlgn="base">
                <a:spcBef>
                  <a:spcPct val="0"/>
                </a:spcBef>
                <a:spcAft>
                  <a:spcPct val="0"/>
                </a:spcAft>
              </a:pPr>
              <a:endParaRPr lang="en-US" sz="2667" b="1" kern="1200">
                <a:solidFill>
                  <a:prstClr val="black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5940" name="Line 50">
              <a:extLst>
                <a:ext uri="{FF2B5EF4-FFF2-40B4-BE49-F238E27FC236}">
                  <a16:creationId xmlns:a16="http://schemas.microsoft.com/office/drawing/2014/main" id="{0228B012-04DA-7CD9-D0B7-D0387D30EB0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224" y="1488"/>
              <a:ext cx="336" cy="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1219170" rtl="0" fontAlgn="base">
                <a:spcBef>
                  <a:spcPct val="0"/>
                </a:spcBef>
                <a:spcAft>
                  <a:spcPct val="0"/>
                </a:spcAft>
              </a:pPr>
              <a:endParaRPr lang="en-US" sz="2667" b="1" kern="1200">
                <a:solidFill>
                  <a:prstClr val="black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endParaRPr>
            </a:p>
          </p:txBody>
        </p:sp>
      </p:grpSp>
      <p:sp>
        <p:nvSpPr>
          <p:cNvPr id="35884" name="Line 51">
            <a:extLst>
              <a:ext uri="{FF2B5EF4-FFF2-40B4-BE49-F238E27FC236}">
                <a16:creationId xmlns:a16="http://schemas.microsoft.com/office/drawing/2014/main" id="{0EEDB96B-1105-FA74-D8CC-5EACCE25316D}"/>
              </a:ext>
            </a:extLst>
          </p:cNvPr>
          <p:cNvSpPr>
            <a:spLocks noChangeShapeType="1"/>
          </p:cNvSpPr>
          <p:nvPr/>
        </p:nvSpPr>
        <p:spPr bwMode="auto">
          <a:xfrm>
            <a:off x="5689600" y="7112000"/>
            <a:ext cx="0" cy="812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prstClr val="black"/>
              </a:solidFill>
              <a:latin typeface="Courier New" panose="02070309020205020404" pitchFamily="49" charset="0"/>
              <a:ea typeface="ＭＳ Ｐゴシック" panose="020B0600070205080204" pitchFamily="34" charset="-128"/>
            </a:endParaRPr>
          </a:p>
        </p:txBody>
      </p:sp>
      <p:sp>
        <p:nvSpPr>
          <p:cNvPr id="35885" name="Line 52">
            <a:extLst>
              <a:ext uri="{FF2B5EF4-FFF2-40B4-BE49-F238E27FC236}">
                <a16:creationId xmlns:a16="http://schemas.microsoft.com/office/drawing/2014/main" id="{A063ADDA-9B9C-8B4E-18D5-94543EEF3C82}"/>
              </a:ext>
            </a:extLst>
          </p:cNvPr>
          <p:cNvSpPr>
            <a:spLocks noChangeShapeType="1"/>
          </p:cNvSpPr>
          <p:nvPr/>
        </p:nvSpPr>
        <p:spPr bwMode="auto">
          <a:xfrm>
            <a:off x="5892800" y="7112000"/>
            <a:ext cx="0" cy="812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prstClr val="black"/>
              </a:solidFill>
              <a:latin typeface="Courier New" panose="02070309020205020404" pitchFamily="49" charset="0"/>
              <a:ea typeface="ＭＳ Ｐゴシック" panose="020B0600070205080204" pitchFamily="34" charset="-128"/>
            </a:endParaRPr>
          </a:p>
        </p:txBody>
      </p:sp>
      <p:sp>
        <p:nvSpPr>
          <p:cNvPr id="35886" name="Line 53">
            <a:extLst>
              <a:ext uri="{FF2B5EF4-FFF2-40B4-BE49-F238E27FC236}">
                <a16:creationId xmlns:a16="http://schemas.microsoft.com/office/drawing/2014/main" id="{CB7C3DE9-C1EA-2E44-601B-28728EB26B40}"/>
              </a:ext>
            </a:extLst>
          </p:cNvPr>
          <p:cNvSpPr>
            <a:spLocks noChangeShapeType="1"/>
          </p:cNvSpPr>
          <p:nvPr/>
        </p:nvSpPr>
        <p:spPr bwMode="auto">
          <a:xfrm>
            <a:off x="6096000" y="7112000"/>
            <a:ext cx="0" cy="812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prstClr val="black"/>
              </a:solidFill>
              <a:latin typeface="Courier New" panose="02070309020205020404" pitchFamily="49" charset="0"/>
              <a:ea typeface="ＭＳ Ｐゴシック" panose="020B0600070205080204" pitchFamily="34" charset="-128"/>
            </a:endParaRPr>
          </a:p>
        </p:txBody>
      </p:sp>
      <p:sp>
        <p:nvSpPr>
          <p:cNvPr id="35887" name="Line 54">
            <a:extLst>
              <a:ext uri="{FF2B5EF4-FFF2-40B4-BE49-F238E27FC236}">
                <a16:creationId xmlns:a16="http://schemas.microsoft.com/office/drawing/2014/main" id="{A9D611CD-A4CA-6BD4-CB7A-6CE263D1B078}"/>
              </a:ext>
            </a:extLst>
          </p:cNvPr>
          <p:cNvSpPr>
            <a:spLocks noChangeShapeType="1"/>
          </p:cNvSpPr>
          <p:nvPr/>
        </p:nvSpPr>
        <p:spPr bwMode="auto">
          <a:xfrm>
            <a:off x="6299200" y="7112000"/>
            <a:ext cx="0" cy="812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prstClr val="black"/>
              </a:solidFill>
              <a:latin typeface="Courier New" panose="02070309020205020404" pitchFamily="49" charset="0"/>
              <a:ea typeface="ＭＳ Ｐゴシック" panose="020B0600070205080204" pitchFamily="34" charset="-128"/>
            </a:endParaRPr>
          </a:p>
        </p:txBody>
      </p:sp>
      <p:sp>
        <p:nvSpPr>
          <p:cNvPr id="35888" name="Line 55">
            <a:extLst>
              <a:ext uri="{FF2B5EF4-FFF2-40B4-BE49-F238E27FC236}">
                <a16:creationId xmlns:a16="http://schemas.microsoft.com/office/drawing/2014/main" id="{BA765215-46CC-76FD-9D35-5337668F7EA8}"/>
              </a:ext>
            </a:extLst>
          </p:cNvPr>
          <p:cNvSpPr>
            <a:spLocks noChangeShapeType="1"/>
          </p:cNvSpPr>
          <p:nvPr/>
        </p:nvSpPr>
        <p:spPr bwMode="auto">
          <a:xfrm>
            <a:off x="6502400" y="7112000"/>
            <a:ext cx="0" cy="812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prstClr val="black"/>
              </a:solidFill>
              <a:latin typeface="Courier New" panose="02070309020205020404" pitchFamily="49" charset="0"/>
              <a:ea typeface="ＭＳ Ｐゴシック" panose="020B0600070205080204" pitchFamily="34" charset="-128"/>
            </a:endParaRPr>
          </a:p>
        </p:txBody>
      </p:sp>
      <p:sp>
        <p:nvSpPr>
          <p:cNvPr id="35889" name="Line 56">
            <a:extLst>
              <a:ext uri="{FF2B5EF4-FFF2-40B4-BE49-F238E27FC236}">
                <a16:creationId xmlns:a16="http://schemas.microsoft.com/office/drawing/2014/main" id="{CA8E0903-CEEA-64CB-115E-B5F8B0462301}"/>
              </a:ext>
            </a:extLst>
          </p:cNvPr>
          <p:cNvSpPr>
            <a:spLocks noChangeShapeType="1"/>
          </p:cNvSpPr>
          <p:nvPr/>
        </p:nvSpPr>
        <p:spPr bwMode="auto">
          <a:xfrm>
            <a:off x="6705600" y="7112000"/>
            <a:ext cx="0" cy="812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prstClr val="black"/>
              </a:solidFill>
              <a:latin typeface="Courier New" panose="02070309020205020404" pitchFamily="49" charset="0"/>
              <a:ea typeface="ＭＳ Ｐゴシック" panose="020B0600070205080204" pitchFamily="34" charset="-128"/>
            </a:endParaRPr>
          </a:p>
        </p:txBody>
      </p:sp>
      <p:sp>
        <p:nvSpPr>
          <p:cNvPr id="35890" name="Line 57">
            <a:extLst>
              <a:ext uri="{FF2B5EF4-FFF2-40B4-BE49-F238E27FC236}">
                <a16:creationId xmlns:a16="http://schemas.microsoft.com/office/drawing/2014/main" id="{3C93E23F-CF9B-8CDB-3CC7-BCC56B5B5B03}"/>
              </a:ext>
            </a:extLst>
          </p:cNvPr>
          <p:cNvSpPr>
            <a:spLocks noChangeShapeType="1"/>
          </p:cNvSpPr>
          <p:nvPr/>
        </p:nvSpPr>
        <p:spPr bwMode="auto">
          <a:xfrm>
            <a:off x="6908800" y="7112000"/>
            <a:ext cx="0" cy="812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prstClr val="black"/>
              </a:solidFill>
              <a:latin typeface="Courier New" panose="02070309020205020404" pitchFamily="49" charset="0"/>
              <a:ea typeface="ＭＳ Ｐゴシック" panose="020B0600070205080204" pitchFamily="34" charset="-128"/>
            </a:endParaRPr>
          </a:p>
        </p:txBody>
      </p:sp>
      <p:sp>
        <p:nvSpPr>
          <p:cNvPr id="35891" name="Line 58">
            <a:extLst>
              <a:ext uri="{FF2B5EF4-FFF2-40B4-BE49-F238E27FC236}">
                <a16:creationId xmlns:a16="http://schemas.microsoft.com/office/drawing/2014/main" id="{6CBCBF48-53F9-98E1-E37C-ACD99AEB6F61}"/>
              </a:ext>
            </a:extLst>
          </p:cNvPr>
          <p:cNvSpPr>
            <a:spLocks noChangeShapeType="1"/>
          </p:cNvSpPr>
          <p:nvPr/>
        </p:nvSpPr>
        <p:spPr bwMode="auto">
          <a:xfrm>
            <a:off x="7112000" y="7112000"/>
            <a:ext cx="0" cy="812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prstClr val="black"/>
              </a:solidFill>
              <a:latin typeface="Courier New" panose="02070309020205020404" pitchFamily="49" charset="0"/>
              <a:ea typeface="ＭＳ Ｐゴシック" panose="020B0600070205080204" pitchFamily="34" charset="-128"/>
            </a:endParaRPr>
          </a:p>
        </p:txBody>
      </p:sp>
      <p:sp>
        <p:nvSpPr>
          <p:cNvPr id="35892" name="Line 59">
            <a:extLst>
              <a:ext uri="{FF2B5EF4-FFF2-40B4-BE49-F238E27FC236}">
                <a16:creationId xmlns:a16="http://schemas.microsoft.com/office/drawing/2014/main" id="{65B5E053-008B-D36F-A83C-C7E312825F54}"/>
              </a:ext>
            </a:extLst>
          </p:cNvPr>
          <p:cNvSpPr>
            <a:spLocks noChangeShapeType="1"/>
          </p:cNvSpPr>
          <p:nvPr/>
        </p:nvSpPr>
        <p:spPr bwMode="auto">
          <a:xfrm>
            <a:off x="7315200" y="7112000"/>
            <a:ext cx="0" cy="812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prstClr val="black"/>
              </a:solidFill>
              <a:latin typeface="Courier New" panose="02070309020205020404" pitchFamily="49" charset="0"/>
              <a:ea typeface="ＭＳ Ｐゴシック" panose="020B0600070205080204" pitchFamily="34" charset="-128"/>
            </a:endParaRPr>
          </a:p>
        </p:txBody>
      </p:sp>
      <p:sp>
        <p:nvSpPr>
          <p:cNvPr id="35893" name="Line 60">
            <a:extLst>
              <a:ext uri="{FF2B5EF4-FFF2-40B4-BE49-F238E27FC236}">
                <a16:creationId xmlns:a16="http://schemas.microsoft.com/office/drawing/2014/main" id="{5891CA1E-92A1-5D1B-C0F3-E4AB2A22AB14}"/>
              </a:ext>
            </a:extLst>
          </p:cNvPr>
          <p:cNvSpPr>
            <a:spLocks noChangeShapeType="1"/>
          </p:cNvSpPr>
          <p:nvPr/>
        </p:nvSpPr>
        <p:spPr bwMode="auto">
          <a:xfrm>
            <a:off x="7518400" y="7112000"/>
            <a:ext cx="0" cy="812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prstClr val="black"/>
              </a:solidFill>
              <a:latin typeface="Courier New" panose="02070309020205020404" pitchFamily="49" charset="0"/>
              <a:ea typeface="ＭＳ Ｐゴシック" panose="020B0600070205080204" pitchFamily="34" charset="-128"/>
            </a:endParaRPr>
          </a:p>
        </p:txBody>
      </p:sp>
      <p:sp>
        <p:nvSpPr>
          <p:cNvPr id="35894" name="Line 61">
            <a:extLst>
              <a:ext uri="{FF2B5EF4-FFF2-40B4-BE49-F238E27FC236}">
                <a16:creationId xmlns:a16="http://schemas.microsoft.com/office/drawing/2014/main" id="{AF0F8C27-8B14-1739-BA9A-3B387E2DFC5F}"/>
              </a:ext>
            </a:extLst>
          </p:cNvPr>
          <p:cNvSpPr>
            <a:spLocks noChangeShapeType="1"/>
          </p:cNvSpPr>
          <p:nvPr/>
        </p:nvSpPr>
        <p:spPr bwMode="auto">
          <a:xfrm>
            <a:off x="7721600" y="7112000"/>
            <a:ext cx="0" cy="812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prstClr val="black"/>
              </a:solidFill>
              <a:latin typeface="Courier New" panose="02070309020205020404" pitchFamily="49" charset="0"/>
              <a:ea typeface="ＭＳ Ｐゴシック" panose="020B0600070205080204" pitchFamily="34" charset="-128"/>
            </a:endParaRPr>
          </a:p>
        </p:txBody>
      </p:sp>
      <p:sp>
        <p:nvSpPr>
          <p:cNvPr id="35895" name="Line 62">
            <a:extLst>
              <a:ext uri="{FF2B5EF4-FFF2-40B4-BE49-F238E27FC236}">
                <a16:creationId xmlns:a16="http://schemas.microsoft.com/office/drawing/2014/main" id="{FD904C61-782F-1F83-6839-17F4E405EAB2}"/>
              </a:ext>
            </a:extLst>
          </p:cNvPr>
          <p:cNvSpPr>
            <a:spLocks noChangeShapeType="1"/>
          </p:cNvSpPr>
          <p:nvPr/>
        </p:nvSpPr>
        <p:spPr bwMode="auto">
          <a:xfrm>
            <a:off x="7924800" y="7112000"/>
            <a:ext cx="0" cy="812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prstClr val="black"/>
              </a:solidFill>
              <a:latin typeface="Courier New" panose="02070309020205020404" pitchFamily="49" charset="0"/>
              <a:ea typeface="ＭＳ Ｐゴシック" panose="020B0600070205080204" pitchFamily="34" charset="-128"/>
            </a:endParaRPr>
          </a:p>
        </p:txBody>
      </p:sp>
      <p:sp>
        <p:nvSpPr>
          <p:cNvPr id="35896" name="Line 63">
            <a:extLst>
              <a:ext uri="{FF2B5EF4-FFF2-40B4-BE49-F238E27FC236}">
                <a16:creationId xmlns:a16="http://schemas.microsoft.com/office/drawing/2014/main" id="{150928D0-9CFB-8D0B-DA60-72C0BA86C5D3}"/>
              </a:ext>
            </a:extLst>
          </p:cNvPr>
          <p:cNvSpPr>
            <a:spLocks noChangeShapeType="1"/>
          </p:cNvSpPr>
          <p:nvPr/>
        </p:nvSpPr>
        <p:spPr bwMode="auto">
          <a:xfrm>
            <a:off x="8128000" y="7112000"/>
            <a:ext cx="0" cy="812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prstClr val="black"/>
              </a:solidFill>
              <a:latin typeface="Courier New" panose="02070309020205020404" pitchFamily="49" charset="0"/>
              <a:ea typeface="ＭＳ Ｐゴシック" panose="020B0600070205080204" pitchFamily="34" charset="-128"/>
            </a:endParaRPr>
          </a:p>
        </p:txBody>
      </p:sp>
      <p:sp>
        <p:nvSpPr>
          <p:cNvPr id="35897" name="Line 64">
            <a:extLst>
              <a:ext uri="{FF2B5EF4-FFF2-40B4-BE49-F238E27FC236}">
                <a16:creationId xmlns:a16="http://schemas.microsoft.com/office/drawing/2014/main" id="{35521A6A-F54F-E662-4E01-F3CAC8C1CF32}"/>
              </a:ext>
            </a:extLst>
          </p:cNvPr>
          <p:cNvSpPr>
            <a:spLocks noChangeShapeType="1"/>
          </p:cNvSpPr>
          <p:nvPr/>
        </p:nvSpPr>
        <p:spPr bwMode="auto">
          <a:xfrm>
            <a:off x="8331200" y="7112000"/>
            <a:ext cx="0" cy="812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prstClr val="black"/>
              </a:solidFill>
              <a:latin typeface="Courier New" panose="02070309020205020404" pitchFamily="49" charset="0"/>
              <a:ea typeface="ＭＳ Ｐゴシック" panose="020B0600070205080204" pitchFamily="34" charset="-128"/>
            </a:endParaRPr>
          </a:p>
        </p:txBody>
      </p:sp>
      <p:sp>
        <p:nvSpPr>
          <p:cNvPr id="35898" name="Line 65">
            <a:extLst>
              <a:ext uri="{FF2B5EF4-FFF2-40B4-BE49-F238E27FC236}">
                <a16:creationId xmlns:a16="http://schemas.microsoft.com/office/drawing/2014/main" id="{ADD0D9DA-ED56-81D6-E93B-1F25B195BF8E}"/>
              </a:ext>
            </a:extLst>
          </p:cNvPr>
          <p:cNvSpPr>
            <a:spLocks noChangeShapeType="1"/>
          </p:cNvSpPr>
          <p:nvPr/>
        </p:nvSpPr>
        <p:spPr bwMode="auto">
          <a:xfrm>
            <a:off x="8534400" y="7112000"/>
            <a:ext cx="0" cy="812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prstClr val="black"/>
              </a:solidFill>
              <a:latin typeface="Courier New" panose="02070309020205020404" pitchFamily="49" charset="0"/>
              <a:ea typeface="ＭＳ Ｐゴシック" panose="020B0600070205080204" pitchFamily="34" charset="-128"/>
            </a:endParaRPr>
          </a:p>
        </p:txBody>
      </p:sp>
      <p:sp>
        <p:nvSpPr>
          <p:cNvPr id="35899" name="Line 66">
            <a:extLst>
              <a:ext uri="{FF2B5EF4-FFF2-40B4-BE49-F238E27FC236}">
                <a16:creationId xmlns:a16="http://schemas.microsoft.com/office/drawing/2014/main" id="{C84C948A-E090-0812-9CD3-880407659E7E}"/>
              </a:ext>
            </a:extLst>
          </p:cNvPr>
          <p:cNvSpPr>
            <a:spLocks noChangeShapeType="1"/>
          </p:cNvSpPr>
          <p:nvPr/>
        </p:nvSpPr>
        <p:spPr bwMode="auto">
          <a:xfrm>
            <a:off x="8737600" y="7112000"/>
            <a:ext cx="0" cy="812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prstClr val="black"/>
              </a:solidFill>
              <a:latin typeface="Courier New" panose="02070309020205020404" pitchFamily="49" charset="0"/>
              <a:ea typeface="ＭＳ Ｐゴシック" panose="020B0600070205080204" pitchFamily="34" charset="-128"/>
            </a:endParaRPr>
          </a:p>
        </p:txBody>
      </p:sp>
      <p:sp>
        <p:nvSpPr>
          <p:cNvPr id="35900" name="Line 67">
            <a:extLst>
              <a:ext uri="{FF2B5EF4-FFF2-40B4-BE49-F238E27FC236}">
                <a16:creationId xmlns:a16="http://schemas.microsoft.com/office/drawing/2014/main" id="{191DC2BE-FCE1-D292-908A-C12186F6980F}"/>
              </a:ext>
            </a:extLst>
          </p:cNvPr>
          <p:cNvSpPr>
            <a:spLocks noChangeShapeType="1"/>
          </p:cNvSpPr>
          <p:nvPr/>
        </p:nvSpPr>
        <p:spPr bwMode="auto">
          <a:xfrm>
            <a:off x="8940800" y="7112000"/>
            <a:ext cx="0" cy="812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prstClr val="black"/>
              </a:solidFill>
              <a:latin typeface="Courier New" panose="02070309020205020404" pitchFamily="49" charset="0"/>
              <a:ea typeface="ＭＳ Ｐゴシック" panose="020B0600070205080204" pitchFamily="34" charset="-128"/>
            </a:endParaRPr>
          </a:p>
        </p:txBody>
      </p:sp>
      <p:sp>
        <p:nvSpPr>
          <p:cNvPr id="35901" name="Line 68">
            <a:extLst>
              <a:ext uri="{FF2B5EF4-FFF2-40B4-BE49-F238E27FC236}">
                <a16:creationId xmlns:a16="http://schemas.microsoft.com/office/drawing/2014/main" id="{32272D79-5440-4DCA-48CA-F51D8C98992C}"/>
              </a:ext>
            </a:extLst>
          </p:cNvPr>
          <p:cNvSpPr>
            <a:spLocks noChangeShapeType="1"/>
          </p:cNvSpPr>
          <p:nvPr/>
        </p:nvSpPr>
        <p:spPr bwMode="auto">
          <a:xfrm>
            <a:off x="9144000" y="7112000"/>
            <a:ext cx="0" cy="812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prstClr val="black"/>
              </a:solidFill>
              <a:latin typeface="Courier New" panose="02070309020205020404" pitchFamily="49" charset="0"/>
              <a:ea typeface="ＭＳ Ｐゴシック" panose="020B0600070205080204" pitchFamily="34" charset="-128"/>
            </a:endParaRPr>
          </a:p>
        </p:txBody>
      </p:sp>
      <p:sp>
        <p:nvSpPr>
          <p:cNvPr id="35902" name="Line 69">
            <a:extLst>
              <a:ext uri="{FF2B5EF4-FFF2-40B4-BE49-F238E27FC236}">
                <a16:creationId xmlns:a16="http://schemas.microsoft.com/office/drawing/2014/main" id="{E2F6F61B-14B3-823D-9002-55341DE65FB8}"/>
              </a:ext>
            </a:extLst>
          </p:cNvPr>
          <p:cNvSpPr>
            <a:spLocks noChangeShapeType="1"/>
          </p:cNvSpPr>
          <p:nvPr/>
        </p:nvSpPr>
        <p:spPr bwMode="auto">
          <a:xfrm>
            <a:off x="9347200" y="7112000"/>
            <a:ext cx="0" cy="812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prstClr val="black"/>
              </a:solidFill>
              <a:latin typeface="Courier New" panose="02070309020205020404" pitchFamily="49" charset="0"/>
              <a:ea typeface="ＭＳ Ｐゴシック" panose="020B0600070205080204" pitchFamily="34" charset="-128"/>
            </a:endParaRPr>
          </a:p>
        </p:txBody>
      </p:sp>
      <p:sp>
        <p:nvSpPr>
          <p:cNvPr id="35903" name="Line 70">
            <a:extLst>
              <a:ext uri="{FF2B5EF4-FFF2-40B4-BE49-F238E27FC236}">
                <a16:creationId xmlns:a16="http://schemas.microsoft.com/office/drawing/2014/main" id="{14F3DF96-667C-9943-F3D3-D0328493FC48}"/>
              </a:ext>
            </a:extLst>
          </p:cNvPr>
          <p:cNvSpPr>
            <a:spLocks noChangeShapeType="1"/>
          </p:cNvSpPr>
          <p:nvPr/>
        </p:nvSpPr>
        <p:spPr bwMode="auto">
          <a:xfrm>
            <a:off x="9550400" y="7112000"/>
            <a:ext cx="0" cy="812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prstClr val="black"/>
              </a:solidFill>
              <a:latin typeface="Courier New" panose="02070309020205020404" pitchFamily="49" charset="0"/>
              <a:ea typeface="ＭＳ Ｐゴシック" panose="020B0600070205080204" pitchFamily="34" charset="-128"/>
            </a:endParaRPr>
          </a:p>
        </p:txBody>
      </p:sp>
      <p:sp>
        <p:nvSpPr>
          <p:cNvPr id="35904" name="Line 71">
            <a:extLst>
              <a:ext uri="{FF2B5EF4-FFF2-40B4-BE49-F238E27FC236}">
                <a16:creationId xmlns:a16="http://schemas.microsoft.com/office/drawing/2014/main" id="{C565F34D-5F58-4490-3054-117A4A3F492B}"/>
              </a:ext>
            </a:extLst>
          </p:cNvPr>
          <p:cNvSpPr>
            <a:spLocks noChangeShapeType="1"/>
          </p:cNvSpPr>
          <p:nvPr/>
        </p:nvSpPr>
        <p:spPr bwMode="auto">
          <a:xfrm>
            <a:off x="9753600" y="7112000"/>
            <a:ext cx="0" cy="812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prstClr val="black"/>
              </a:solidFill>
              <a:latin typeface="Courier New" panose="02070309020205020404" pitchFamily="49" charset="0"/>
              <a:ea typeface="ＭＳ Ｐゴシック" panose="020B0600070205080204" pitchFamily="34" charset="-128"/>
            </a:endParaRPr>
          </a:p>
        </p:txBody>
      </p:sp>
      <p:sp>
        <p:nvSpPr>
          <p:cNvPr id="35905" name="Line 72">
            <a:extLst>
              <a:ext uri="{FF2B5EF4-FFF2-40B4-BE49-F238E27FC236}">
                <a16:creationId xmlns:a16="http://schemas.microsoft.com/office/drawing/2014/main" id="{30B5AC27-EA4D-ADDE-6447-866D8017DE93}"/>
              </a:ext>
            </a:extLst>
          </p:cNvPr>
          <p:cNvSpPr>
            <a:spLocks noChangeShapeType="1"/>
          </p:cNvSpPr>
          <p:nvPr/>
        </p:nvSpPr>
        <p:spPr bwMode="auto">
          <a:xfrm>
            <a:off x="9956800" y="7112000"/>
            <a:ext cx="0" cy="812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prstClr val="black"/>
              </a:solidFill>
              <a:latin typeface="Courier New" panose="02070309020205020404" pitchFamily="49" charset="0"/>
              <a:ea typeface="ＭＳ Ｐゴシック" panose="020B0600070205080204" pitchFamily="34" charset="-128"/>
            </a:endParaRPr>
          </a:p>
        </p:txBody>
      </p:sp>
      <p:sp>
        <p:nvSpPr>
          <p:cNvPr id="35906" name="Line 73">
            <a:extLst>
              <a:ext uri="{FF2B5EF4-FFF2-40B4-BE49-F238E27FC236}">
                <a16:creationId xmlns:a16="http://schemas.microsoft.com/office/drawing/2014/main" id="{D38BDC87-5734-E9FD-AF5E-6A6EB3E5604B}"/>
              </a:ext>
            </a:extLst>
          </p:cNvPr>
          <p:cNvSpPr>
            <a:spLocks noChangeShapeType="1"/>
          </p:cNvSpPr>
          <p:nvPr/>
        </p:nvSpPr>
        <p:spPr bwMode="auto">
          <a:xfrm>
            <a:off x="10160000" y="7112000"/>
            <a:ext cx="0" cy="812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prstClr val="black"/>
              </a:solidFill>
              <a:latin typeface="Courier New" panose="02070309020205020404" pitchFamily="49" charset="0"/>
              <a:ea typeface="ＭＳ Ｐゴシック" panose="020B0600070205080204" pitchFamily="34" charset="-128"/>
            </a:endParaRPr>
          </a:p>
        </p:txBody>
      </p:sp>
      <p:sp>
        <p:nvSpPr>
          <p:cNvPr id="35907" name="Line 74">
            <a:extLst>
              <a:ext uri="{FF2B5EF4-FFF2-40B4-BE49-F238E27FC236}">
                <a16:creationId xmlns:a16="http://schemas.microsoft.com/office/drawing/2014/main" id="{36A72CED-7696-E7DC-690E-0E13B0841D5D}"/>
              </a:ext>
            </a:extLst>
          </p:cNvPr>
          <p:cNvSpPr>
            <a:spLocks noChangeShapeType="1"/>
          </p:cNvSpPr>
          <p:nvPr/>
        </p:nvSpPr>
        <p:spPr bwMode="auto">
          <a:xfrm>
            <a:off x="10363200" y="7112000"/>
            <a:ext cx="0" cy="812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prstClr val="black"/>
              </a:solidFill>
              <a:latin typeface="Courier New" panose="02070309020205020404" pitchFamily="49" charset="0"/>
              <a:ea typeface="ＭＳ Ｐゴシック" panose="020B0600070205080204" pitchFamily="34" charset="-128"/>
            </a:endParaRPr>
          </a:p>
        </p:txBody>
      </p:sp>
      <p:sp>
        <p:nvSpPr>
          <p:cNvPr id="35908" name="Line 75">
            <a:extLst>
              <a:ext uri="{FF2B5EF4-FFF2-40B4-BE49-F238E27FC236}">
                <a16:creationId xmlns:a16="http://schemas.microsoft.com/office/drawing/2014/main" id="{67C2D1A5-8762-40CC-1A51-EF51E701654A}"/>
              </a:ext>
            </a:extLst>
          </p:cNvPr>
          <p:cNvSpPr>
            <a:spLocks noChangeShapeType="1"/>
          </p:cNvSpPr>
          <p:nvPr/>
        </p:nvSpPr>
        <p:spPr bwMode="auto">
          <a:xfrm>
            <a:off x="10566400" y="7112000"/>
            <a:ext cx="0" cy="812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prstClr val="black"/>
              </a:solidFill>
              <a:latin typeface="Courier New" panose="02070309020205020404" pitchFamily="49" charset="0"/>
              <a:ea typeface="ＭＳ Ｐゴシック" panose="020B0600070205080204" pitchFamily="34" charset="-128"/>
            </a:endParaRPr>
          </a:p>
        </p:txBody>
      </p:sp>
      <p:sp>
        <p:nvSpPr>
          <p:cNvPr id="35909" name="Line 76">
            <a:extLst>
              <a:ext uri="{FF2B5EF4-FFF2-40B4-BE49-F238E27FC236}">
                <a16:creationId xmlns:a16="http://schemas.microsoft.com/office/drawing/2014/main" id="{8C459FB1-6E43-A0CC-F43E-CAF68E29AF57}"/>
              </a:ext>
            </a:extLst>
          </p:cNvPr>
          <p:cNvSpPr>
            <a:spLocks noChangeShapeType="1"/>
          </p:cNvSpPr>
          <p:nvPr/>
        </p:nvSpPr>
        <p:spPr bwMode="auto">
          <a:xfrm>
            <a:off x="10769600" y="7112000"/>
            <a:ext cx="0" cy="812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prstClr val="black"/>
              </a:solidFill>
              <a:latin typeface="Courier New" panose="02070309020205020404" pitchFamily="49" charset="0"/>
              <a:ea typeface="ＭＳ Ｐゴシック" panose="020B0600070205080204" pitchFamily="34" charset="-128"/>
            </a:endParaRPr>
          </a:p>
        </p:txBody>
      </p:sp>
      <p:sp>
        <p:nvSpPr>
          <p:cNvPr id="35910" name="Line 77">
            <a:extLst>
              <a:ext uri="{FF2B5EF4-FFF2-40B4-BE49-F238E27FC236}">
                <a16:creationId xmlns:a16="http://schemas.microsoft.com/office/drawing/2014/main" id="{9E36352A-3224-2C80-6FA6-AB3A037D3072}"/>
              </a:ext>
            </a:extLst>
          </p:cNvPr>
          <p:cNvSpPr>
            <a:spLocks noChangeShapeType="1"/>
          </p:cNvSpPr>
          <p:nvPr/>
        </p:nvSpPr>
        <p:spPr bwMode="auto">
          <a:xfrm>
            <a:off x="10972800" y="7112000"/>
            <a:ext cx="0" cy="812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prstClr val="black"/>
              </a:solidFill>
              <a:latin typeface="Courier New" panose="02070309020205020404" pitchFamily="49" charset="0"/>
              <a:ea typeface="ＭＳ Ｐゴシック" panose="020B0600070205080204" pitchFamily="34" charset="-128"/>
            </a:endParaRPr>
          </a:p>
        </p:txBody>
      </p:sp>
      <p:sp>
        <p:nvSpPr>
          <p:cNvPr id="35911" name="Line 78">
            <a:extLst>
              <a:ext uri="{FF2B5EF4-FFF2-40B4-BE49-F238E27FC236}">
                <a16:creationId xmlns:a16="http://schemas.microsoft.com/office/drawing/2014/main" id="{06EFCF2B-FC83-17D3-9D6B-8B7A758A6A84}"/>
              </a:ext>
            </a:extLst>
          </p:cNvPr>
          <p:cNvSpPr>
            <a:spLocks noChangeShapeType="1"/>
          </p:cNvSpPr>
          <p:nvPr/>
        </p:nvSpPr>
        <p:spPr bwMode="auto">
          <a:xfrm>
            <a:off x="11176000" y="7112000"/>
            <a:ext cx="0" cy="812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prstClr val="black"/>
              </a:solidFill>
              <a:latin typeface="Courier New" panose="02070309020205020404" pitchFamily="49" charset="0"/>
              <a:ea typeface="ＭＳ Ｐゴシック" panose="020B0600070205080204" pitchFamily="34" charset="-128"/>
            </a:endParaRPr>
          </a:p>
        </p:txBody>
      </p:sp>
      <p:sp>
        <p:nvSpPr>
          <p:cNvPr id="35912" name="Line 79">
            <a:extLst>
              <a:ext uri="{FF2B5EF4-FFF2-40B4-BE49-F238E27FC236}">
                <a16:creationId xmlns:a16="http://schemas.microsoft.com/office/drawing/2014/main" id="{4F1C00DF-0917-F923-872B-61DF4CCF3632}"/>
              </a:ext>
            </a:extLst>
          </p:cNvPr>
          <p:cNvSpPr>
            <a:spLocks noChangeShapeType="1"/>
          </p:cNvSpPr>
          <p:nvPr/>
        </p:nvSpPr>
        <p:spPr bwMode="auto">
          <a:xfrm>
            <a:off x="11379200" y="7112000"/>
            <a:ext cx="0" cy="812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prstClr val="black"/>
              </a:solidFill>
              <a:latin typeface="Courier New" panose="02070309020205020404" pitchFamily="49" charset="0"/>
              <a:ea typeface="ＭＳ Ｐゴシック" panose="020B0600070205080204" pitchFamily="34" charset="-128"/>
            </a:endParaRPr>
          </a:p>
        </p:txBody>
      </p:sp>
      <p:sp>
        <p:nvSpPr>
          <p:cNvPr id="35913" name="Line 80">
            <a:extLst>
              <a:ext uri="{FF2B5EF4-FFF2-40B4-BE49-F238E27FC236}">
                <a16:creationId xmlns:a16="http://schemas.microsoft.com/office/drawing/2014/main" id="{1FF0FE8D-3AA6-0C87-EF44-FFD6F5D53150}"/>
              </a:ext>
            </a:extLst>
          </p:cNvPr>
          <p:cNvSpPr>
            <a:spLocks noChangeShapeType="1"/>
          </p:cNvSpPr>
          <p:nvPr/>
        </p:nvSpPr>
        <p:spPr bwMode="auto">
          <a:xfrm>
            <a:off x="11582400" y="7112000"/>
            <a:ext cx="0" cy="812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prstClr val="black"/>
              </a:solidFill>
              <a:latin typeface="Courier New" panose="02070309020205020404" pitchFamily="49" charset="0"/>
              <a:ea typeface="ＭＳ Ｐゴシック" panose="020B0600070205080204" pitchFamily="34" charset="-128"/>
            </a:endParaRPr>
          </a:p>
        </p:txBody>
      </p:sp>
      <p:sp>
        <p:nvSpPr>
          <p:cNvPr id="35914" name="Line 81">
            <a:extLst>
              <a:ext uri="{FF2B5EF4-FFF2-40B4-BE49-F238E27FC236}">
                <a16:creationId xmlns:a16="http://schemas.microsoft.com/office/drawing/2014/main" id="{50F08D7A-4BDF-DCDC-BAD6-3CE7FBEC5295}"/>
              </a:ext>
            </a:extLst>
          </p:cNvPr>
          <p:cNvSpPr>
            <a:spLocks noChangeShapeType="1"/>
          </p:cNvSpPr>
          <p:nvPr/>
        </p:nvSpPr>
        <p:spPr bwMode="auto">
          <a:xfrm>
            <a:off x="11785600" y="7112000"/>
            <a:ext cx="0" cy="812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prstClr val="black"/>
              </a:solidFill>
              <a:latin typeface="Courier New" panose="02070309020205020404" pitchFamily="49" charset="0"/>
              <a:ea typeface="ＭＳ Ｐゴシック" panose="020B0600070205080204" pitchFamily="34" charset="-128"/>
            </a:endParaRPr>
          </a:p>
        </p:txBody>
      </p:sp>
      <p:sp>
        <p:nvSpPr>
          <p:cNvPr id="35915" name="Line 82">
            <a:extLst>
              <a:ext uri="{FF2B5EF4-FFF2-40B4-BE49-F238E27FC236}">
                <a16:creationId xmlns:a16="http://schemas.microsoft.com/office/drawing/2014/main" id="{484BF32C-C4CB-BAF8-9269-922A9155D77D}"/>
              </a:ext>
            </a:extLst>
          </p:cNvPr>
          <p:cNvSpPr>
            <a:spLocks noChangeShapeType="1"/>
          </p:cNvSpPr>
          <p:nvPr/>
        </p:nvSpPr>
        <p:spPr bwMode="auto">
          <a:xfrm>
            <a:off x="11988800" y="7112000"/>
            <a:ext cx="0" cy="812800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prstClr val="black"/>
              </a:solidFill>
              <a:latin typeface="Courier New" panose="02070309020205020404" pitchFamily="49" charset="0"/>
              <a:ea typeface="ＭＳ Ｐゴシック" panose="020B0600070205080204" pitchFamily="34" charset="-128"/>
            </a:endParaRPr>
          </a:p>
        </p:txBody>
      </p:sp>
      <p:sp>
        <p:nvSpPr>
          <p:cNvPr id="35916" name="Line 83">
            <a:extLst>
              <a:ext uri="{FF2B5EF4-FFF2-40B4-BE49-F238E27FC236}">
                <a16:creationId xmlns:a16="http://schemas.microsoft.com/office/drawing/2014/main" id="{924E8EB1-D2FF-3C17-7FB1-C16835C3DF08}"/>
              </a:ext>
            </a:extLst>
          </p:cNvPr>
          <p:cNvSpPr>
            <a:spLocks noChangeShapeType="1"/>
          </p:cNvSpPr>
          <p:nvPr/>
        </p:nvSpPr>
        <p:spPr bwMode="auto">
          <a:xfrm>
            <a:off x="12192000" y="7112000"/>
            <a:ext cx="0" cy="812800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prstClr val="black"/>
              </a:solidFill>
              <a:latin typeface="Courier New" panose="02070309020205020404" pitchFamily="49" charset="0"/>
              <a:ea typeface="ＭＳ Ｐゴシック" panose="020B0600070205080204" pitchFamily="34" charset="-128"/>
            </a:endParaRPr>
          </a:p>
        </p:txBody>
      </p:sp>
      <p:sp>
        <p:nvSpPr>
          <p:cNvPr id="35917" name="Text Box 84">
            <a:extLst>
              <a:ext uri="{FF2B5EF4-FFF2-40B4-BE49-F238E27FC236}">
                <a16:creationId xmlns:a16="http://schemas.microsoft.com/office/drawing/2014/main" id="{3CD79100-C559-5847-C3AD-E7E5B77A2B3F}"/>
              </a:ext>
            </a:extLst>
          </p:cNvPr>
          <p:cNvSpPr txBox="1">
            <a:spLocks noChangeArrowheads="1"/>
          </p:cNvSpPr>
          <p:nvPr/>
        </p:nvSpPr>
        <p:spPr bwMode="auto">
          <a:xfrm rot="5390887">
            <a:off x="5448069" y="7334307"/>
            <a:ext cx="72648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9pPr>
          </a:lstStyle>
          <a:p>
            <a:pPr algn="l" defTabSz="1219170" rtl="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600" b="0" kern="1200">
                <a:solidFill>
                  <a:prstClr val="black"/>
                </a:solidFill>
                <a:latin typeface="Times New Roman" panose="02020603050405020304" pitchFamily="18" charset="0"/>
              </a:rPr>
              <a:t>Byte 0</a:t>
            </a:r>
          </a:p>
        </p:txBody>
      </p:sp>
      <p:sp>
        <p:nvSpPr>
          <p:cNvPr id="35918" name="Text Box 85">
            <a:extLst>
              <a:ext uri="{FF2B5EF4-FFF2-40B4-BE49-F238E27FC236}">
                <a16:creationId xmlns:a16="http://schemas.microsoft.com/office/drawing/2014/main" id="{C7F16EC8-887D-5DAF-8A6A-FE35E7546496}"/>
              </a:ext>
            </a:extLst>
          </p:cNvPr>
          <p:cNvSpPr txBox="1">
            <a:spLocks noChangeArrowheads="1"/>
          </p:cNvSpPr>
          <p:nvPr/>
        </p:nvSpPr>
        <p:spPr bwMode="auto">
          <a:xfrm rot="5390887">
            <a:off x="5651269" y="7334307"/>
            <a:ext cx="72648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9pPr>
          </a:lstStyle>
          <a:p>
            <a:pPr algn="l" defTabSz="1219170" rtl="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600" b="0" kern="1200">
                <a:solidFill>
                  <a:prstClr val="black"/>
                </a:solidFill>
                <a:latin typeface="Times New Roman" panose="02020603050405020304" pitchFamily="18" charset="0"/>
              </a:rPr>
              <a:t>Byte 1</a:t>
            </a:r>
          </a:p>
        </p:txBody>
      </p:sp>
      <p:sp>
        <p:nvSpPr>
          <p:cNvPr id="35919" name="Text Box 86">
            <a:extLst>
              <a:ext uri="{FF2B5EF4-FFF2-40B4-BE49-F238E27FC236}">
                <a16:creationId xmlns:a16="http://schemas.microsoft.com/office/drawing/2014/main" id="{39F8F345-B5C2-3EDD-9077-885FA5F0AE54}"/>
              </a:ext>
            </a:extLst>
          </p:cNvPr>
          <p:cNvSpPr txBox="1">
            <a:spLocks noChangeArrowheads="1"/>
          </p:cNvSpPr>
          <p:nvPr/>
        </p:nvSpPr>
        <p:spPr bwMode="auto">
          <a:xfrm rot="5390887">
            <a:off x="5854469" y="7334307"/>
            <a:ext cx="72648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9pPr>
          </a:lstStyle>
          <a:p>
            <a:pPr algn="l" defTabSz="1219170" rtl="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600" b="0" kern="1200">
                <a:solidFill>
                  <a:prstClr val="black"/>
                </a:solidFill>
                <a:latin typeface="Times New Roman" panose="02020603050405020304" pitchFamily="18" charset="0"/>
              </a:rPr>
              <a:t>Byte 2</a:t>
            </a:r>
          </a:p>
        </p:txBody>
      </p:sp>
      <p:sp>
        <p:nvSpPr>
          <p:cNvPr id="35920" name="Text Box 87">
            <a:extLst>
              <a:ext uri="{FF2B5EF4-FFF2-40B4-BE49-F238E27FC236}">
                <a16:creationId xmlns:a16="http://schemas.microsoft.com/office/drawing/2014/main" id="{DFF42A93-29CA-6AC3-3945-D6CDBD0F379F}"/>
              </a:ext>
            </a:extLst>
          </p:cNvPr>
          <p:cNvSpPr txBox="1">
            <a:spLocks noChangeArrowheads="1"/>
          </p:cNvSpPr>
          <p:nvPr/>
        </p:nvSpPr>
        <p:spPr bwMode="auto">
          <a:xfrm rot="5390887">
            <a:off x="6057669" y="7334307"/>
            <a:ext cx="72648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9pPr>
          </a:lstStyle>
          <a:p>
            <a:pPr algn="l" defTabSz="1219170" rtl="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600" b="0" kern="1200">
                <a:solidFill>
                  <a:prstClr val="black"/>
                </a:solidFill>
                <a:latin typeface="Times New Roman" panose="02020603050405020304" pitchFamily="18" charset="0"/>
              </a:rPr>
              <a:t>Byte 3</a:t>
            </a:r>
          </a:p>
        </p:txBody>
      </p:sp>
      <p:sp>
        <p:nvSpPr>
          <p:cNvPr id="35921" name="Line 88">
            <a:extLst>
              <a:ext uri="{FF2B5EF4-FFF2-40B4-BE49-F238E27FC236}">
                <a16:creationId xmlns:a16="http://schemas.microsoft.com/office/drawing/2014/main" id="{94D02225-4B6B-3380-F7EC-C14B27296ECA}"/>
              </a:ext>
            </a:extLst>
          </p:cNvPr>
          <p:cNvSpPr>
            <a:spLocks noChangeShapeType="1"/>
          </p:cNvSpPr>
          <p:nvPr/>
        </p:nvSpPr>
        <p:spPr bwMode="auto">
          <a:xfrm>
            <a:off x="6604000" y="7315200"/>
            <a:ext cx="609600" cy="0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prstClr val="black"/>
              </a:solidFill>
              <a:latin typeface="Courier New" panose="02070309020205020404" pitchFamily="49" charset="0"/>
              <a:ea typeface="ＭＳ Ｐゴシック" panose="020B0600070205080204" pitchFamily="34" charset="-128"/>
            </a:endParaRPr>
          </a:p>
        </p:txBody>
      </p:sp>
      <p:sp>
        <p:nvSpPr>
          <p:cNvPr id="35922" name="Line 89">
            <a:extLst>
              <a:ext uri="{FF2B5EF4-FFF2-40B4-BE49-F238E27FC236}">
                <a16:creationId xmlns:a16="http://schemas.microsoft.com/office/drawing/2014/main" id="{DFD736D2-3486-5904-8792-18DA84980D97}"/>
              </a:ext>
            </a:extLst>
          </p:cNvPr>
          <p:cNvSpPr>
            <a:spLocks noChangeShapeType="1"/>
          </p:cNvSpPr>
          <p:nvPr/>
        </p:nvSpPr>
        <p:spPr bwMode="auto">
          <a:xfrm>
            <a:off x="6604000" y="7721600"/>
            <a:ext cx="609600" cy="0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prstClr val="black"/>
              </a:solidFill>
              <a:latin typeface="Courier New" panose="02070309020205020404" pitchFamily="49" charset="0"/>
              <a:ea typeface="ＭＳ Ｐゴシック" panose="020B0600070205080204" pitchFamily="34" charset="-128"/>
            </a:endParaRPr>
          </a:p>
        </p:txBody>
      </p:sp>
      <p:sp>
        <p:nvSpPr>
          <p:cNvPr id="35923" name="Text Box 90">
            <a:extLst>
              <a:ext uri="{FF2B5EF4-FFF2-40B4-BE49-F238E27FC236}">
                <a16:creationId xmlns:a16="http://schemas.microsoft.com/office/drawing/2014/main" id="{4D846F80-55C0-E897-B942-B269CE468F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01441" y="2899717"/>
            <a:ext cx="153439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9pPr>
          </a:lstStyle>
          <a:p>
            <a:pPr algn="l" defTabSz="1219170" rtl="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3200" b="0" kern="1200" dirty="0">
                <a:solidFill>
                  <a:prstClr val="black"/>
                </a:solidFill>
                <a:latin typeface="Comic Sans MS" panose="030F0702030302020204" pitchFamily="66" charset="0"/>
              </a:rPr>
              <a:t>Host A</a:t>
            </a:r>
          </a:p>
        </p:txBody>
      </p:sp>
      <p:sp>
        <p:nvSpPr>
          <p:cNvPr id="35924" name="Text Box 91">
            <a:extLst>
              <a:ext uri="{FF2B5EF4-FFF2-40B4-BE49-F238E27FC236}">
                <a16:creationId xmlns:a16="http://schemas.microsoft.com/office/drawing/2014/main" id="{724431A8-C633-08E3-1D6A-8793E976BF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55327" y="7169151"/>
            <a:ext cx="1492716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9pPr>
          </a:lstStyle>
          <a:p>
            <a:pPr algn="l" defTabSz="1219170" rtl="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3200" b="0" kern="1200" dirty="0">
                <a:solidFill>
                  <a:prstClr val="black"/>
                </a:solidFill>
                <a:latin typeface="Comic Sans MS" panose="030F0702030302020204" pitchFamily="66" charset="0"/>
              </a:rPr>
              <a:t>Host B</a:t>
            </a:r>
          </a:p>
        </p:txBody>
      </p:sp>
      <p:sp>
        <p:nvSpPr>
          <p:cNvPr id="35925" name="Text Box 92">
            <a:extLst>
              <a:ext uri="{FF2B5EF4-FFF2-40B4-BE49-F238E27FC236}">
                <a16:creationId xmlns:a16="http://schemas.microsoft.com/office/drawing/2014/main" id="{0C2904E4-129C-E5C2-89D7-EB0346755FB5}"/>
              </a:ext>
            </a:extLst>
          </p:cNvPr>
          <p:cNvSpPr txBox="1">
            <a:spLocks noChangeArrowheads="1"/>
          </p:cNvSpPr>
          <p:nvPr/>
        </p:nvSpPr>
        <p:spPr bwMode="auto">
          <a:xfrm rot="5390887">
            <a:off x="5089856" y="3145424"/>
            <a:ext cx="82907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9pPr>
          </a:lstStyle>
          <a:p>
            <a:pPr algn="l" defTabSz="1219170" rtl="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600" b="0" kern="1200">
                <a:solidFill>
                  <a:prstClr val="black"/>
                </a:solidFill>
                <a:latin typeface="Times New Roman" panose="02020603050405020304" pitchFamily="18" charset="0"/>
              </a:rPr>
              <a:t>Byte 80</a:t>
            </a:r>
          </a:p>
        </p:txBody>
      </p:sp>
      <p:sp>
        <p:nvSpPr>
          <p:cNvPr id="35926" name="Line 93">
            <a:extLst>
              <a:ext uri="{FF2B5EF4-FFF2-40B4-BE49-F238E27FC236}">
                <a16:creationId xmlns:a16="http://schemas.microsoft.com/office/drawing/2014/main" id="{76CCD967-4D5E-401A-8549-44DFF8C2A352}"/>
              </a:ext>
            </a:extLst>
          </p:cNvPr>
          <p:cNvSpPr>
            <a:spLocks noChangeShapeType="1"/>
          </p:cNvSpPr>
          <p:nvPr/>
        </p:nvSpPr>
        <p:spPr bwMode="auto">
          <a:xfrm>
            <a:off x="4876800" y="3143251"/>
            <a:ext cx="406400" cy="6349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prstClr val="black"/>
              </a:solidFill>
              <a:latin typeface="Courier New" panose="02070309020205020404" pitchFamily="49" charset="0"/>
              <a:ea typeface="ＭＳ Ｐゴシック" panose="020B0600070205080204" pitchFamily="34" charset="-128"/>
            </a:endParaRPr>
          </a:p>
        </p:txBody>
      </p:sp>
      <p:sp>
        <p:nvSpPr>
          <p:cNvPr id="35927" name="Text Box 94">
            <a:extLst>
              <a:ext uri="{FF2B5EF4-FFF2-40B4-BE49-F238E27FC236}">
                <a16:creationId xmlns:a16="http://schemas.microsoft.com/office/drawing/2014/main" id="{AB237A3A-085D-2A7B-10E1-1D1AA1B8F840}"/>
              </a:ext>
            </a:extLst>
          </p:cNvPr>
          <p:cNvSpPr txBox="1">
            <a:spLocks noChangeArrowheads="1"/>
          </p:cNvSpPr>
          <p:nvPr/>
        </p:nvSpPr>
        <p:spPr bwMode="auto">
          <a:xfrm rot="5390887">
            <a:off x="6819173" y="7414740"/>
            <a:ext cx="82907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9pPr>
          </a:lstStyle>
          <a:p>
            <a:pPr algn="l" defTabSz="1219170" rtl="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600" b="0" kern="1200">
                <a:solidFill>
                  <a:prstClr val="black"/>
                </a:solidFill>
                <a:latin typeface="Times New Roman" panose="02020603050405020304" pitchFamily="18" charset="0"/>
              </a:rPr>
              <a:t>Byte 80</a:t>
            </a:r>
          </a:p>
        </p:txBody>
      </p:sp>
      <p:sp>
        <p:nvSpPr>
          <p:cNvPr id="35928" name="Line 95">
            <a:extLst>
              <a:ext uri="{FF2B5EF4-FFF2-40B4-BE49-F238E27FC236}">
                <a16:creationId xmlns:a16="http://schemas.microsoft.com/office/drawing/2014/main" id="{107E40B4-704B-A8EB-3FFF-182843AFEFF0}"/>
              </a:ext>
            </a:extLst>
          </p:cNvPr>
          <p:cNvSpPr>
            <a:spLocks noChangeShapeType="1"/>
          </p:cNvSpPr>
          <p:nvPr/>
        </p:nvSpPr>
        <p:spPr bwMode="auto">
          <a:xfrm>
            <a:off x="4013200" y="3757084"/>
            <a:ext cx="1727200" cy="325966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prstClr val="black"/>
              </a:solidFill>
              <a:latin typeface="Courier New" panose="02070309020205020404" pitchFamily="49" charset="0"/>
              <a:ea typeface="ＭＳ Ｐゴシック" panose="020B0600070205080204" pitchFamily="34" charset="-128"/>
            </a:endParaRPr>
          </a:p>
        </p:txBody>
      </p:sp>
      <p:sp>
        <p:nvSpPr>
          <p:cNvPr id="35929" name="Line 96">
            <a:extLst>
              <a:ext uri="{FF2B5EF4-FFF2-40B4-BE49-F238E27FC236}">
                <a16:creationId xmlns:a16="http://schemas.microsoft.com/office/drawing/2014/main" id="{5E1ACD85-E1A2-1651-CB34-28C0B6DF2204}"/>
              </a:ext>
            </a:extLst>
          </p:cNvPr>
          <p:cNvSpPr>
            <a:spLocks noChangeShapeType="1"/>
          </p:cNvSpPr>
          <p:nvPr/>
        </p:nvSpPr>
        <p:spPr bwMode="auto">
          <a:xfrm>
            <a:off x="4673600" y="3759200"/>
            <a:ext cx="1727200" cy="325966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prstClr val="black"/>
              </a:solidFill>
              <a:latin typeface="Courier New" panose="02070309020205020404" pitchFamily="49" charset="0"/>
              <a:ea typeface="ＭＳ Ｐゴシック" panose="020B0600070205080204" pitchFamily="34" charset="-128"/>
            </a:endParaRPr>
          </a:p>
        </p:txBody>
      </p:sp>
      <p:sp>
        <p:nvSpPr>
          <p:cNvPr id="35930" name="Line 97">
            <a:extLst>
              <a:ext uri="{FF2B5EF4-FFF2-40B4-BE49-F238E27FC236}">
                <a16:creationId xmlns:a16="http://schemas.microsoft.com/office/drawing/2014/main" id="{47D2F3F6-01BE-F337-0B7E-1F9A6B3CB38F}"/>
              </a:ext>
            </a:extLst>
          </p:cNvPr>
          <p:cNvSpPr>
            <a:spLocks noChangeShapeType="1"/>
          </p:cNvSpPr>
          <p:nvPr/>
        </p:nvSpPr>
        <p:spPr bwMode="auto">
          <a:xfrm>
            <a:off x="5334000" y="3761317"/>
            <a:ext cx="1727200" cy="325966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prstClr val="black"/>
              </a:solidFill>
              <a:latin typeface="Courier New" panose="02070309020205020404" pitchFamily="49" charset="0"/>
              <a:ea typeface="ＭＳ Ｐゴシック" panose="020B0600070205080204" pitchFamily="34" charset="-128"/>
            </a:endParaRPr>
          </a:p>
        </p:txBody>
      </p:sp>
      <p:sp>
        <p:nvSpPr>
          <p:cNvPr id="35931" name="Line 98">
            <a:extLst>
              <a:ext uri="{FF2B5EF4-FFF2-40B4-BE49-F238E27FC236}">
                <a16:creationId xmlns:a16="http://schemas.microsoft.com/office/drawing/2014/main" id="{4529B8E2-EEE5-67AC-6008-A2670E3C8A22}"/>
              </a:ext>
            </a:extLst>
          </p:cNvPr>
          <p:cNvSpPr>
            <a:spLocks noChangeShapeType="1"/>
          </p:cNvSpPr>
          <p:nvPr/>
        </p:nvSpPr>
        <p:spPr bwMode="auto">
          <a:xfrm>
            <a:off x="5994400" y="3763433"/>
            <a:ext cx="1727200" cy="325966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prstClr val="black"/>
              </a:solidFill>
              <a:latin typeface="Courier New" panose="02070309020205020404" pitchFamily="49" charset="0"/>
              <a:ea typeface="ＭＳ Ｐゴシック" panose="020B0600070205080204" pitchFamily="34" charset="-128"/>
            </a:endParaRPr>
          </a:p>
        </p:txBody>
      </p:sp>
      <p:sp>
        <p:nvSpPr>
          <p:cNvPr id="35932" name="Line 99">
            <a:extLst>
              <a:ext uri="{FF2B5EF4-FFF2-40B4-BE49-F238E27FC236}">
                <a16:creationId xmlns:a16="http://schemas.microsoft.com/office/drawing/2014/main" id="{95B7F6B9-1DD2-89A5-F703-53D5F616E479}"/>
              </a:ext>
            </a:extLst>
          </p:cNvPr>
          <p:cNvSpPr>
            <a:spLocks noChangeShapeType="1"/>
          </p:cNvSpPr>
          <p:nvPr/>
        </p:nvSpPr>
        <p:spPr bwMode="auto">
          <a:xfrm>
            <a:off x="6654800" y="3765551"/>
            <a:ext cx="1727200" cy="325966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prstClr val="black"/>
              </a:solidFill>
              <a:latin typeface="Courier New" panose="02070309020205020404" pitchFamily="49" charset="0"/>
              <a:ea typeface="ＭＳ Ｐゴシック" panose="020B0600070205080204" pitchFamily="34" charset="-128"/>
            </a:endParaRPr>
          </a:p>
        </p:txBody>
      </p:sp>
      <p:sp>
        <p:nvSpPr>
          <p:cNvPr id="35933" name="Line 100">
            <a:extLst>
              <a:ext uri="{FF2B5EF4-FFF2-40B4-BE49-F238E27FC236}">
                <a16:creationId xmlns:a16="http://schemas.microsoft.com/office/drawing/2014/main" id="{6A25E012-6FFA-8188-B4DC-7FE5FD53273A}"/>
              </a:ext>
            </a:extLst>
          </p:cNvPr>
          <p:cNvSpPr>
            <a:spLocks noChangeShapeType="1"/>
          </p:cNvSpPr>
          <p:nvPr/>
        </p:nvSpPr>
        <p:spPr bwMode="auto">
          <a:xfrm>
            <a:off x="7315200" y="3767667"/>
            <a:ext cx="1727200" cy="325966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prstClr val="black"/>
              </a:solidFill>
              <a:latin typeface="Courier New" panose="02070309020205020404" pitchFamily="49" charset="0"/>
              <a:ea typeface="ＭＳ Ｐゴシック" panose="020B0600070205080204" pitchFamily="34" charset="-128"/>
            </a:endParaRPr>
          </a:p>
        </p:txBody>
      </p:sp>
      <p:sp>
        <p:nvSpPr>
          <p:cNvPr id="35934" name="Line 101">
            <a:extLst>
              <a:ext uri="{FF2B5EF4-FFF2-40B4-BE49-F238E27FC236}">
                <a16:creationId xmlns:a16="http://schemas.microsoft.com/office/drawing/2014/main" id="{FB2DA795-5ECE-F817-FF63-0AB1575E6EF8}"/>
              </a:ext>
            </a:extLst>
          </p:cNvPr>
          <p:cNvSpPr>
            <a:spLocks noChangeShapeType="1"/>
          </p:cNvSpPr>
          <p:nvPr/>
        </p:nvSpPr>
        <p:spPr bwMode="auto">
          <a:xfrm>
            <a:off x="7975600" y="3769784"/>
            <a:ext cx="1727200" cy="325966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prstClr val="black"/>
              </a:solidFill>
              <a:latin typeface="Courier New" panose="02070309020205020404" pitchFamily="49" charset="0"/>
              <a:ea typeface="ＭＳ Ｐゴシック" panose="020B0600070205080204" pitchFamily="34" charset="-128"/>
            </a:endParaRPr>
          </a:p>
        </p:txBody>
      </p:sp>
      <p:sp>
        <p:nvSpPr>
          <p:cNvPr id="35935" name="Line 102">
            <a:extLst>
              <a:ext uri="{FF2B5EF4-FFF2-40B4-BE49-F238E27FC236}">
                <a16:creationId xmlns:a16="http://schemas.microsoft.com/office/drawing/2014/main" id="{DDDBD1D0-AF9F-6B38-8D6D-2D1183BC8050}"/>
              </a:ext>
            </a:extLst>
          </p:cNvPr>
          <p:cNvSpPr>
            <a:spLocks noChangeShapeType="1"/>
          </p:cNvSpPr>
          <p:nvPr/>
        </p:nvSpPr>
        <p:spPr bwMode="auto">
          <a:xfrm>
            <a:off x="8636000" y="3771900"/>
            <a:ext cx="1727200" cy="325966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prstClr val="black"/>
              </a:solidFill>
              <a:latin typeface="Courier New" panose="02070309020205020404" pitchFamily="49" charset="0"/>
              <a:ea typeface="ＭＳ Ｐゴシック" panose="020B0600070205080204" pitchFamily="34" charset="-128"/>
            </a:endParaRPr>
          </a:p>
        </p:txBody>
      </p:sp>
      <p:sp>
        <p:nvSpPr>
          <p:cNvPr id="35936" name="Line 103">
            <a:extLst>
              <a:ext uri="{FF2B5EF4-FFF2-40B4-BE49-F238E27FC236}">
                <a16:creationId xmlns:a16="http://schemas.microsoft.com/office/drawing/2014/main" id="{8BBD9C47-3F57-C415-8166-A96194356A35}"/>
              </a:ext>
            </a:extLst>
          </p:cNvPr>
          <p:cNvSpPr>
            <a:spLocks noChangeShapeType="1"/>
          </p:cNvSpPr>
          <p:nvPr/>
        </p:nvSpPr>
        <p:spPr bwMode="auto">
          <a:xfrm>
            <a:off x="9296400" y="3774017"/>
            <a:ext cx="1727200" cy="325966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prstClr val="black"/>
              </a:solidFill>
              <a:latin typeface="Courier New" panose="02070309020205020404" pitchFamily="49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Slide Number Placeholder 2">
            <a:extLst>
              <a:ext uri="{FF2B5EF4-FFF2-40B4-BE49-F238E27FC236}">
                <a16:creationId xmlns:a16="http://schemas.microsoft.com/office/drawing/2014/main" id="{937E2E4E-C000-88C6-4438-34B56049949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667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1pPr>
            <a:lvl2pPr marL="50574369" indent="-49964784" eaLnBrk="0" hangingPunct="0">
              <a:defRPr sz="2667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2pPr>
            <a:lvl3pPr eaLnBrk="0" hangingPunct="0">
              <a:defRPr sz="2667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3pPr>
            <a:lvl4pPr eaLnBrk="0" hangingPunct="0">
              <a:defRPr sz="2667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4pPr>
            <a:lvl5pPr eaLnBrk="0" hangingPunct="0">
              <a:defRPr sz="2667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5pPr>
            <a:lvl6pPr marL="609585" eaLnBrk="0" fontAlgn="base" hangingPunct="0">
              <a:spcBef>
                <a:spcPct val="0"/>
              </a:spcBef>
              <a:spcAft>
                <a:spcPct val="0"/>
              </a:spcAft>
              <a:defRPr sz="2667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6pPr>
            <a:lvl7pPr marL="1219170" eaLnBrk="0" fontAlgn="base" hangingPunct="0">
              <a:spcBef>
                <a:spcPct val="0"/>
              </a:spcBef>
              <a:spcAft>
                <a:spcPct val="0"/>
              </a:spcAft>
              <a:defRPr sz="2667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7pPr>
            <a:lvl8pPr marL="1828754" eaLnBrk="0" fontAlgn="base" hangingPunct="0">
              <a:spcBef>
                <a:spcPct val="0"/>
              </a:spcBef>
              <a:spcAft>
                <a:spcPct val="0"/>
              </a:spcAft>
              <a:defRPr sz="2667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8pPr>
            <a:lvl9pPr marL="2438339" eaLnBrk="0" fontAlgn="base" hangingPunct="0">
              <a:spcBef>
                <a:spcPct val="0"/>
              </a:spcBef>
              <a:spcAft>
                <a:spcPct val="0"/>
              </a:spcAft>
              <a:defRPr sz="2667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9pPr>
          </a:lstStyle>
          <a:p>
            <a:pPr algn="l" defTabSz="1219170" rtl="0" eaLnBrk="1" fontAlgn="base" hangingPunct="1">
              <a:spcBef>
                <a:spcPct val="0"/>
              </a:spcBef>
              <a:spcAft>
                <a:spcPct val="0"/>
              </a:spcAft>
            </a:pPr>
            <a:fld id="{4D6ACF36-EAC7-41BA-80D1-7CDE08C8AA80}" type="slidenum">
              <a:rPr lang="en-US" altLang="en-US" sz="1600" kern="1200">
                <a:solidFill>
                  <a:srgbClr val="898989"/>
                </a:solidFill>
              </a:rPr>
              <a:pPr algn="l" defTabSz="1219170" rtl="0" eaLnBrk="1" fontAlgn="base" hangingPunct="1">
                <a:spcBef>
                  <a:spcPct val="0"/>
                </a:spcBef>
                <a:spcAft>
                  <a:spcPct val="0"/>
                </a:spcAft>
              </a:pPr>
              <a:t>36</a:t>
            </a:fld>
            <a:endParaRPr lang="en-US" altLang="en-US" sz="1600" kern="1200">
              <a:solidFill>
                <a:srgbClr val="898989"/>
              </a:solidFill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2996B82-6E78-7148-7F28-7C83D1019C91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7891" name="Rectangle 114">
            <a:extLst>
              <a:ext uri="{FF2B5EF4-FFF2-40B4-BE49-F238E27FC236}">
                <a16:creationId xmlns:a16="http://schemas.microsoft.com/office/drawing/2014/main" id="{5EBF3DD3-A7AE-10CE-72FC-94B9A52E93D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…Emulated Using TCP “Segments”</a:t>
            </a:r>
          </a:p>
        </p:txBody>
      </p:sp>
      <p:grpSp>
        <p:nvGrpSpPr>
          <p:cNvPr id="37892" name="Group 3">
            <a:extLst>
              <a:ext uri="{FF2B5EF4-FFF2-40B4-BE49-F238E27FC236}">
                <a16:creationId xmlns:a16="http://schemas.microsoft.com/office/drawing/2014/main" id="{DB19BBD4-804E-B46D-F311-9DEAB1D8D549}"/>
              </a:ext>
            </a:extLst>
          </p:cNvPr>
          <p:cNvGrpSpPr>
            <a:grpSpLocks/>
          </p:cNvGrpSpPr>
          <p:nvPr/>
        </p:nvGrpSpPr>
        <p:grpSpPr bwMode="auto">
          <a:xfrm>
            <a:off x="3962400" y="2838451"/>
            <a:ext cx="6705600" cy="812800"/>
            <a:chOff x="912" y="1104"/>
            <a:chExt cx="3648" cy="384"/>
          </a:xfrm>
        </p:grpSpPr>
        <p:sp>
          <p:nvSpPr>
            <p:cNvPr id="37999" name="Line 4">
              <a:extLst>
                <a:ext uri="{FF2B5EF4-FFF2-40B4-BE49-F238E27FC236}">
                  <a16:creationId xmlns:a16="http://schemas.microsoft.com/office/drawing/2014/main" id="{A214A937-FA38-86B4-616B-FAE899C2EF2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12" y="1104"/>
              <a:ext cx="331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1219170" rtl="0" fontAlgn="base">
                <a:spcBef>
                  <a:spcPct val="0"/>
                </a:spcBef>
                <a:spcAft>
                  <a:spcPct val="0"/>
                </a:spcAft>
              </a:pPr>
              <a:endParaRPr lang="en-US" sz="2667" b="1" kern="1200">
                <a:solidFill>
                  <a:prstClr val="black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8000" name="Line 5">
              <a:extLst>
                <a:ext uri="{FF2B5EF4-FFF2-40B4-BE49-F238E27FC236}">
                  <a16:creationId xmlns:a16="http://schemas.microsoft.com/office/drawing/2014/main" id="{29885C26-9CC7-9E9A-5034-DBF0F29D583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12" y="1488"/>
              <a:ext cx="331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1219170" rtl="0" fontAlgn="base">
                <a:spcBef>
                  <a:spcPct val="0"/>
                </a:spcBef>
                <a:spcAft>
                  <a:spcPct val="0"/>
                </a:spcAft>
              </a:pPr>
              <a:endParaRPr lang="en-US" sz="2667" b="1" kern="1200">
                <a:solidFill>
                  <a:prstClr val="black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8001" name="Line 6">
              <a:extLst>
                <a:ext uri="{FF2B5EF4-FFF2-40B4-BE49-F238E27FC236}">
                  <a16:creationId xmlns:a16="http://schemas.microsoft.com/office/drawing/2014/main" id="{52494E52-58FF-B51B-D5FD-A7E3F6E8B85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224" y="1104"/>
              <a:ext cx="336" cy="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1219170" rtl="0" fontAlgn="base">
                <a:spcBef>
                  <a:spcPct val="0"/>
                </a:spcBef>
                <a:spcAft>
                  <a:spcPct val="0"/>
                </a:spcAft>
              </a:pPr>
              <a:endParaRPr lang="en-US" sz="2667" b="1" kern="1200">
                <a:solidFill>
                  <a:prstClr val="black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8002" name="Line 7">
              <a:extLst>
                <a:ext uri="{FF2B5EF4-FFF2-40B4-BE49-F238E27FC236}">
                  <a16:creationId xmlns:a16="http://schemas.microsoft.com/office/drawing/2014/main" id="{0EC85835-F896-9829-85F3-EAB3DE5FA0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224" y="1488"/>
              <a:ext cx="336" cy="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1219170" rtl="0" fontAlgn="base">
                <a:spcBef>
                  <a:spcPct val="0"/>
                </a:spcBef>
                <a:spcAft>
                  <a:spcPct val="0"/>
                </a:spcAft>
              </a:pPr>
              <a:endParaRPr lang="en-US" sz="2667" b="1" kern="1200">
                <a:solidFill>
                  <a:prstClr val="black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endParaRPr>
            </a:p>
          </p:txBody>
        </p:sp>
      </p:grpSp>
      <p:sp>
        <p:nvSpPr>
          <p:cNvPr id="37893" name="Line 8">
            <a:extLst>
              <a:ext uri="{FF2B5EF4-FFF2-40B4-BE49-F238E27FC236}">
                <a16:creationId xmlns:a16="http://schemas.microsoft.com/office/drawing/2014/main" id="{2D4A1AD5-9B7C-7977-78F7-EDA09F500A46}"/>
              </a:ext>
            </a:extLst>
          </p:cNvPr>
          <p:cNvSpPr>
            <a:spLocks noChangeShapeType="1"/>
          </p:cNvSpPr>
          <p:nvPr/>
        </p:nvSpPr>
        <p:spPr bwMode="auto">
          <a:xfrm>
            <a:off x="3962400" y="2838451"/>
            <a:ext cx="0" cy="812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prstClr val="black"/>
              </a:solidFill>
              <a:latin typeface="Courier New" panose="02070309020205020404" pitchFamily="49" charset="0"/>
              <a:ea typeface="ＭＳ Ｐゴシック" panose="020B0600070205080204" pitchFamily="34" charset="-128"/>
            </a:endParaRPr>
          </a:p>
        </p:txBody>
      </p:sp>
      <p:sp>
        <p:nvSpPr>
          <p:cNvPr id="37894" name="Line 9">
            <a:extLst>
              <a:ext uri="{FF2B5EF4-FFF2-40B4-BE49-F238E27FC236}">
                <a16:creationId xmlns:a16="http://schemas.microsoft.com/office/drawing/2014/main" id="{AF9C0CCE-16FC-0472-3308-B910ACA38199}"/>
              </a:ext>
            </a:extLst>
          </p:cNvPr>
          <p:cNvSpPr>
            <a:spLocks noChangeShapeType="1"/>
          </p:cNvSpPr>
          <p:nvPr/>
        </p:nvSpPr>
        <p:spPr bwMode="auto">
          <a:xfrm>
            <a:off x="4165600" y="2838451"/>
            <a:ext cx="0" cy="812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prstClr val="black"/>
              </a:solidFill>
              <a:latin typeface="Courier New" panose="02070309020205020404" pitchFamily="49" charset="0"/>
              <a:ea typeface="ＭＳ Ｐゴシック" panose="020B0600070205080204" pitchFamily="34" charset="-128"/>
            </a:endParaRPr>
          </a:p>
        </p:txBody>
      </p:sp>
      <p:sp>
        <p:nvSpPr>
          <p:cNvPr id="37895" name="Line 10">
            <a:extLst>
              <a:ext uri="{FF2B5EF4-FFF2-40B4-BE49-F238E27FC236}">
                <a16:creationId xmlns:a16="http://schemas.microsoft.com/office/drawing/2014/main" id="{57C7B5E0-1E42-8D58-3DA2-01465578FC05}"/>
              </a:ext>
            </a:extLst>
          </p:cNvPr>
          <p:cNvSpPr>
            <a:spLocks noChangeShapeType="1"/>
          </p:cNvSpPr>
          <p:nvPr/>
        </p:nvSpPr>
        <p:spPr bwMode="auto">
          <a:xfrm>
            <a:off x="4368800" y="2838451"/>
            <a:ext cx="0" cy="812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prstClr val="black"/>
              </a:solidFill>
              <a:latin typeface="Courier New" panose="02070309020205020404" pitchFamily="49" charset="0"/>
              <a:ea typeface="ＭＳ Ｐゴシック" panose="020B0600070205080204" pitchFamily="34" charset="-128"/>
            </a:endParaRPr>
          </a:p>
        </p:txBody>
      </p:sp>
      <p:sp>
        <p:nvSpPr>
          <p:cNvPr id="37896" name="Line 11">
            <a:extLst>
              <a:ext uri="{FF2B5EF4-FFF2-40B4-BE49-F238E27FC236}">
                <a16:creationId xmlns:a16="http://schemas.microsoft.com/office/drawing/2014/main" id="{3CAD1B4F-75D5-8A71-1809-05B2389D347B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0" y="2838451"/>
            <a:ext cx="0" cy="812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prstClr val="black"/>
              </a:solidFill>
              <a:latin typeface="Courier New" panose="02070309020205020404" pitchFamily="49" charset="0"/>
              <a:ea typeface="ＭＳ Ｐゴシック" panose="020B0600070205080204" pitchFamily="34" charset="-128"/>
            </a:endParaRPr>
          </a:p>
        </p:txBody>
      </p:sp>
      <p:sp>
        <p:nvSpPr>
          <p:cNvPr id="37897" name="Line 12">
            <a:extLst>
              <a:ext uri="{FF2B5EF4-FFF2-40B4-BE49-F238E27FC236}">
                <a16:creationId xmlns:a16="http://schemas.microsoft.com/office/drawing/2014/main" id="{E11237F2-BBF6-E592-9948-034BEA2ACA9F}"/>
              </a:ext>
            </a:extLst>
          </p:cNvPr>
          <p:cNvSpPr>
            <a:spLocks noChangeShapeType="1"/>
          </p:cNvSpPr>
          <p:nvPr/>
        </p:nvSpPr>
        <p:spPr bwMode="auto">
          <a:xfrm>
            <a:off x="4775200" y="2838451"/>
            <a:ext cx="0" cy="812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prstClr val="black"/>
              </a:solidFill>
              <a:latin typeface="Courier New" panose="02070309020205020404" pitchFamily="49" charset="0"/>
              <a:ea typeface="ＭＳ Ｐゴシック" panose="020B0600070205080204" pitchFamily="34" charset="-128"/>
            </a:endParaRPr>
          </a:p>
        </p:txBody>
      </p:sp>
      <p:sp>
        <p:nvSpPr>
          <p:cNvPr id="37898" name="Line 13">
            <a:extLst>
              <a:ext uri="{FF2B5EF4-FFF2-40B4-BE49-F238E27FC236}">
                <a16:creationId xmlns:a16="http://schemas.microsoft.com/office/drawing/2014/main" id="{84EFB9B3-F9F2-DDDB-5DE0-783825DF9C54}"/>
              </a:ext>
            </a:extLst>
          </p:cNvPr>
          <p:cNvSpPr>
            <a:spLocks noChangeShapeType="1"/>
          </p:cNvSpPr>
          <p:nvPr/>
        </p:nvSpPr>
        <p:spPr bwMode="auto">
          <a:xfrm>
            <a:off x="4978400" y="2838451"/>
            <a:ext cx="0" cy="812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prstClr val="black"/>
              </a:solidFill>
              <a:latin typeface="Courier New" panose="02070309020205020404" pitchFamily="49" charset="0"/>
              <a:ea typeface="ＭＳ Ｐゴシック" panose="020B0600070205080204" pitchFamily="34" charset="-128"/>
            </a:endParaRPr>
          </a:p>
        </p:txBody>
      </p:sp>
      <p:sp>
        <p:nvSpPr>
          <p:cNvPr id="37899" name="Line 14">
            <a:extLst>
              <a:ext uri="{FF2B5EF4-FFF2-40B4-BE49-F238E27FC236}">
                <a16:creationId xmlns:a16="http://schemas.microsoft.com/office/drawing/2014/main" id="{4BB7012D-5173-C22C-AFD5-DD54CC994763}"/>
              </a:ext>
            </a:extLst>
          </p:cNvPr>
          <p:cNvSpPr>
            <a:spLocks noChangeShapeType="1"/>
          </p:cNvSpPr>
          <p:nvPr/>
        </p:nvSpPr>
        <p:spPr bwMode="auto">
          <a:xfrm>
            <a:off x="5181600" y="2838451"/>
            <a:ext cx="0" cy="812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prstClr val="black"/>
              </a:solidFill>
              <a:latin typeface="Courier New" panose="02070309020205020404" pitchFamily="49" charset="0"/>
              <a:ea typeface="ＭＳ Ｐゴシック" panose="020B0600070205080204" pitchFamily="34" charset="-128"/>
            </a:endParaRPr>
          </a:p>
        </p:txBody>
      </p:sp>
      <p:sp>
        <p:nvSpPr>
          <p:cNvPr id="37900" name="Line 15">
            <a:extLst>
              <a:ext uri="{FF2B5EF4-FFF2-40B4-BE49-F238E27FC236}">
                <a16:creationId xmlns:a16="http://schemas.microsoft.com/office/drawing/2014/main" id="{D0C5641D-003C-5EAA-ECA8-0E476F5B758A}"/>
              </a:ext>
            </a:extLst>
          </p:cNvPr>
          <p:cNvSpPr>
            <a:spLocks noChangeShapeType="1"/>
          </p:cNvSpPr>
          <p:nvPr/>
        </p:nvSpPr>
        <p:spPr bwMode="auto">
          <a:xfrm>
            <a:off x="5384800" y="2838451"/>
            <a:ext cx="0" cy="812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prstClr val="black"/>
              </a:solidFill>
              <a:latin typeface="Courier New" panose="02070309020205020404" pitchFamily="49" charset="0"/>
              <a:ea typeface="ＭＳ Ｐゴシック" panose="020B0600070205080204" pitchFamily="34" charset="-128"/>
            </a:endParaRPr>
          </a:p>
        </p:txBody>
      </p:sp>
      <p:sp>
        <p:nvSpPr>
          <p:cNvPr id="37901" name="Line 16">
            <a:extLst>
              <a:ext uri="{FF2B5EF4-FFF2-40B4-BE49-F238E27FC236}">
                <a16:creationId xmlns:a16="http://schemas.microsoft.com/office/drawing/2014/main" id="{0F05B19E-4F24-D40B-B4CB-9CF0F7DAC09B}"/>
              </a:ext>
            </a:extLst>
          </p:cNvPr>
          <p:cNvSpPr>
            <a:spLocks noChangeShapeType="1"/>
          </p:cNvSpPr>
          <p:nvPr/>
        </p:nvSpPr>
        <p:spPr bwMode="auto">
          <a:xfrm>
            <a:off x="5588000" y="2838451"/>
            <a:ext cx="0" cy="812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prstClr val="black"/>
              </a:solidFill>
              <a:latin typeface="Courier New" panose="02070309020205020404" pitchFamily="49" charset="0"/>
              <a:ea typeface="ＭＳ Ｐゴシック" panose="020B0600070205080204" pitchFamily="34" charset="-128"/>
            </a:endParaRPr>
          </a:p>
        </p:txBody>
      </p:sp>
      <p:sp>
        <p:nvSpPr>
          <p:cNvPr id="37902" name="Line 17">
            <a:extLst>
              <a:ext uri="{FF2B5EF4-FFF2-40B4-BE49-F238E27FC236}">
                <a16:creationId xmlns:a16="http://schemas.microsoft.com/office/drawing/2014/main" id="{E3241700-3B72-40CD-AE93-9A51F2549B66}"/>
              </a:ext>
            </a:extLst>
          </p:cNvPr>
          <p:cNvSpPr>
            <a:spLocks noChangeShapeType="1"/>
          </p:cNvSpPr>
          <p:nvPr/>
        </p:nvSpPr>
        <p:spPr bwMode="auto">
          <a:xfrm>
            <a:off x="5791200" y="2838451"/>
            <a:ext cx="0" cy="812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prstClr val="black"/>
              </a:solidFill>
              <a:latin typeface="Courier New" panose="02070309020205020404" pitchFamily="49" charset="0"/>
              <a:ea typeface="ＭＳ Ｐゴシック" panose="020B0600070205080204" pitchFamily="34" charset="-128"/>
            </a:endParaRPr>
          </a:p>
        </p:txBody>
      </p:sp>
      <p:sp>
        <p:nvSpPr>
          <p:cNvPr id="37903" name="Line 18">
            <a:extLst>
              <a:ext uri="{FF2B5EF4-FFF2-40B4-BE49-F238E27FC236}">
                <a16:creationId xmlns:a16="http://schemas.microsoft.com/office/drawing/2014/main" id="{32C2EB19-F87C-F67E-F580-8628FBDE0440}"/>
              </a:ext>
            </a:extLst>
          </p:cNvPr>
          <p:cNvSpPr>
            <a:spLocks noChangeShapeType="1"/>
          </p:cNvSpPr>
          <p:nvPr/>
        </p:nvSpPr>
        <p:spPr bwMode="auto">
          <a:xfrm>
            <a:off x="5994400" y="2838451"/>
            <a:ext cx="0" cy="812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prstClr val="black"/>
              </a:solidFill>
              <a:latin typeface="Courier New" panose="02070309020205020404" pitchFamily="49" charset="0"/>
              <a:ea typeface="ＭＳ Ｐゴシック" panose="020B0600070205080204" pitchFamily="34" charset="-128"/>
            </a:endParaRPr>
          </a:p>
        </p:txBody>
      </p:sp>
      <p:sp>
        <p:nvSpPr>
          <p:cNvPr id="37904" name="Line 19">
            <a:extLst>
              <a:ext uri="{FF2B5EF4-FFF2-40B4-BE49-F238E27FC236}">
                <a16:creationId xmlns:a16="http://schemas.microsoft.com/office/drawing/2014/main" id="{6DA2B112-A74E-445B-92FB-1B07BC94482E}"/>
              </a:ext>
            </a:extLst>
          </p:cNvPr>
          <p:cNvSpPr>
            <a:spLocks noChangeShapeType="1"/>
          </p:cNvSpPr>
          <p:nvPr/>
        </p:nvSpPr>
        <p:spPr bwMode="auto">
          <a:xfrm>
            <a:off x="6197600" y="2838451"/>
            <a:ext cx="0" cy="812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prstClr val="black"/>
              </a:solidFill>
              <a:latin typeface="Courier New" panose="02070309020205020404" pitchFamily="49" charset="0"/>
              <a:ea typeface="ＭＳ Ｐゴシック" panose="020B0600070205080204" pitchFamily="34" charset="-128"/>
            </a:endParaRPr>
          </a:p>
        </p:txBody>
      </p:sp>
      <p:sp>
        <p:nvSpPr>
          <p:cNvPr id="37905" name="Line 20">
            <a:extLst>
              <a:ext uri="{FF2B5EF4-FFF2-40B4-BE49-F238E27FC236}">
                <a16:creationId xmlns:a16="http://schemas.microsoft.com/office/drawing/2014/main" id="{E58C23F1-B3B7-91AD-B39C-A6997003A484}"/>
              </a:ext>
            </a:extLst>
          </p:cNvPr>
          <p:cNvSpPr>
            <a:spLocks noChangeShapeType="1"/>
          </p:cNvSpPr>
          <p:nvPr/>
        </p:nvSpPr>
        <p:spPr bwMode="auto">
          <a:xfrm>
            <a:off x="6400800" y="2838451"/>
            <a:ext cx="0" cy="812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prstClr val="black"/>
              </a:solidFill>
              <a:latin typeface="Courier New" panose="02070309020205020404" pitchFamily="49" charset="0"/>
              <a:ea typeface="ＭＳ Ｐゴシック" panose="020B0600070205080204" pitchFamily="34" charset="-128"/>
            </a:endParaRPr>
          </a:p>
        </p:txBody>
      </p:sp>
      <p:sp>
        <p:nvSpPr>
          <p:cNvPr id="37906" name="Line 21">
            <a:extLst>
              <a:ext uri="{FF2B5EF4-FFF2-40B4-BE49-F238E27FC236}">
                <a16:creationId xmlns:a16="http://schemas.microsoft.com/office/drawing/2014/main" id="{E4F04E1B-8A4E-6EC5-BD55-84A49E685261}"/>
              </a:ext>
            </a:extLst>
          </p:cNvPr>
          <p:cNvSpPr>
            <a:spLocks noChangeShapeType="1"/>
          </p:cNvSpPr>
          <p:nvPr/>
        </p:nvSpPr>
        <p:spPr bwMode="auto">
          <a:xfrm>
            <a:off x="6604000" y="2838451"/>
            <a:ext cx="0" cy="812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prstClr val="black"/>
              </a:solidFill>
              <a:latin typeface="Courier New" panose="02070309020205020404" pitchFamily="49" charset="0"/>
              <a:ea typeface="ＭＳ Ｐゴシック" panose="020B0600070205080204" pitchFamily="34" charset="-128"/>
            </a:endParaRPr>
          </a:p>
        </p:txBody>
      </p:sp>
      <p:sp>
        <p:nvSpPr>
          <p:cNvPr id="37907" name="Line 22">
            <a:extLst>
              <a:ext uri="{FF2B5EF4-FFF2-40B4-BE49-F238E27FC236}">
                <a16:creationId xmlns:a16="http://schemas.microsoft.com/office/drawing/2014/main" id="{B5E4D208-845C-6129-D97F-4533CA0C6488}"/>
              </a:ext>
            </a:extLst>
          </p:cNvPr>
          <p:cNvSpPr>
            <a:spLocks noChangeShapeType="1"/>
          </p:cNvSpPr>
          <p:nvPr/>
        </p:nvSpPr>
        <p:spPr bwMode="auto">
          <a:xfrm>
            <a:off x="6807200" y="2838451"/>
            <a:ext cx="0" cy="812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prstClr val="black"/>
              </a:solidFill>
              <a:latin typeface="Courier New" panose="02070309020205020404" pitchFamily="49" charset="0"/>
              <a:ea typeface="ＭＳ Ｐゴシック" panose="020B0600070205080204" pitchFamily="34" charset="-128"/>
            </a:endParaRPr>
          </a:p>
        </p:txBody>
      </p:sp>
      <p:sp>
        <p:nvSpPr>
          <p:cNvPr id="37908" name="Line 23">
            <a:extLst>
              <a:ext uri="{FF2B5EF4-FFF2-40B4-BE49-F238E27FC236}">
                <a16:creationId xmlns:a16="http://schemas.microsoft.com/office/drawing/2014/main" id="{F60D76F1-5EDA-C5E0-6B9F-30EF7145695F}"/>
              </a:ext>
            </a:extLst>
          </p:cNvPr>
          <p:cNvSpPr>
            <a:spLocks noChangeShapeType="1"/>
          </p:cNvSpPr>
          <p:nvPr/>
        </p:nvSpPr>
        <p:spPr bwMode="auto">
          <a:xfrm>
            <a:off x="7010400" y="2838451"/>
            <a:ext cx="0" cy="812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prstClr val="black"/>
              </a:solidFill>
              <a:latin typeface="Courier New" panose="02070309020205020404" pitchFamily="49" charset="0"/>
              <a:ea typeface="ＭＳ Ｐゴシック" panose="020B0600070205080204" pitchFamily="34" charset="-128"/>
            </a:endParaRPr>
          </a:p>
        </p:txBody>
      </p:sp>
      <p:sp>
        <p:nvSpPr>
          <p:cNvPr id="37909" name="Line 24">
            <a:extLst>
              <a:ext uri="{FF2B5EF4-FFF2-40B4-BE49-F238E27FC236}">
                <a16:creationId xmlns:a16="http://schemas.microsoft.com/office/drawing/2014/main" id="{67D3F6F0-44AE-B607-B0D6-58C975D79BB9}"/>
              </a:ext>
            </a:extLst>
          </p:cNvPr>
          <p:cNvSpPr>
            <a:spLocks noChangeShapeType="1"/>
          </p:cNvSpPr>
          <p:nvPr/>
        </p:nvSpPr>
        <p:spPr bwMode="auto">
          <a:xfrm>
            <a:off x="7213600" y="2838451"/>
            <a:ext cx="0" cy="812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prstClr val="black"/>
              </a:solidFill>
              <a:latin typeface="Courier New" panose="02070309020205020404" pitchFamily="49" charset="0"/>
              <a:ea typeface="ＭＳ Ｐゴシック" panose="020B0600070205080204" pitchFamily="34" charset="-128"/>
            </a:endParaRPr>
          </a:p>
        </p:txBody>
      </p:sp>
      <p:sp>
        <p:nvSpPr>
          <p:cNvPr id="37910" name="Line 25">
            <a:extLst>
              <a:ext uri="{FF2B5EF4-FFF2-40B4-BE49-F238E27FC236}">
                <a16:creationId xmlns:a16="http://schemas.microsoft.com/office/drawing/2014/main" id="{18014222-1934-DE5D-F16D-D189437D1ACD}"/>
              </a:ext>
            </a:extLst>
          </p:cNvPr>
          <p:cNvSpPr>
            <a:spLocks noChangeShapeType="1"/>
          </p:cNvSpPr>
          <p:nvPr/>
        </p:nvSpPr>
        <p:spPr bwMode="auto">
          <a:xfrm>
            <a:off x="7416800" y="2838451"/>
            <a:ext cx="0" cy="812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prstClr val="black"/>
              </a:solidFill>
              <a:latin typeface="Courier New" panose="02070309020205020404" pitchFamily="49" charset="0"/>
              <a:ea typeface="ＭＳ Ｐゴシック" panose="020B0600070205080204" pitchFamily="34" charset="-128"/>
            </a:endParaRPr>
          </a:p>
        </p:txBody>
      </p:sp>
      <p:sp>
        <p:nvSpPr>
          <p:cNvPr id="37911" name="Line 26">
            <a:extLst>
              <a:ext uri="{FF2B5EF4-FFF2-40B4-BE49-F238E27FC236}">
                <a16:creationId xmlns:a16="http://schemas.microsoft.com/office/drawing/2014/main" id="{74A4DA72-2138-FD81-3665-F6C2C2EAFA9D}"/>
              </a:ext>
            </a:extLst>
          </p:cNvPr>
          <p:cNvSpPr>
            <a:spLocks noChangeShapeType="1"/>
          </p:cNvSpPr>
          <p:nvPr/>
        </p:nvSpPr>
        <p:spPr bwMode="auto">
          <a:xfrm>
            <a:off x="7620000" y="2838451"/>
            <a:ext cx="0" cy="812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prstClr val="black"/>
              </a:solidFill>
              <a:latin typeface="Courier New" panose="02070309020205020404" pitchFamily="49" charset="0"/>
              <a:ea typeface="ＭＳ Ｐゴシック" panose="020B0600070205080204" pitchFamily="34" charset="-128"/>
            </a:endParaRPr>
          </a:p>
        </p:txBody>
      </p:sp>
      <p:sp>
        <p:nvSpPr>
          <p:cNvPr id="37912" name="Line 27">
            <a:extLst>
              <a:ext uri="{FF2B5EF4-FFF2-40B4-BE49-F238E27FC236}">
                <a16:creationId xmlns:a16="http://schemas.microsoft.com/office/drawing/2014/main" id="{AEF2F70A-B2C0-987B-FBCB-3B2FDC715140}"/>
              </a:ext>
            </a:extLst>
          </p:cNvPr>
          <p:cNvSpPr>
            <a:spLocks noChangeShapeType="1"/>
          </p:cNvSpPr>
          <p:nvPr/>
        </p:nvSpPr>
        <p:spPr bwMode="auto">
          <a:xfrm>
            <a:off x="7823200" y="2838451"/>
            <a:ext cx="0" cy="812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prstClr val="black"/>
              </a:solidFill>
              <a:latin typeface="Courier New" panose="02070309020205020404" pitchFamily="49" charset="0"/>
              <a:ea typeface="ＭＳ Ｐゴシック" panose="020B0600070205080204" pitchFamily="34" charset="-128"/>
            </a:endParaRPr>
          </a:p>
        </p:txBody>
      </p:sp>
      <p:sp>
        <p:nvSpPr>
          <p:cNvPr id="37913" name="Line 28">
            <a:extLst>
              <a:ext uri="{FF2B5EF4-FFF2-40B4-BE49-F238E27FC236}">
                <a16:creationId xmlns:a16="http://schemas.microsoft.com/office/drawing/2014/main" id="{1D57947B-6B4D-E307-3255-DDC09BB8911C}"/>
              </a:ext>
            </a:extLst>
          </p:cNvPr>
          <p:cNvSpPr>
            <a:spLocks noChangeShapeType="1"/>
          </p:cNvSpPr>
          <p:nvPr/>
        </p:nvSpPr>
        <p:spPr bwMode="auto">
          <a:xfrm>
            <a:off x="8026400" y="2838451"/>
            <a:ext cx="0" cy="812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prstClr val="black"/>
              </a:solidFill>
              <a:latin typeface="Courier New" panose="02070309020205020404" pitchFamily="49" charset="0"/>
              <a:ea typeface="ＭＳ Ｐゴシック" panose="020B0600070205080204" pitchFamily="34" charset="-128"/>
            </a:endParaRPr>
          </a:p>
        </p:txBody>
      </p:sp>
      <p:sp>
        <p:nvSpPr>
          <p:cNvPr id="37914" name="Line 29">
            <a:extLst>
              <a:ext uri="{FF2B5EF4-FFF2-40B4-BE49-F238E27FC236}">
                <a16:creationId xmlns:a16="http://schemas.microsoft.com/office/drawing/2014/main" id="{C7155FEC-0E05-BD19-EA86-4404E40EF014}"/>
              </a:ext>
            </a:extLst>
          </p:cNvPr>
          <p:cNvSpPr>
            <a:spLocks noChangeShapeType="1"/>
          </p:cNvSpPr>
          <p:nvPr/>
        </p:nvSpPr>
        <p:spPr bwMode="auto">
          <a:xfrm>
            <a:off x="8229600" y="2838451"/>
            <a:ext cx="0" cy="812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prstClr val="black"/>
              </a:solidFill>
              <a:latin typeface="Courier New" panose="02070309020205020404" pitchFamily="49" charset="0"/>
              <a:ea typeface="ＭＳ Ｐゴシック" panose="020B0600070205080204" pitchFamily="34" charset="-128"/>
            </a:endParaRPr>
          </a:p>
        </p:txBody>
      </p:sp>
      <p:sp>
        <p:nvSpPr>
          <p:cNvPr id="37915" name="Line 30">
            <a:extLst>
              <a:ext uri="{FF2B5EF4-FFF2-40B4-BE49-F238E27FC236}">
                <a16:creationId xmlns:a16="http://schemas.microsoft.com/office/drawing/2014/main" id="{877F286D-C871-CD07-5B63-6A7901741F7E}"/>
              </a:ext>
            </a:extLst>
          </p:cNvPr>
          <p:cNvSpPr>
            <a:spLocks noChangeShapeType="1"/>
          </p:cNvSpPr>
          <p:nvPr/>
        </p:nvSpPr>
        <p:spPr bwMode="auto">
          <a:xfrm>
            <a:off x="8432800" y="2838451"/>
            <a:ext cx="0" cy="812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prstClr val="black"/>
              </a:solidFill>
              <a:latin typeface="Courier New" panose="02070309020205020404" pitchFamily="49" charset="0"/>
              <a:ea typeface="ＭＳ Ｐゴシック" panose="020B0600070205080204" pitchFamily="34" charset="-128"/>
            </a:endParaRPr>
          </a:p>
        </p:txBody>
      </p:sp>
      <p:sp>
        <p:nvSpPr>
          <p:cNvPr id="37916" name="Line 31">
            <a:extLst>
              <a:ext uri="{FF2B5EF4-FFF2-40B4-BE49-F238E27FC236}">
                <a16:creationId xmlns:a16="http://schemas.microsoft.com/office/drawing/2014/main" id="{9879D870-581D-FC1A-0721-C309F17FCBE1}"/>
              </a:ext>
            </a:extLst>
          </p:cNvPr>
          <p:cNvSpPr>
            <a:spLocks noChangeShapeType="1"/>
          </p:cNvSpPr>
          <p:nvPr/>
        </p:nvSpPr>
        <p:spPr bwMode="auto">
          <a:xfrm>
            <a:off x="8636000" y="2838451"/>
            <a:ext cx="0" cy="812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prstClr val="black"/>
              </a:solidFill>
              <a:latin typeface="Courier New" panose="02070309020205020404" pitchFamily="49" charset="0"/>
              <a:ea typeface="ＭＳ Ｐゴシック" panose="020B0600070205080204" pitchFamily="34" charset="-128"/>
            </a:endParaRPr>
          </a:p>
        </p:txBody>
      </p:sp>
      <p:sp>
        <p:nvSpPr>
          <p:cNvPr id="37917" name="Line 32">
            <a:extLst>
              <a:ext uri="{FF2B5EF4-FFF2-40B4-BE49-F238E27FC236}">
                <a16:creationId xmlns:a16="http://schemas.microsoft.com/office/drawing/2014/main" id="{558FE299-C7E1-C3E1-612C-301E99591F00}"/>
              </a:ext>
            </a:extLst>
          </p:cNvPr>
          <p:cNvSpPr>
            <a:spLocks noChangeShapeType="1"/>
          </p:cNvSpPr>
          <p:nvPr/>
        </p:nvSpPr>
        <p:spPr bwMode="auto">
          <a:xfrm>
            <a:off x="8839200" y="2838451"/>
            <a:ext cx="0" cy="812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prstClr val="black"/>
              </a:solidFill>
              <a:latin typeface="Courier New" panose="02070309020205020404" pitchFamily="49" charset="0"/>
              <a:ea typeface="ＭＳ Ｐゴシック" panose="020B0600070205080204" pitchFamily="34" charset="-128"/>
            </a:endParaRPr>
          </a:p>
        </p:txBody>
      </p:sp>
      <p:sp>
        <p:nvSpPr>
          <p:cNvPr id="37918" name="Line 33">
            <a:extLst>
              <a:ext uri="{FF2B5EF4-FFF2-40B4-BE49-F238E27FC236}">
                <a16:creationId xmlns:a16="http://schemas.microsoft.com/office/drawing/2014/main" id="{35CA5C99-6D80-3767-14DD-D23BE9200012}"/>
              </a:ext>
            </a:extLst>
          </p:cNvPr>
          <p:cNvSpPr>
            <a:spLocks noChangeShapeType="1"/>
          </p:cNvSpPr>
          <p:nvPr/>
        </p:nvSpPr>
        <p:spPr bwMode="auto">
          <a:xfrm>
            <a:off x="9042400" y="2838451"/>
            <a:ext cx="0" cy="812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prstClr val="black"/>
              </a:solidFill>
              <a:latin typeface="Courier New" panose="02070309020205020404" pitchFamily="49" charset="0"/>
              <a:ea typeface="ＭＳ Ｐゴシック" panose="020B0600070205080204" pitchFamily="34" charset="-128"/>
            </a:endParaRPr>
          </a:p>
        </p:txBody>
      </p:sp>
      <p:sp>
        <p:nvSpPr>
          <p:cNvPr id="37919" name="Line 34">
            <a:extLst>
              <a:ext uri="{FF2B5EF4-FFF2-40B4-BE49-F238E27FC236}">
                <a16:creationId xmlns:a16="http://schemas.microsoft.com/office/drawing/2014/main" id="{69510EF5-E827-F3B6-43AB-1EF44CC19776}"/>
              </a:ext>
            </a:extLst>
          </p:cNvPr>
          <p:cNvSpPr>
            <a:spLocks noChangeShapeType="1"/>
          </p:cNvSpPr>
          <p:nvPr/>
        </p:nvSpPr>
        <p:spPr bwMode="auto">
          <a:xfrm>
            <a:off x="9245600" y="2838451"/>
            <a:ext cx="0" cy="812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prstClr val="black"/>
              </a:solidFill>
              <a:latin typeface="Courier New" panose="02070309020205020404" pitchFamily="49" charset="0"/>
              <a:ea typeface="ＭＳ Ｐゴシック" panose="020B0600070205080204" pitchFamily="34" charset="-128"/>
            </a:endParaRPr>
          </a:p>
        </p:txBody>
      </p:sp>
      <p:sp>
        <p:nvSpPr>
          <p:cNvPr id="37920" name="Line 35">
            <a:extLst>
              <a:ext uri="{FF2B5EF4-FFF2-40B4-BE49-F238E27FC236}">
                <a16:creationId xmlns:a16="http://schemas.microsoft.com/office/drawing/2014/main" id="{55C41750-7BB0-E19B-3D59-54A57B4F4905}"/>
              </a:ext>
            </a:extLst>
          </p:cNvPr>
          <p:cNvSpPr>
            <a:spLocks noChangeShapeType="1"/>
          </p:cNvSpPr>
          <p:nvPr/>
        </p:nvSpPr>
        <p:spPr bwMode="auto">
          <a:xfrm>
            <a:off x="9448800" y="2838451"/>
            <a:ext cx="0" cy="812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prstClr val="black"/>
              </a:solidFill>
              <a:latin typeface="Courier New" panose="02070309020205020404" pitchFamily="49" charset="0"/>
              <a:ea typeface="ＭＳ Ｐゴシック" panose="020B0600070205080204" pitchFamily="34" charset="-128"/>
            </a:endParaRPr>
          </a:p>
        </p:txBody>
      </p:sp>
      <p:sp>
        <p:nvSpPr>
          <p:cNvPr id="37921" name="Line 36">
            <a:extLst>
              <a:ext uri="{FF2B5EF4-FFF2-40B4-BE49-F238E27FC236}">
                <a16:creationId xmlns:a16="http://schemas.microsoft.com/office/drawing/2014/main" id="{1FE8ED97-CEE8-845A-088B-49B36DAA0E59}"/>
              </a:ext>
            </a:extLst>
          </p:cNvPr>
          <p:cNvSpPr>
            <a:spLocks noChangeShapeType="1"/>
          </p:cNvSpPr>
          <p:nvPr/>
        </p:nvSpPr>
        <p:spPr bwMode="auto">
          <a:xfrm>
            <a:off x="9652000" y="2838451"/>
            <a:ext cx="0" cy="812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prstClr val="black"/>
              </a:solidFill>
              <a:latin typeface="Courier New" panose="02070309020205020404" pitchFamily="49" charset="0"/>
              <a:ea typeface="ＭＳ Ｐゴシック" panose="020B0600070205080204" pitchFamily="34" charset="-128"/>
            </a:endParaRPr>
          </a:p>
        </p:txBody>
      </p:sp>
      <p:sp>
        <p:nvSpPr>
          <p:cNvPr id="37922" name="Line 37">
            <a:extLst>
              <a:ext uri="{FF2B5EF4-FFF2-40B4-BE49-F238E27FC236}">
                <a16:creationId xmlns:a16="http://schemas.microsoft.com/office/drawing/2014/main" id="{E804E7E1-BBBA-17A1-779F-4E9B1B8373DF}"/>
              </a:ext>
            </a:extLst>
          </p:cNvPr>
          <p:cNvSpPr>
            <a:spLocks noChangeShapeType="1"/>
          </p:cNvSpPr>
          <p:nvPr/>
        </p:nvSpPr>
        <p:spPr bwMode="auto">
          <a:xfrm>
            <a:off x="9855200" y="2838451"/>
            <a:ext cx="0" cy="812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prstClr val="black"/>
              </a:solidFill>
              <a:latin typeface="Courier New" panose="02070309020205020404" pitchFamily="49" charset="0"/>
              <a:ea typeface="ＭＳ Ｐゴシック" panose="020B0600070205080204" pitchFamily="34" charset="-128"/>
            </a:endParaRPr>
          </a:p>
        </p:txBody>
      </p:sp>
      <p:sp>
        <p:nvSpPr>
          <p:cNvPr id="37923" name="Line 38">
            <a:extLst>
              <a:ext uri="{FF2B5EF4-FFF2-40B4-BE49-F238E27FC236}">
                <a16:creationId xmlns:a16="http://schemas.microsoft.com/office/drawing/2014/main" id="{F6414048-86E6-9CB6-82E5-44AFE97AB7DB}"/>
              </a:ext>
            </a:extLst>
          </p:cNvPr>
          <p:cNvSpPr>
            <a:spLocks noChangeShapeType="1"/>
          </p:cNvSpPr>
          <p:nvPr/>
        </p:nvSpPr>
        <p:spPr bwMode="auto">
          <a:xfrm>
            <a:off x="10058400" y="2838451"/>
            <a:ext cx="0" cy="812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prstClr val="black"/>
              </a:solidFill>
              <a:latin typeface="Courier New" panose="02070309020205020404" pitchFamily="49" charset="0"/>
              <a:ea typeface="ＭＳ Ｐゴシック" panose="020B0600070205080204" pitchFamily="34" charset="-128"/>
            </a:endParaRPr>
          </a:p>
        </p:txBody>
      </p:sp>
      <p:sp>
        <p:nvSpPr>
          <p:cNvPr id="37924" name="Line 39">
            <a:extLst>
              <a:ext uri="{FF2B5EF4-FFF2-40B4-BE49-F238E27FC236}">
                <a16:creationId xmlns:a16="http://schemas.microsoft.com/office/drawing/2014/main" id="{CE3065E7-CCC4-C73E-DA04-986F5DE4AF75}"/>
              </a:ext>
            </a:extLst>
          </p:cNvPr>
          <p:cNvSpPr>
            <a:spLocks noChangeShapeType="1"/>
          </p:cNvSpPr>
          <p:nvPr/>
        </p:nvSpPr>
        <p:spPr bwMode="auto">
          <a:xfrm>
            <a:off x="10261600" y="2838451"/>
            <a:ext cx="0" cy="812800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prstClr val="black"/>
              </a:solidFill>
              <a:latin typeface="Courier New" panose="02070309020205020404" pitchFamily="49" charset="0"/>
              <a:ea typeface="ＭＳ Ｐゴシック" panose="020B0600070205080204" pitchFamily="34" charset="-128"/>
            </a:endParaRPr>
          </a:p>
        </p:txBody>
      </p:sp>
      <p:sp>
        <p:nvSpPr>
          <p:cNvPr id="37925" name="Line 40">
            <a:extLst>
              <a:ext uri="{FF2B5EF4-FFF2-40B4-BE49-F238E27FC236}">
                <a16:creationId xmlns:a16="http://schemas.microsoft.com/office/drawing/2014/main" id="{0E99D614-66E9-5218-058E-D59545DFC091}"/>
              </a:ext>
            </a:extLst>
          </p:cNvPr>
          <p:cNvSpPr>
            <a:spLocks noChangeShapeType="1"/>
          </p:cNvSpPr>
          <p:nvPr/>
        </p:nvSpPr>
        <p:spPr bwMode="auto">
          <a:xfrm>
            <a:off x="10464800" y="2838451"/>
            <a:ext cx="0" cy="812800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prstClr val="black"/>
              </a:solidFill>
              <a:latin typeface="Courier New" panose="02070309020205020404" pitchFamily="49" charset="0"/>
              <a:ea typeface="ＭＳ Ｐゴシック" panose="020B0600070205080204" pitchFamily="34" charset="-128"/>
            </a:endParaRPr>
          </a:p>
        </p:txBody>
      </p:sp>
      <p:sp>
        <p:nvSpPr>
          <p:cNvPr id="37926" name="Text Box 41">
            <a:extLst>
              <a:ext uri="{FF2B5EF4-FFF2-40B4-BE49-F238E27FC236}">
                <a16:creationId xmlns:a16="http://schemas.microsoft.com/office/drawing/2014/main" id="{42CE6295-5D41-DFE7-6981-49E3D95D219B}"/>
              </a:ext>
            </a:extLst>
          </p:cNvPr>
          <p:cNvSpPr txBox="1">
            <a:spLocks noChangeArrowheads="1"/>
          </p:cNvSpPr>
          <p:nvPr/>
        </p:nvSpPr>
        <p:spPr bwMode="auto">
          <a:xfrm rot="5390887">
            <a:off x="3718752" y="3058640"/>
            <a:ext cx="72648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9pPr>
          </a:lstStyle>
          <a:p>
            <a:pPr algn="l" defTabSz="1219170" rtl="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600" b="0" kern="1200">
                <a:solidFill>
                  <a:prstClr val="black"/>
                </a:solidFill>
                <a:latin typeface="Times New Roman" panose="02020603050405020304" pitchFamily="18" charset="0"/>
              </a:rPr>
              <a:t>Byte 0</a:t>
            </a:r>
          </a:p>
        </p:txBody>
      </p:sp>
      <p:sp>
        <p:nvSpPr>
          <p:cNvPr id="37927" name="Text Box 42">
            <a:extLst>
              <a:ext uri="{FF2B5EF4-FFF2-40B4-BE49-F238E27FC236}">
                <a16:creationId xmlns:a16="http://schemas.microsoft.com/office/drawing/2014/main" id="{E13B795F-3B93-473B-FA65-D655BF1117BE}"/>
              </a:ext>
            </a:extLst>
          </p:cNvPr>
          <p:cNvSpPr txBox="1">
            <a:spLocks noChangeArrowheads="1"/>
          </p:cNvSpPr>
          <p:nvPr/>
        </p:nvSpPr>
        <p:spPr bwMode="auto">
          <a:xfrm rot="5390887">
            <a:off x="3921952" y="3058640"/>
            <a:ext cx="72648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9pPr>
          </a:lstStyle>
          <a:p>
            <a:pPr algn="l" defTabSz="1219170" rtl="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600" b="0" kern="1200">
                <a:solidFill>
                  <a:prstClr val="black"/>
                </a:solidFill>
                <a:latin typeface="Times New Roman" panose="02020603050405020304" pitchFamily="18" charset="0"/>
              </a:rPr>
              <a:t>Byte 1</a:t>
            </a:r>
          </a:p>
        </p:txBody>
      </p:sp>
      <p:sp>
        <p:nvSpPr>
          <p:cNvPr id="37928" name="Text Box 43">
            <a:extLst>
              <a:ext uri="{FF2B5EF4-FFF2-40B4-BE49-F238E27FC236}">
                <a16:creationId xmlns:a16="http://schemas.microsoft.com/office/drawing/2014/main" id="{E4B92468-9481-B10C-861E-47A58018A0C7}"/>
              </a:ext>
            </a:extLst>
          </p:cNvPr>
          <p:cNvSpPr txBox="1">
            <a:spLocks noChangeArrowheads="1"/>
          </p:cNvSpPr>
          <p:nvPr/>
        </p:nvSpPr>
        <p:spPr bwMode="auto">
          <a:xfrm rot="5390887">
            <a:off x="4127269" y="3060757"/>
            <a:ext cx="72648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9pPr>
          </a:lstStyle>
          <a:p>
            <a:pPr algn="l" defTabSz="1219170" rtl="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600" b="0" kern="1200">
                <a:solidFill>
                  <a:prstClr val="black"/>
                </a:solidFill>
                <a:latin typeface="Times New Roman" panose="02020603050405020304" pitchFamily="18" charset="0"/>
              </a:rPr>
              <a:t>Byte 2</a:t>
            </a:r>
          </a:p>
        </p:txBody>
      </p:sp>
      <p:sp>
        <p:nvSpPr>
          <p:cNvPr id="37929" name="Text Box 44">
            <a:extLst>
              <a:ext uri="{FF2B5EF4-FFF2-40B4-BE49-F238E27FC236}">
                <a16:creationId xmlns:a16="http://schemas.microsoft.com/office/drawing/2014/main" id="{27363DDC-362F-5694-F10F-CEB9A8D5BBC1}"/>
              </a:ext>
            </a:extLst>
          </p:cNvPr>
          <p:cNvSpPr txBox="1">
            <a:spLocks noChangeArrowheads="1"/>
          </p:cNvSpPr>
          <p:nvPr/>
        </p:nvSpPr>
        <p:spPr bwMode="auto">
          <a:xfrm rot="5390887">
            <a:off x="4330469" y="3060757"/>
            <a:ext cx="72648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9pPr>
          </a:lstStyle>
          <a:p>
            <a:pPr algn="l" defTabSz="1219170" rtl="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600" b="0" kern="1200">
                <a:solidFill>
                  <a:prstClr val="black"/>
                </a:solidFill>
                <a:latin typeface="Times New Roman" panose="02020603050405020304" pitchFamily="18" charset="0"/>
              </a:rPr>
              <a:t>Byte 3</a:t>
            </a:r>
          </a:p>
        </p:txBody>
      </p:sp>
      <p:sp>
        <p:nvSpPr>
          <p:cNvPr id="37930" name="Line 45">
            <a:extLst>
              <a:ext uri="{FF2B5EF4-FFF2-40B4-BE49-F238E27FC236}">
                <a16:creationId xmlns:a16="http://schemas.microsoft.com/office/drawing/2014/main" id="{12430F3B-0818-63C9-A5B6-754F4F2E1C78}"/>
              </a:ext>
            </a:extLst>
          </p:cNvPr>
          <p:cNvSpPr>
            <a:spLocks noChangeShapeType="1"/>
          </p:cNvSpPr>
          <p:nvPr/>
        </p:nvSpPr>
        <p:spPr bwMode="auto">
          <a:xfrm>
            <a:off x="4876800" y="3448051"/>
            <a:ext cx="406400" cy="6349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prstClr val="black"/>
              </a:solidFill>
              <a:latin typeface="Courier New" panose="02070309020205020404" pitchFamily="49" charset="0"/>
              <a:ea typeface="ＭＳ Ｐゴシック" panose="020B0600070205080204" pitchFamily="34" charset="-128"/>
            </a:endParaRPr>
          </a:p>
        </p:txBody>
      </p:sp>
      <p:grpSp>
        <p:nvGrpSpPr>
          <p:cNvPr id="37931" name="Group 46">
            <a:extLst>
              <a:ext uri="{FF2B5EF4-FFF2-40B4-BE49-F238E27FC236}">
                <a16:creationId xmlns:a16="http://schemas.microsoft.com/office/drawing/2014/main" id="{9D0875A0-B19A-69CC-F71B-F0428A5ABDA7}"/>
              </a:ext>
            </a:extLst>
          </p:cNvPr>
          <p:cNvGrpSpPr>
            <a:grpSpLocks/>
          </p:cNvGrpSpPr>
          <p:nvPr/>
        </p:nvGrpSpPr>
        <p:grpSpPr bwMode="auto">
          <a:xfrm>
            <a:off x="5689600" y="7112000"/>
            <a:ext cx="6705600" cy="812800"/>
            <a:chOff x="912" y="1104"/>
            <a:chExt cx="3648" cy="384"/>
          </a:xfrm>
        </p:grpSpPr>
        <p:sp>
          <p:nvSpPr>
            <p:cNvPr id="37995" name="Line 47">
              <a:extLst>
                <a:ext uri="{FF2B5EF4-FFF2-40B4-BE49-F238E27FC236}">
                  <a16:creationId xmlns:a16="http://schemas.microsoft.com/office/drawing/2014/main" id="{BE365FAB-6D26-4A0B-1144-C96BB8B22FC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12" y="1104"/>
              <a:ext cx="331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1219170" rtl="0" fontAlgn="base">
                <a:spcBef>
                  <a:spcPct val="0"/>
                </a:spcBef>
                <a:spcAft>
                  <a:spcPct val="0"/>
                </a:spcAft>
              </a:pPr>
              <a:endParaRPr lang="en-US" sz="2667" b="1" kern="1200">
                <a:solidFill>
                  <a:prstClr val="black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7996" name="Line 48">
              <a:extLst>
                <a:ext uri="{FF2B5EF4-FFF2-40B4-BE49-F238E27FC236}">
                  <a16:creationId xmlns:a16="http://schemas.microsoft.com/office/drawing/2014/main" id="{ECF90268-BFEA-3FDE-449F-E74BED04DAB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12" y="1488"/>
              <a:ext cx="331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1219170" rtl="0" fontAlgn="base">
                <a:spcBef>
                  <a:spcPct val="0"/>
                </a:spcBef>
                <a:spcAft>
                  <a:spcPct val="0"/>
                </a:spcAft>
              </a:pPr>
              <a:endParaRPr lang="en-US" sz="2667" b="1" kern="1200">
                <a:solidFill>
                  <a:prstClr val="black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7997" name="Line 49">
              <a:extLst>
                <a:ext uri="{FF2B5EF4-FFF2-40B4-BE49-F238E27FC236}">
                  <a16:creationId xmlns:a16="http://schemas.microsoft.com/office/drawing/2014/main" id="{623E5597-EF97-626F-4F02-FA48CDF120D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224" y="1104"/>
              <a:ext cx="336" cy="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1219170" rtl="0" fontAlgn="base">
                <a:spcBef>
                  <a:spcPct val="0"/>
                </a:spcBef>
                <a:spcAft>
                  <a:spcPct val="0"/>
                </a:spcAft>
              </a:pPr>
              <a:endParaRPr lang="en-US" sz="2667" b="1" kern="1200">
                <a:solidFill>
                  <a:prstClr val="black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7998" name="Line 50">
              <a:extLst>
                <a:ext uri="{FF2B5EF4-FFF2-40B4-BE49-F238E27FC236}">
                  <a16:creationId xmlns:a16="http://schemas.microsoft.com/office/drawing/2014/main" id="{06CC6E88-137F-9CB2-7B19-5814441E509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224" y="1488"/>
              <a:ext cx="336" cy="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1219170" rtl="0" fontAlgn="base">
                <a:spcBef>
                  <a:spcPct val="0"/>
                </a:spcBef>
                <a:spcAft>
                  <a:spcPct val="0"/>
                </a:spcAft>
              </a:pPr>
              <a:endParaRPr lang="en-US" sz="2667" b="1" kern="1200">
                <a:solidFill>
                  <a:prstClr val="black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endParaRPr>
            </a:p>
          </p:txBody>
        </p:sp>
      </p:grpSp>
      <p:sp>
        <p:nvSpPr>
          <p:cNvPr id="37932" name="Line 51">
            <a:extLst>
              <a:ext uri="{FF2B5EF4-FFF2-40B4-BE49-F238E27FC236}">
                <a16:creationId xmlns:a16="http://schemas.microsoft.com/office/drawing/2014/main" id="{282322A7-7B79-F1BB-9D3E-47871D45A987}"/>
              </a:ext>
            </a:extLst>
          </p:cNvPr>
          <p:cNvSpPr>
            <a:spLocks noChangeShapeType="1"/>
          </p:cNvSpPr>
          <p:nvPr/>
        </p:nvSpPr>
        <p:spPr bwMode="auto">
          <a:xfrm>
            <a:off x="5689600" y="7112000"/>
            <a:ext cx="0" cy="812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prstClr val="black"/>
              </a:solidFill>
              <a:latin typeface="Courier New" panose="02070309020205020404" pitchFamily="49" charset="0"/>
              <a:ea typeface="ＭＳ Ｐゴシック" panose="020B0600070205080204" pitchFamily="34" charset="-128"/>
            </a:endParaRPr>
          </a:p>
        </p:txBody>
      </p:sp>
      <p:sp>
        <p:nvSpPr>
          <p:cNvPr id="37933" name="Line 52">
            <a:extLst>
              <a:ext uri="{FF2B5EF4-FFF2-40B4-BE49-F238E27FC236}">
                <a16:creationId xmlns:a16="http://schemas.microsoft.com/office/drawing/2014/main" id="{71E07576-926F-58AC-2CA8-A2D6E2B26943}"/>
              </a:ext>
            </a:extLst>
          </p:cNvPr>
          <p:cNvSpPr>
            <a:spLocks noChangeShapeType="1"/>
          </p:cNvSpPr>
          <p:nvPr/>
        </p:nvSpPr>
        <p:spPr bwMode="auto">
          <a:xfrm>
            <a:off x="5892800" y="7112000"/>
            <a:ext cx="0" cy="812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prstClr val="black"/>
              </a:solidFill>
              <a:latin typeface="Courier New" panose="02070309020205020404" pitchFamily="49" charset="0"/>
              <a:ea typeface="ＭＳ Ｐゴシック" panose="020B0600070205080204" pitchFamily="34" charset="-128"/>
            </a:endParaRPr>
          </a:p>
        </p:txBody>
      </p:sp>
      <p:sp>
        <p:nvSpPr>
          <p:cNvPr id="37934" name="Line 53">
            <a:extLst>
              <a:ext uri="{FF2B5EF4-FFF2-40B4-BE49-F238E27FC236}">
                <a16:creationId xmlns:a16="http://schemas.microsoft.com/office/drawing/2014/main" id="{9625AD42-D066-481D-2C9A-A614BAB6DE79}"/>
              </a:ext>
            </a:extLst>
          </p:cNvPr>
          <p:cNvSpPr>
            <a:spLocks noChangeShapeType="1"/>
          </p:cNvSpPr>
          <p:nvPr/>
        </p:nvSpPr>
        <p:spPr bwMode="auto">
          <a:xfrm>
            <a:off x="6096000" y="7112000"/>
            <a:ext cx="0" cy="812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prstClr val="black"/>
              </a:solidFill>
              <a:latin typeface="Courier New" panose="02070309020205020404" pitchFamily="49" charset="0"/>
              <a:ea typeface="ＭＳ Ｐゴシック" panose="020B0600070205080204" pitchFamily="34" charset="-128"/>
            </a:endParaRPr>
          </a:p>
        </p:txBody>
      </p:sp>
      <p:sp>
        <p:nvSpPr>
          <p:cNvPr id="37935" name="Line 54">
            <a:extLst>
              <a:ext uri="{FF2B5EF4-FFF2-40B4-BE49-F238E27FC236}">
                <a16:creationId xmlns:a16="http://schemas.microsoft.com/office/drawing/2014/main" id="{BB91B570-33BF-1F98-BC0D-AD5BA1C149C2}"/>
              </a:ext>
            </a:extLst>
          </p:cNvPr>
          <p:cNvSpPr>
            <a:spLocks noChangeShapeType="1"/>
          </p:cNvSpPr>
          <p:nvPr/>
        </p:nvSpPr>
        <p:spPr bwMode="auto">
          <a:xfrm>
            <a:off x="6299200" y="7112000"/>
            <a:ext cx="0" cy="812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prstClr val="black"/>
              </a:solidFill>
              <a:latin typeface="Courier New" panose="02070309020205020404" pitchFamily="49" charset="0"/>
              <a:ea typeface="ＭＳ Ｐゴシック" panose="020B0600070205080204" pitchFamily="34" charset="-128"/>
            </a:endParaRPr>
          </a:p>
        </p:txBody>
      </p:sp>
      <p:sp>
        <p:nvSpPr>
          <p:cNvPr id="37936" name="Line 55">
            <a:extLst>
              <a:ext uri="{FF2B5EF4-FFF2-40B4-BE49-F238E27FC236}">
                <a16:creationId xmlns:a16="http://schemas.microsoft.com/office/drawing/2014/main" id="{9EEDD486-DE89-5670-721F-6686978C1768}"/>
              </a:ext>
            </a:extLst>
          </p:cNvPr>
          <p:cNvSpPr>
            <a:spLocks noChangeShapeType="1"/>
          </p:cNvSpPr>
          <p:nvPr/>
        </p:nvSpPr>
        <p:spPr bwMode="auto">
          <a:xfrm>
            <a:off x="6502400" y="7112000"/>
            <a:ext cx="0" cy="812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prstClr val="black"/>
              </a:solidFill>
              <a:latin typeface="Courier New" panose="02070309020205020404" pitchFamily="49" charset="0"/>
              <a:ea typeface="ＭＳ Ｐゴシック" panose="020B0600070205080204" pitchFamily="34" charset="-128"/>
            </a:endParaRPr>
          </a:p>
        </p:txBody>
      </p:sp>
      <p:sp>
        <p:nvSpPr>
          <p:cNvPr id="37937" name="Line 56">
            <a:extLst>
              <a:ext uri="{FF2B5EF4-FFF2-40B4-BE49-F238E27FC236}">
                <a16:creationId xmlns:a16="http://schemas.microsoft.com/office/drawing/2014/main" id="{ACBE7485-93BE-0083-F4BB-3844773B3DAE}"/>
              </a:ext>
            </a:extLst>
          </p:cNvPr>
          <p:cNvSpPr>
            <a:spLocks noChangeShapeType="1"/>
          </p:cNvSpPr>
          <p:nvPr/>
        </p:nvSpPr>
        <p:spPr bwMode="auto">
          <a:xfrm>
            <a:off x="6705600" y="7112000"/>
            <a:ext cx="0" cy="812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prstClr val="black"/>
              </a:solidFill>
              <a:latin typeface="Courier New" panose="02070309020205020404" pitchFamily="49" charset="0"/>
              <a:ea typeface="ＭＳ Ｐゴシック" panose="020B0600070205080204" pitchFamily="34" charset="-128"/>
            </a:endParaRPr>
          </a:p>
        </p:txBody>
      </p:sp>
      <p:sp>
        <p:nvSpPr>
          <p:cNvPr id="37938" name="Line 57">
            <a:extLst>
              <a:ext uri="{FF2B5EF4-FFF2-40B4-BE49-F238E27FC236}">
                <a16:creationId xmlns:a16="http://schemas.microsoft.com/office/drawing/2014/main" id="{3EDF3B91-F08A-F779-AE64-DD74E8E4EA44}"/>
              </a:ext>
            </a:extLst>
          </p:cNvPr>
          <p:cNvSpPr>
            <a:spLocks noChangeShapeType="1"/>
          </p:cNvSpPr>
          <p:nvPr/>
        </p:nvSpPr>
        <p:spPr bwMode="auto">
          <a:xfrm>
            <a:off x="6908800" y="7112000"/>
            <a:ext cx="0" cy="812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prstClr val="black"/>
              </a:solidFill>
              <a:latin typeface="Courier New" panose="02070309020205020404" pitchFamily="49" charset="0"/>
              <a:ea typeface="ＭＳ Ｐゴシック" panose="020B0600070205080204" pitchFamily="34" charset="-128"/>
            </a:endParaRPr>
          </a:p>
        </p:txBody>
      </p:sp>
      <p:sp>
        <p:nvSpPr>
          <p:cNvPr id="37939" name="Line 58">
            <a:extLst>
              <a:ext uri="{FF2B5EF4-FFF2-40B4-BE49-F238E27FC236}">
                <a16:creationId xmlns:a16="http://schemas.microsoft.com/office/drawing/2014/main" id="{C7DA211E-D72F-E1D1-DDE7-C11B85E6E7A7}"/>
              </a:ext>
            </a:extLst>
          </p:cNvPr>
          <p:cNvSpPr>
            <a:spLocks noChangeShapeType="1"/>
          </p:cNvSpPr>
          <p:nvPr/>
        </p:nvSpPr>
        <p:spPr bwMode="auto">
          <a:xfrm>
            <a:off x="7112000" y="7112000"/>
            <a:ext cx="0" cy="812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prstClr val="black"/>
              </a:solidFill>
              <a:latin typeface="Courier New" panose="02070309020205020404" pitchFamily="49" charset="0"/>
              <a:ea typeface="ＭＳ Ｐゴシック" panose="020B0600070205080204" pitchFamily="34" charset="-128"/>
            </a:endParaRPr>
          </a:p>
        </p:txBody>
      </p:sp>
      <p:sp>
        <p:nvSpPr>
          <p:cNvPr id="37940" name="Line 59">
            <a:extLst>
              <a:ext uri="{FF2B5EF4-FFF2-40B4-BE49-F238E27FC236}">
                <a16:creationId xmlns:a16="http://schemas.microsoft.com/office/drawing/2014/main" id="{C0D88D57-3225-8562-92DB-27E8EDDBA687}"/>
              </a:ext>
            </a:extLst>
          </p:cNvPr>
          <p:cNvSpPr>
            <a:spLocks noChangeShapeType="1"/>
          </p:cNvSpPr>
          <p:nvPr/>
        </p:nvSpPr>
        <p:spPr bwMode="auto">
          <a:xfrm>
            <a:off x="7315200" y="7112000"/>
            <a:ext cx="0" cy="812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prstClr val="black"/>
              </a:solidFill>
              <a:latin typeface="Courier New" panose="02070309020205020404" pitchFamily="49" charset="0"/>
              <a:ea typeface="ＭＳ Ｐゴシック" panose="020B0600070205080204" pitchFamily="34" charset="-128"/>
            </a:endParaRPr>
          </a:p>
        </p:txBody>
      </p:sp>
      <p:sp>
        <p:nvSpPr>
          <p:cNvPr id="37941" name="Line 60">
            <a:extLst>
              <a:ext uri="{FF2B5EF4-FFF2-40B4-BE49-F238E27FC236}">
                <a16:creationId xmlns:a16="http://schemas.microsoft.com/office/drawing/2014/main" id="{39AF1228-F551-3FC1-9182-A8183FA21AC4}"/>
              </a:ext>
            </a:extLst>
          </p:cNvPr>
          <p:cNvSpPr>
            <a:spLocks noChangeShapeType="1"/>
          </p:cNvSpPr>
          <p:nvPr/>
        </p:nvSpPr>
        <p:spPr bwMode="auto">
          <a:xfrm>
            <a:off x="7518400" y="7112000"/>
            <a:ext cx="0" cy="812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prstClr val="black"/>
              </a:solidFill>
              <a:latin typeface="Courier New" panose="02070309020205020404" pitchFamily="49" charset="0"/>
              <a:ea typeface="ＭＳ Ｐゴシック" panose="020B0600070205080204" pitchFamily="34" charset="-128"/>
            </a:endParaRPr>
          </a:p>
        </p:txBody>
      </p:sp>
      <p:sp>
        <p:nvSpPr>
          <p:cNvPr id="37942" name="Line 61">
            <a:extLst>
              <a:ext uri="{FF2B5EF4-FFF2-40B4-BE49-F238E27FC236}">
                <a16:creationId xmlns:a16="http://schemas.microsoft.com/office/drawing/2014/main" id="{6A5AF9B4-A7B3-F158-39FD-AFE09A918E08}"/>
              </a:ext>
            </a:extLst>
          </p:cNvPr>
          <p:cNvSpPr>
            <a:spLocks noChangeShapeType="1"/>
          </p:cNvSpPr>
          <p:nvPr/>
        </p:nvSpPr>
        <p:spPr bwMode="auto">
          <a:xfrm>
            <a:off x="7721600" y="7112000"/>
            <a:ext cx="0" cy="812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prstClr val="black"/>
              </a:solidFill>
              <a:latin typeface="Courier New" panose="02070309020205020404" pitchFamily="49" charset="0"/>
              <a:ea typeface="ＭＳ Ｐゴシック" panose="020B0600070205080204" pitchFamily="34" charset="-128"/>
            </a:endParaRPr>
          </a:p>
        </p:txBody>
      </p:sp>
      <p:sp>
        <p:nvSpPr>
          <p:cNvPr id="37943" name="Line 62">
            <a:extLst>
              <a:ext uri="{FF2B5EF4-FFF2-40B4-BE49-F238E27FC236}">
                <a16:creationId xmlns:a16="http://schemas.microsoft.com/office/drawing/2014/main" id="{E337A07E-D969-C923-B308-1B01A8F0AC3E}"/>
              </a:ext>
            </a:extLst>
          </p:cNvPr>
          <p:cNvSpPr>
            <a:spLocks noChangeShapeType="1"/>
          </p:cNvSpPr>
          <p:nvPr/>
        </p:nvSpPr>
        <p:spPr bwMode="auto">
          <a:xfrm>
            <a:off x="7924800" y="7112000"/>
            <a:ext cx="0" cy="812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prstClr val="black"/>
              </a:solidFill>
              <a:latin typeface="Courier New" panose="02070309020205020404" pitchFamily="49" charset="0"/>
              <a:ea typeface="ＭＳ Ｐゴシック" panose="020B0600070205080204" pitchFamily="34" charset="-128"/>
            </a:endParaRPr>
          </a:p>
        </p:txBody>
      </p:sp>
      <p:sp>
        <p:nvSpPr>
          <p:cNvPr id="37944" name="Line 63">
            <a:extLst>
              <a:ext uri="{FF2B5EF4-FFF2-40B4-BE49-F238E27FC236}">
                <a16:creationId xmlns:a16="http://schemas.microsoft.com/office/drawing/2014/main" id="{22E0EED2-F48F-306C-E083-F8630EA9386C}"/>
              </a:ext>
            </a:extLst>
          </p:cNvPr>
          <p:cNvSpPr>
            <a:spLocks noChangeShapeType="1"/>
          </p:cNvSpPr>
          <p:nvPr/>
        </p:nvSpPr>
        <p:spPr bwMode="auto">
          <a:xfrm>
            <a:off x="8128000" y="7112000"/>
            <a:ext cx="0" cy="812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prstClr val="black"/>
              </a:solidFill>
              <a:latin typeface="Courier New" panose="02070309020205020404" pitchFamily="49" charset="0"/>
              <a:ea typeface="ＭＳ Ｐゴシック" panose="020B0600070205080204" pitchFamily="34" charset="-128"/>
            </a:endParaRPr>
          </a:p>
        </p:txBody>
      </p:sp>
      <p:sp>
        <p:nvSpPr>
          <p:cNvPr id="37945" name="Line 64">
            <a:extLst>
              <a:ext uri="{FF2B5EF4-FFF2-40B4-BE49-F238E27FC236}">
                <a16:creationId xmlns:a16="http://schemas.microsoft.com/office/drawing/2014/main" id="{A7CFCB41-99D6-5AA1-80FD-F657AA82376A}"/>
              </a:ext>
            </a:extLst>
          </p:cNvPr>
          <p:cNvSpPr>
            <a:spLocks noChangeShapeType="1"/>
          </p:cNvSpPr>
          <p:nvPr/>
        </p:nvSpPr>
        <p:spPr bwMode="auto">
          <a:xfrm>
            <a:off x="8331200" y="7112000"/>
            <a:ext cx="0" cy="812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prstClr val="black"/>
              </a:solidFill>
              <a:latin typeface="Courier New" panose="02070309020205020404" pitchFamily="49" charset="0"/>
              <a:ea typeface="ＭＳ Ｐゴシック" panose="020B0600070205080204" pitchFamily="34" charset="-128"/>
            </a:endParaRPr>
          </a:p>
        </p:txBody>
      </p:sp>
      <p:sp>
        <p:nvSpPr>
          <p:cNvPr id="37946" name="Line 65">
            <a:extLst>
              <a:ext uri="{FF2B5EF4-FFF2-40B4-BE49-F238E27FC236}">
                <a16:creationId xmlns:a16="http://schemas.microsoft.com/office/drawing/2014/main" id="{8F270DC6-0A3F-FFEF-48AD-90E3DF0DD401}"/>
              </a:ext>
            </a:extLst>
          </p:cNvPr>
          <p:cNvSpPr>
            <a:spLocks noChangeShapeType="1"/>
          </p:cNvSpPr>
          <p:nvPr/>
        </p:nvSpPr>
        <p:spPr bwMode="auto">
          <a:xfrm>
            <a:off x="8534400" y="7112000"/>
            <a:ext cx="0" cy="812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prstClr val="black"/>
              </a:solidFill>
              <a:latin typeface="Courier New" panose="02070309020205020404" pitchFamily="49" charset="0"/>
              <a:ea typeface="ＭＳ Ｐゴシック" panose="020B0600070205080204" pitchFamily="34" charset="-128"/>
            </a:endParaRPr>
          </a:p>
        </p:txBody>
      </p:sp>
      <p:sp>
        <p:nvSpPr>
          <p:cNvPr id="37947" name="Line 66">
            <a:extLst>
              <a:ext uri="{FF2B5EF4-FFF2-40B4-BE49-F238E27FC236}">
                <a16:creationId xmlns:a16="http://schemas.microsoft.com/office/drawing/2014/main" id="{72C92E93-1870-41A1-5030-8DEF849D3262}"/>
              </a:ext>
            </a:extLst>
          </p:cNvPr>
          <p:cNvSpPr>
            <a:spLocks noChangeShapeType="1"/>
          </p:cNvSpPr>
          <p:nvPr/>
        </p:nvSpPr>
        <p:spPr bwMode="auto">
          <a:xfrm>
            <a:off x="8737600" y="7112000"/>
            <a:ext cx="0" cy="812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prstClr val="black"/>
              </a:solidFill>
              <a:latin typeface="Courier New" panose="02070309020205020404" pitchFamily="49" charset="0"/>
              <a:ea typeface="ＭＳ Ｐゴシック" panose="020B0600070205080204" pitchFamily="34" charset="-128"/>
            </a:endParaRPr>
          </a:p>
        </p:txBody>
      </p:sp>
      <p:sp>
        <p:nvSpPr>
          <p:cNvPr id="37948" name="Line 67">
            <a:extLst>
              <a:ext uri="{FF2B5EF4-FFF2-40B4-BE49-F238E27FC236}">
                <a16:creationId xmlns:a16="http://schemas.microsoft.com/office/drawing/2014/main" id="{9CA0EE25-272F-B19A-A36D-D7F73947004F}"/>
              </a:ext>
            </a:extLst>
          </p:cNvPr>
          <p:cNvSpPr>
            <a:spLocks noChangeShapeType="1"/>
          </p:cNvSpPr>
          <p:nvPr/>
        </p:nvSpPr>
        <p:spPr bwMode="auto">
          <a:xfrm>
            <a:off x="8940800" y="7112000"/>
            <a:ext cx="0" cy="812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prstClr val="black"/>
              </a:solidFill>
              <a:latin typeface="Courier New" panose="02070309020205020404" pitchFamily="49" charset="0"/>
              <a:ea typeface="ＭＳ Ｐゴシック" panose="020B0600070205080204" pitchFamily="34" charset="-128"/>
            </a:endParaRPr>
          </a:p>
        </p:txBody>
      </p:sp>
      <p:sp>
        <p:nvSpPr>
          <p:cNvPr id="37949" name="Line 68">
            <a:extLst>
              <a:ext uri="{FF2B5EF4-FFF2-40B4-BE49-F238E27FC236}">
                <a16:creationId xmlns:a16="http://schemas.microsoft.com/office/drawing/2014/main" id="{EBF5FB2B-2474-2ACF-9462-0830A4E65956}"/>
              </a:ext>
            </a:extLst>
          </p:cNvPr>
          <p:cNvSpPr>
            <a:spLocks noChangeShapeType="1"/>
          </p:cNvSpPr>
          <p:nvPr/>
        </p:nvSpPr>
        <p:spPr bwMode="auto">
          <a:xfrm>
            <a:off x="9144000" y="7112000"/>
            <a:ext cx="0" cy="812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prstClr val="black"/>
              </a:solidFill>
              <a:latin typeface="Courier New" panose="02070309020205020404" pitchFamily="49" charset="0"/>
              <a:ea typeface="ＭＳ Ｐゴシック" panose="020B0600070205080204" pitchFamily="34" charset="-128"/>
            </a:endParaRPr>
          </a:p>
        </p:txBody>
      </p:sp>
      <p:sp>
        <p:nvSpPr>
          <p:cNvPr id="37950" name="Line 69">
            <a:extLst>
              <a:ext uri="{FF2B5EF4-FFF2-40B4-BE49-F238E27FC236}">
                <a16:creationId xmlns:a16="http://schemas.microsoft.com/office/drawing/2014/main" id="{C888A81E-12D0-5E3F-95E8-2ABB7A08C509}"/>
              </a:ext>
            </a:extLst>
          </p:cNvPr>
          <p:cNvSpPr>
            <a:spLocks noChangeShapeType="1"/>
          </p:cNvSpPr>
          <p:nvPr/>
        </p:nvSpPr>
        <p:spPr bwMode="auto">
          <a:xfrm>
            <a:off x="9347200" y="7112000"/>
            <a:ext cx="0" cy="812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prstClr val="black"/>
              </a:solidFill>
              <a:latin typeface="Courier New" panose="02070309020205020404" pitchFamily="49" charset="0"/>
              <a:ea typeface="ＭＳ Ｐゴシック" panose="020B0600070205080204" pitchFamily="34" charset="-128"/>
            </a:endParaRPr>
          </a:p>
        </p:txBody>
      </p:sp>
      <p:sp>
        <p:nvSpPr>
          <p:cNvPr id="37951" name="Line 70">
            <a:extLst>
              <a:ext uri="{FF2B5EF4-FFF2-40B4-BE49-F238E27FC236}">
                <a16:creationId xmlns:a16="http://schemas.microsoft.com/office/drawing/2014/main" id="{E267EAEF-926F-1966-C0E0-384231A5F24C}"/>
              </a:ext>
            </a:extLst>
          </p:cNvPr>
          <p:cNvSpPr>
            <a:spLocks noChangeShapeType="1"/>
          </p:cNvSpPr>
          <p:nvPr/>
        </p:nvSpPr>
        <p:spPr bwMode="auto">
          <a:xfrm>
            <a:off x="9550400" y="7112000"/>
            <a:ext cx="0" cy="812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prstClr val="black"/>
              </a:solidFill>
              <a:latin typeface="Courier New" panose="02070309020205020404" pitchFamily="49" charset="0"/>
              <a:ea typeface="ＭＳ Ｐゴシック" panose="020B0600070205080204" pitchFamily="34" charset="-128"/>
            </a:endParaRPr>
          </a:p>
        </p:txBody>
      </p:sp>
      <p:sp>
        <p:nvSpPr>
          <p:cNvPr id="37952" name="Line 71">
            <a:extLst>
              <a:ext uri="{FF2B5EF4-FFF2-40B4-BE49-F238E27FC236}">
                <a16:creationId xmlns:a16="http://schemas.microsoft.com/office/drawing/2014/main" id="{7E941058-F607-0449-49D6-9D352A42EFC9}"/>
              </a:ext>
            </a:extLst>
          </p:cNvPr>
          <p:cNvSpPr>
            <a:spLocks noChangeShapeType="1"/>
          </p:cNvSpPr>
          <p:nvPr/>
        </p:nvSpPr>
        <p:spPr bwMode="auto">
          <a:xfrm>
            <a:off x="9753600" y="7112000"/>
            <a:ext cx="0" cy="812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prstClr val="black"/>
              </a:solidFill>
              <a:latin typeface="Courier New" panose="02070309020205020404" pitchFamily="49" charset="0"/>
              <a:ea typeface="ＭＳ Ｐゴシック" panose="020B0600070205080204" pitchFamily="34" charset="-128"/>
            </a:endParaRPr>
          </a:p>
        </p:txBody>
      </p:sp>
      <p:sp>
        <p:nvSpPr>
          <p:cNvPr id="37953" name="Line 72">
            <a:extLst>
              <a:ext uri="{FF2B5EF4-FFF2-40B4-BE49-F238E27FC236}">
                <a16:creationId xmlns:a16="http://schemas.microsoft.com/office/drawing/2014/main" id="{4860E343-1006-92E2-E268-B65B29980E99}"/>
              </a:ext>
            </a:extLst>
          </p:cNvPr>
          <p:cNvSpPr>
            <a:spLocks noChangeShapeType="1"/>
          </p:cNvSpPr>
          <p:nvPr/>
        </p:nvSpPr>
        <p:spPr bwMode="auto">
          <a:xfrm>
            <a:off x="9956800" y="7112000"/>
            <a:ext cx="0" cy="812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prstClr val="black"/>
              </a:solidFill>
              <a:latin typeface="Courier New" panose="02070309020205020404" pitchFamily="49" charset="0"/>
              <a:ea typeface="ＭＳ Ｐゴシック" panose="020B0600070205080204" pitchFamily="34" charset="-128"/>
            </a:endParaRPr>
          </a:p>
        </p:txBody>
      </p:sp>
      <p:sp>
        <p:nvSpPr>
          <p:cNvPr id="37954" name="Line 73">
            <a:extLst>
              <a:ext uri="{FF2B5EF4-FFF2-40B4-BE49-F238E27FC236}">
                <a16:creationId xmlns:a16="http://schemas.microsoft.com/office/drawing/2014/main" id="{3AE4801C-1502-F8BD-5647-F4C72C40F1CC}"/>
              </a:ext>
            </a:extLst>
          </p:cNvPr>
          <p:cNvSpPr>
            <a:spLocks noChangeShapeType="1"/>
          </p:cNvSpPr>
          <p:nvPr/>
        </p:nvSpPr>
        <p:spPr bwMode="auto">
          <a:xfrm>
            <a:off x="10160000" y="7112000"/>
            <a:ext cx="0" cy="812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prstClr val="black"/>
              </a:solidFill>
              <a:latin typeface="Courier New" panose="02070309020205020404" pitchFamily="49" charset="0"/>
              <a:ea typeface="ＭＳ Ｐゴシック" panose="020B0600070205080204" pitchFamily="34" charset="-128"/>
            </a:endParaRPr>
          </a:p>
        </p:txBody>
      </p:sp>
      <p:sp>
        <p:nvSpPr>
          <p:cNvPr id="37955" name="Line 74">
            <a:extLst>
              <a:ext uri="{FF2B5EF4-FFF2-40B4-BE49-F238E27FC236}">
                <a16:creationId xmlns:a16="http://schemas.microsoft.com/office/drawing/2014/main" id="{18230216-323D-C18E-80D0-D3AB5F5B9C05}"/>
              </a:ext>
            </a:extLst>
          </p:cNvPr>
          <p:cNvSpPr>
            <a:spLocks noChangeShapeType="1"/>
          </p:cNvSpPr>
          <p:nvPr/>
        </p:nvSpPr>
        <p:spPr bwMode="auto">
          <a:xfrm>
            <a:off x="10363200" y="7112000"/>
            <a:ext cx="0" cy="812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prstClr val="black"/>
              </a:solidFill>
              <a:latin typeface="Courier New" panose="02070309020205020404" pitchFamily="49" charset="0"/>
              <a:ea typeface="ＭＳ Ｐゴシック" panose="020B0600070205080204" pitchFamily="34" charset="-128"/>
            </a:endParaRPr>
          </a:p>
        </p:txBody>
      </p:sp>
      <p:sp>
        <p:nvSpPr>
          <p:cNvPr id="37956" name="Line 75">
            <a:extLst>
              <a:ext uri="{FF2B5EF4-FFF2-40B4-BE49-F238E27FC236}">
                <a16:creationId xmlns:a16="http://schemas.microsoft.com/office/drawing/2014/main" id="{0CB5B978-31FB-DC91-CAD5-458D92A79889}"/>
              </a:ext>
            </a:extLst>
          </p:cNvPr>
          <p:cNvSpPr>
            <a:spLocks noChangeShapeType="1"/>
          </p:cNvSpPr>
          <p:nvPr/>
        </p:nvSpPr>
        <p:spPr bwMode="auto">
          <a:xfrm>
            <a:off x="10566400" y="7112000"/>
            <a:ext cx="0" cy="812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prstClr val="black"/>
              </a:solidFill>
              <a:latin typeface="Courier New" panose="02070309020205020404" pitchFamily="49" charset="0"/>
              <a:ea typeface="ＭＳ Ｐゴシック" panose="020B0600070205080204" pitchFamily="34" charset="-128"/>
            </a:endParaRPr>
          </a:p>
        </p:txBody>
      </p:sp>
      <p:sp>
        <p:nvSpPr>
          <p:cNvPr id="37957" name="Line 76">
            <a:extLst>
              <a:ext uri="{FF2B5EF4-FFF2-40B4-BE49-F238E27FC236}">
                <a16:creationId xmlns:a16="http://schemas.microsoft.com/office/drawing/2014/main" id="{CD469049-F0CC-6BC8-0796-EF63919FE653}"/>
              </a:ext>
            </a:extLst>
          </p:cNvPr>
          <p:cNvSpPr>
            <a:spLocks noChangeShapeType="1"/>
          </p:cNvSpPr>
          <p:nvPr/>
        </p:nvSpPr>
        <p:spPr bwMode="auto">
          <a:xfrm>
            <a:off x="10769600" y="7112000"/>
            <a:ext cx="0" cy="812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prstClr val="black"/>
              </a:solidFill>
              <a:latin typeface="Courier New" panose="02070309020205020404" pitchFamily="49" charset="0"/>
              <a:ea typeface="ＭＳ Ｐゴシック" panose="020B0600070205080204" pitchFamily="34" charset="-128"/>
            </a:endParaRPr>
          </a:p>
        </p:txBody>
      </p:sp>
      <p:sp>
        <p:nvSpPr>
          <p:cNvPr id="37958" name="Line 77">
            <a:extLst>
              <a:ext uri="{FF2B5EF4-FFF2-40B4-BE49-F238E27FC236}">
                <a16:creationId xmlns:a16="http://schemas.microsoft.com/office/drawing/2014/main" id="{F600D9E4-14BE-6D2C-98E5-606AE0701DA5}"/>
              </a:ext>
            </a:extLst>
          </p:cNvPr>
          <p:cNvSpPr>
            <a:spLocks noChangeShapeType="1"/>
          </p:cNvSpPr>
          <p:nvPr/>
        </p:nvSpPr>
        <p:spPr bwMode="auto">
          <a:xfrm>
            <a:off x="10972800" y="7112000"/>
            <a:ext cx="0" cy="812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prstClr val="black"/>
              </a:solidFill>
              <a:latin typeface="Courier New" panose="02070309020205020404" pitchFamily="49" charset="0"/>
              <a:ea typeface="ＭＳ Ｐゴシック" panose="020B0600070205080204" pitchFamily="34" charset="-128"/>
            </a:endParaRPr>
          </a:p>
        </p:txBody>
      </p:sp>
      <p:sp>
        <p:nvSpPr>
          <p:cNvPr id="37959" name="Line 78">
            <a:extLst>
              <a:ext uri="{FF2B5EF4-FFF2-40B4-BE49-F238E27FC236}">
                <a16:creationId xmlns:a16="http://schemas.microsoft.com/office/drawing/2014/main" id="{CEC11EF2-B0CC-F384-E6D9-15106DE19B46}"/>
              </a:ext>
            </a:extLst>
          </p:cNvPr>
          <p:cNvSpPr>
            <a:spLocks noChangeShapeType="1"/>
          </p:cNvSpPr>
          <p:nvPr/>
        </p:nvSpPr>
        <p:spPr bwMode="auto">
          <a:xfrm>
            <a:off x="11176000" y="7112000"/>
            <a:ext cx="0" cy="812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prstClr val="black"/>
              </a:solidFill>
              <a:latin typeface="Courier New" panose="02070309020205020404" pitchFamily="49" charset="0"/>
              <a:ea typeface="ＭＳ Ｐゴシック" panose="020B0600070205080204" pitchFamily="34" charset="-128"/>
            </a:endParaRPr>
          </a:p>
        </p:txBody>
      </p:sp>
      <p:sp>
        <p:nvSpPr>
          <p:cNvPr id="37960" name="Line 79">
            <a:extLst>
              <a:ext uri="{FF2B5EF4-FFF2-40B4-BE49-F238E27FC236}">
                <a16:creationId xmlns:a16="http://schemas.microsoft.com/office/drawing/2014/main" id="{9D157C87-113F-200C-D0A6-0B25807089CD}"/>
              </a:ext>
            </a:extLst>
          </p:cNvPr>
          <p:cNvSpPr>
            <a:spLocks noChangeShapeType="1"/>
          </p:cNvSpPr>
          <p:nvPr/>
        </p:nvSpPr>
        <p:spPr bwMode="auto">
          <a:xfrm>
            <a:off x="11379200" y="7112000"/>
            <a:ext cx="0" cy="812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prstClr val="black"/>
              </a:solidFill>
              <a:latin typeface="Courier New" panose="02070309020205020404" pitchFamily="49" charset="0"/>
              <a:ea typeface="ＭＳ Ｐゴシック" panose="020B0600070205080204" pitchFamily="34" charset="-128"/>
            </a:endParaRPr>
          </a:p>
        </p:txBody>
      </p:sp>
      <p:sp>
        <p:nvSpPr>
          <p:cNvPr id="37961" name="Line 80">
            <a:extLst>
              <a:ext uri="{FF2B5EF4-FFF2-40B4-BE49-F238E27FC236}">
                <a16:creationId xmlns:a16="http://schemas.microsoft.com/office/drawing/2014/main" id="{0C8F05C3-70D5-3BB4-B46F-97FBDC7A2F3D}"/>
              </a:ext>
            </a:extLst>
          </p:cNvPr>
          <p:cNvSpPr>
            <a:spLocks noChangeShapeType="1"/>
          </p:cNvSpPr>
          <p:nvPr/>
        </p:nvSpPr>
        <p:spPr bwMode="auto">
          <a:xfrm>
            <a:off x="11582400" y="7112000"/>
            <a:ext cx="0" cy="812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prstClr val="black"/>
              </a:solidFill>
              <a:latin typeface="Courier New" panose="02070309020205020404" pitchFamily="49" charset="0"/>
              <a:ea typeface="ＭＳ Ｐゴシック" panose="020B0600070205080204" pitchFamily="34" charset="-128"/>
            </a:endParaRPr>
          </a:p>
        </p:txBody>
      </p:sp>
      <p:sp>
        <p:nvSpPr>
          <p:cNvPr id="37962" name="Line 81">
            <a:extLst>
              <a:ext uri="{FF2B5EF4-FFF2-40B4-BE49-F238E27FC236}">
                <a16:creationId xmlns:a16="http://schemas.microsoft.com/office/drawing/2014/main" id="{51BF4575-3815-0992-9270-5E336F00BF3F}"/>
              </a:ext>
            </a:extLst>
          </p:cNvPr>
          <p:cNvSpPr>
            <a:spLocks noChangeShapeType="1"/>
          </p:cNvSpPr>
          <p:nvPr/>
        </p:nvSpPr>
        <p:spPr bwMode="auto">
          <a:xfrm>
            <a:off x="11785600" y="7112000"/>
            <a:ext cx="0" cy="812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prstClr val="black"/>
              </a:solidFill>
              <a:latin typeface="Courier New" panose="02070309020205020404" pitchFamily="49" charset="0"/>
              <a:ea typeface="ＭＳ Ｐゴシック" panose="020B0600070205080204" pitchFamily="34" charset="-128"/>
            </a:endParaRPr>
          </a:p>
        </p:txBody>
      </p:sp>
      <p:sp>
        <p:nvSpPr>
          <p:cNvPr id="37963" name="Line 82">
            <a:extLst>
              <a:ext uri="{FF2B5EF4-FFF2-40B4-BE49-F238E27FC236}">
                <a16:creationId xmlns:a16="http://schemas.microsoft.com/office/drawing/2014/main" id="{B746F1B0-E2CC-6E85-E428-DD581BB02306}"/>
              </a:ext>
            </a:extLst>
          </p:cNvPr>
          <p:cNvSpPr>
            <a:spLocks noChangeShapeType="1"/>
          </p:cNvSpPr>
          <p:nvPr/>
        </p:nvSpPr>
        <p:spPr bwMode="auto">
          <a:xfrm>
            <a:off x="11988800" y="7112000"/>
            <a:ext cx="0" cy="812800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prstClr val="black"/>
              </a:solidFill>
              <a:latin typeface="Courier New" panose="02070309020205020404" pitchFamily="49" charset="0"/>
              <a:ea typeface="ＭＳ Ｐゴシック" panose="020B0600070205080204" pitchFamily="34" charset="-128"/>
            </a:endParaRPr>
          </a:p>
        </p:txBody>
      </p:sp>
      <p:sp>
        <p:nvSpPr>
          <p:cNvPr id="37964" name="Line 83">
            <a:extLst>
              <a:ext uri="{FF2B5EF4-FFF2-40B4-BE49-F238E27FC236}">
                <a16:creationId xmlns:a16="http://schemas.microsoft.com/office/drawing/2014/main" id="{026AA2B3-1229-AAB4-8082-66A4BCC55F9C}"/>
              </a:ext>
            </a:extLst>
          </p:cNvPr>
          <p:cNvSpPr>
            <a:spLocks noChangeShapeType="1"/>
          </p:cNvSpPr>
          <p:nvPr/>
        </p:nvSpPr>
        <p:spPr bwMode="auto">
          <a:xfrm>
            <a:off x="12192000" y="7112000"/>
            <a:ext cx="0" cy="812800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prstClr val="black"/>
              </a:solidFill>
              <a:latin typeface="Courier New" panose="02070309020205020404" pitchFamily="49" charset="0"/>
              <a:ea typeface="ＭＳ Ｐゴシック" panose="020B0600070205080204" pitchFamily="34" charset="-128"/>
            </a:endParaRPr>
          </a:p>
        </p:txBody>
      </p:sp>
      <p:sp>
        <p:nvSpPr>
          <p:cNvPr id="37965" name="Text Box 84">
            <a:extLst>
              <a:ext uri="{FF2B5EF4-FFF2-40B4-BE49-F238E27FC236}">
                <a16:creationId xmlns:a16="http://schemas.microsoft.com/office/drawing/2014/main" id="{0F185E53-7BC3-CC4B-6C89-781D5D90C590}"/>
              </a:ext>
            </a:extLst>
          </p:cNvPr>
          <p:cNvSpPr txBox="1">
            <a:spLocks noChangeArrowheads="1"/>
          </p:cNvSpPr>
          <p:nvPr/>
        </p:nvSpPr>
        <p:spPr bwMode="auto">
          <a:xfrm rot="5390887">
            <a:off x="5448069" y="7334307"/>
            <a:ext cx="72648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9pPr>
          </a:lstStyle>
          <a:p>
            <a:pPr algn="l" defTabSz="1219170" rtl="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600" b="0" kern="1200">
                <a:solidFill>
                  <a:prstClr val="black"/>
                </a:solidFill>
                <a:latin typeface="Times New Roman" panose="02020603050405020304" pitchFamily="18" charset="0"/>
              </a:rPr>
              <a:t>Byte 0</a:t>
            </a:r>
          </a:p>
        </p:txBody>
      </p:sp>
      <p:sp>
        <p:nvSpPr>
          <p:cNvPr id="37966" name="Text Box 85">
            <a:extLst>
              <a:ext uri="{FF2B5EF4-FFF2-40B4-BE49-F238E27FC236}">
                <a16:creationId xmlns:a16="http://schemas.microsoft.com/office/drawing/2014/main" id="{BA0B6057-9E12-0A8A-044A-C05FB49C455E}"/>
              </a:ext>
            </a:extLst>
          </p:cNvPr>
          <p:cNvSpPr txBox="1">
            <a:spLocks noChangeArrowheads="1"/>
          </p:cNvSpPr>
          <p:nvPr/>
        </p:nvSpPr>
        <p:spPr bwMode="auto">
          <a:xfrm rot="5390887">
            <a:off x="5651269" y="7334307"/>
            <a:ext cx="72648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9pPr>
          </a:lstStyle>
          <a:p>
            <a:pPr algn="l" defTabSz="1219170" rtl="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600" b="0" kern="1200">
                <a:solidFill>
                  <a:prstClr val="black"/>
                </a:solidFill>
                <a:latin typeface="Times New Roman" panose="02020603050405020304" pitchFamily="18" charset="0"/>
              </a:rPr>
              <a:t>Byte 1</a:t>
            </a:r>
          </a:p>
        </p:txBody>
      </p:sp>
      <p:sp>
        <p:nvSpPr>
          <p:cNvPr id="37967" name="Text Box 86">
            <a:extLst>
              <a:ext uri="{FF2B5EF4-FFF2-40B4-BE49-F238E27FC236}">
                <a16:creationId xmlns:a16="http://schemas.microsoft.com/office/drawing/2014/main" id="{5204B89B-4645-73DB-60AF-5D1EDF9CC9D4}"/>
              </a:ext>
            </a:extLst>
          </p:cNvPr>
          <p:cNvSpPr txBox="1">
            <a:spLocks noChangeArrowheads="1"/>
          </p:cNvSpPr>
          <p:nvPr/>
        </p:nvSpPr>
        <p:spPr bwMode="auto">
          <a:xfrm rot="5390887">
            <a:off x="5854469" y="7334307"/>
            <a:ext cx="72648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9pPr>
          </a:lstStyle>
          <a:p>
            <a:pPr algn="l" defTabSz="1219170" rtl="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600" b="0" kern="1200">
                <a:solidFill>
                  <a:prstClr val="black"/>
                </a:solidFill>
                <a:latin typeface="Times New Roman" panose="02020603050405020304" pitchFamily="18" charset="0"/>
              </a:rPr>
              <a:t>Byte 2</a:t>
            </a:r>
          </a:p>
        </p:txBody>
      </p:sp>
      <p:sp>
        <p:nvSpPr>
          <p:cNvPr id="37968" name="Text Box 87">
            <a:extLst>
              <a:ext uri="{FF2B5EF4-FFF2-40B4-BE49-F238E27FC236}">
                <a16:creationId xmlns:a16="http://schemas.microsoft.com/office/drawing/2014/main" id="{9896F62F-4E29-A005-092E-03BBF2A8839D}"/>
              </a:ext>
            </a:extLst>
          </p:cNvPr>
          <p:cNvSpPr txBox="1">
            <a:spLocks noChangeArrowheads="1"/>
          </p:cNvSpPr>
          <p:nvPr/>
        </p:nvSpPr>
        <p:spPr bwMode="auto">
          <a:xfrm rot="5390887">
            <a:off x="6057669" y="7334307"/>
            <a:ext cx="72648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9pPr>
          </a:lstStyle>
          <a:p>
            <a:pPr algn="l" defTabSz="1219170" rtl="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600" b="0" kern="1200">
                <a:solidFill>
                  <a:prstClr val="black"/>
                </a:solidFill>
                <a:latin typeface="Times New Roman" panose="02020603050405020304" pitchFamily="18" charset="0"/>
              </a:rPr>
              <a:t>Byte 3</a:t>
            </a:r>
          </a:p>
        </p:txBody>
      </p:sp>
      <p:sp>
        <p:nvSpPr>
          <p:cNvPr id="37969" name="Line 88">
            <a:extLst>
              <a:ext uri="{FF2B5EF4-FFF2-40B4-BE49-F238E27FC236}">
                <a16:creationId xmlns:a16="http://schemas.microsoft.com/office/drawing/2014/main" id="{BC1B6239-7B69-A47B-1B19-04135020EED2}"/>
              </a:ext>
            </a:extLst>
          </p:cNvPr>
          <p:cNvSpPr>
            <a:spLocks noChangeShapeType="1"/>
          </p:cNvSpPr>
          <p:nvPr/>
        </p:nvSpPr>
        <p:spPr bwMode="auto">
          <a:xfrm>
            <a:off x="6604000" y="7315200"/>
            <a:ext cx="609600" cy="0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prstClr val="black"/>
              </a:solidFill>
              <a:latin typeface="Courier New" panose="02070309020205020404" pitchFamily="49" charset="0"/>
              <a:ea typeface="ＭＳ Ｐゴシック" panose="020B0600070205080204" pitchFamily="34" charset="-128"/>
            </a:endParaRPr>
          </a:p>
        </p:txBody>
      </p:sp>
      <p:sp>
        <p:nvSpPr>
          <p:cNvPr id="37970" name="Line 89">
            <a:extLst>
              <a:ext uri="{FF2B5EF4-FFF2-40B4-BE49-F238E27FC236}">
                <a16:creationId xmlns:a16="http://schemas.microsoft.com/office/drawing/2014/main" id="{D4DC5EE9-5AA6-C92E-CDA9-5A333427C9D6}"/>
              </a:ext>
            </a:extLst>
          </p:cNvPr>
          <p:cNvSpPr>
            <a:spLocks noChangeShapeType="1"/>
          </p:cNvSpPr>
          <p:nvPr/>
        </p:nvSpPr>
        <p:spPr bwMode="auto">
          <a:xfrm>
            <a:off x="6604000" y="7721600"/>
            <a:ext cx="609600" cy="0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prstClr val="black"/>
              </a:solidFill>
              <a:latin typeface="Courier New" panose="02070309020205020404" pitchFamily="49" charset="0"/>
              <a:ea typeface="ＭＳ Ｐゴシック" panose="020B0600070205080204" pitchFamily="34" charset="-128"/>
            </a:endParaRPr>
          </a:p>
        </p:txBody>
      </p:sp>
      <p:sp>
        <p:nvSpPr>
          <p:cNvPr id="37971" name="Text Box 90">
            <a:extLst>
              <a:ext uri="{FF2B5EF4-FFF2-40B4-BE49-F238E27FC236}">
                <a16:creationId xmlns:a16="http://schemas.microsoft.com/office/drawing/2014/main" id="{24CEB18F-8291-EC18-EC20-7DE601E758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38400" y="2926081"/>
            <a:ext cx="153439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9pPr>
          </a:lstStyle>
          <a:p>
            <a:pPr algn="l" defTabSz="1219170" rtl="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3200" b="0" kern="1200" dirty="0">
                <a:solidFill>
                  <a:prstClr val="black"/>
                </a:solidFill>
                <a:latin typeface="Comic Sans MS" panose="030F0702030302020204" pitchFamily="66" charset="0"/>
              </a:rPr>
              <a:t>Host A</a:t>
            </a:r>
          </a:p>
        </p:txBody>
      </p:sp>
      <p:sp>
        <p:nvSpPr>
          <p:cNvPr id="37972" name="Text Box 91">
            <a:extLst>
              <a:ext uri="{FF2B5EF4-FFF2-40B4-BE49-F238E27FC236}">
                <a16:creationId xmlns:a16="http://schemas.microsoft.com/office/drawing/2014/main" id="{AC0D50B2-BB68-0BC9-B84F-0054962DEE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38400" y="7199631"/>
            <a:ext cx="1492716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9pPr>
          </a:lstStyle>
          <a:p>
            <a:pPr algn="l" defTabSz="1219170" rtl="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3200" b="0" kern="1200">
                <a:solidFill>
                  <a:prstClr val="black"/>
                </a:solidFill>
                <a:latin typeface="Comic Sans MS" panose="030F0702030302020204" pitchFamily="66" charset="0"/>
              </a:rPr>
              <a:t>Host B</a:t>
            </a:r>
          </a:p>
        </p:txBody>
      </p:sp>
      <p:sp>
        <p:nvSpPr>
          <p:cNvPr id="37973" name="Rectangle 92">
            <a:extLst>
              <a:ext uri="{FF2B5EF4-FFF2-40B4-BE49-F238E27FC236}">
                <a16:creationId xmlns:a16="http://schemas.microsoft.com/office/drawing/2014/main" id="{052EBE87-D64C-59BF-7EBB-944B198F21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2400" y="4267200"/>
            <a:ext cx="1625600" cy="508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9pPr>
          </a:lstStyle>
          <a:p>
            <a:pPr defTabSz="1219170" rtl="0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 sz="2667" kern="1200">
              <a:solidFill>
                <a:prstClr val="black"/>
              </a:solidFill>
            </a:endParaRPr>
          </a:p>
        </p:txBody>
      </p:sp>
      <p:sp>
        <p:nvSpPr>
          <p:cNvPr id="37974" name="Text Box 93">
            <a:extLst>
              <a:ext uri="{FF2B5EF4-FFF2-40B4-BE49-F238E27FC236}">
                <a16:creationId xmlns:a16="http://schemas.microsoft.com/office/drawing/2014/main" id="{4E4EEE27-DAD4-5D4D-EBB5-AF1B62FCE10D}"/>
              </a:ext>
            </a:extLst>
          </p:cNvPr>
          <p:cNvSpPr txBox="1">
            <a:spLocks noChangeArrowheads="1"/>
          </p:cNvSpPr>
          <p:nvPr/>
        </p:nvSpPr>
        <p:spPr bwMode="auto">
          <a:xfrm rot="5390887">
            <a:off x="5089856" y="3145424"/>
            <a:ext cx="82907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9pPr>
          </a:lstStyle>
          <a:p>
            <a:pPr algn="l" defTabSz="1219170" rtl="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600" b="0" kern="1200">
                <a:solidFill>
                  <a:prstClr val="black"/>
                </a:solidFill>
                <a:latin typeface="Times New Roman" panose="02020603050405020304" pitchFamily="18" charset="0"/>
              </a:rPr>
              <a:t>Byte 80</a:t>
            </a:r>
          </a:p>
        </p:txBody>
      </p:sp>
      <p:sp>
        <p:nvSpPr>
          <p:cNvPr id="37975" name="Line 94">
            <a:extLst>
              <a:ext uri="{FF2B5EF4-FFF2-40B4-BE49-F238E27FC236}">
                <a16:creationId xmlns:a16="http://schemas.microsoft.com/office/drawing/2014/main" id="{43AE461C-B418-E493-B4E2-13E07AF88653}"/>
              </a:ext>
            </a:extLst>
          </p:cNvPr>
          <p:cNvSpPr>
            <a:spLocks noChangeShapeType="1"/>
          </p:cNvSpPr>
          <p:nvPr/>
        </p:nvSpPr>
        <p:spPr bwMode="auto">
          <a:xfrm>
            <a:off x="4876800" y="3143251"/>
            <a:ext cx="406400" cy="6349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prstClr val="black"/>
              </a:solidFill>
              <a:latin typeface="Courier New" panose="02070309020205020404" pitchFamily="49" charset="0"/>
              <a:ea typeface="ＭＳ Ｐゴシック" panose="020B0600070205080204" pitchFamily="34" charset="-128"/>
            </a:endParaRPr>
          </a:p>
        </p:txBody>
      </p:sp>
      <p:sp>
        <p:nvSpPr>
          <p:cNvPr id="37976" name="Rectangle 95">
            <a:extLst>
              <a:ext uri="{FF2B5EF4-FFF2-40B4-BE49-F238E27FC236}">
                <a16:creationId xmlns:a16="http://schemas.microsoft.com/office/drawing/2014/main" id="{533A2C92-08F0-B11E-B0F8-34398F3421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89600" y="5994400"/>
            <a:ext cx="1625600" cy="508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9pPr>
          </a:lstStyle>
          <a:p>
            <a:pPr defTabSz="1219170" rtl="0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 sz="2667" kern="1200">
              <a:solidFill>
                <a:prstClr val="black"/>
              </a:solidFill>
            </a:endParaRPr>
          </a:p>
        </p:txBody>
      </p:sp>
      <p:sp>
        <p:nvSpPr>
          <p:cNvPr id="37977" name="Line 96">
            <a:extLst>
              <a:ext uri="{FF2B5EF4-FFF2-40B4-BE49-F238E27FC236}">
                <a16:creationId xmlns:a16="http://schemas.microsoft.com/office/drawing/2014/main" id="{39E45EBE-463C-FA73-8F17-173FC7E10FF8}"/>
              </a:ext>
            </a:extLst>
          </p:cNvPr>
          <p:cNvSpPr>
            <a:spLocks noChangeShapeType="1"/>
          </p:cNvSpPr>
          <p:nvPr/>
        </p:nvSpPr>
        <p:spPr bwMode="auto">
          <a:xfrm>
            <a:off x="3962400" y="4775200"/>
            <a:ext cx="1727200" cy="1219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prstClr val="black"/>
              </a:solidFill>
              <a:latin typeface="Courier New" panose="02070309020205020404" pitchFamily="49" charset="0"/>
              <a:ea typeface="ＭＳ Ｐゴシック" panose="020B0600070205080204" pitchFamily="34" charset="-128"/>
            </a:endParaRPr>
          </a:p>
        </p:txBody>
      </p:sp>
      <p:sp>
        <p:nvSpPr>
          <p:cNvPr id="37978" name="Line 97">
            <a:extLst>
              <a:ext uri="{FF2B5EF4-FFF2-40B4-BE49-F238E27FC236}">
                <a16:creationId xmlns:a16="http://schemas.microsoft.com/office/drawing/2014/main" id="{141447E1-1F67-14A9-47F1-3C8355DED390}"/>
              </a:ext>
            </a:extLst>
          </p:cNvPr>
          <p:cNvSpPr>
            <a:spLocks noChangeShapeType="1"/>
          </p:cNvSpPr>
          <p:nvPr/>
        </p:nvSpPr>
        <p:spPr bwMode="auto">
          <a:xfrm>
            <a:off x="5588000" y="4775200"/>
            <a:ext cx="1727200" cy="1219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prstClr val="black"/>
              </a:solidFill>
              <a:latin typeface="Courier New" panose="02070309020205020404" pitchFamily="49" charset="0"/>
              <a:ea typeface="ＭＳ Ｐゴシック" panose="020B0600070205080204" pitchFamily="34" charset="-128"/>
            </a:endParaRPr>
          </a:p>
        </p:txBody>
      </p:sp>
      <p:sp>
        <p:nvSpPr>
          <p:cNvPr id="37979" name="Line 98">
            <a:extLst>
              <a:ext uri="{FF2B5EF4-FFF2-40B4-BE49-F238E27FC236}">
                <a16:creationId xmlns:a16="http://schemas.microsoft.com/office/drawing/2014/main" id="{6399D5BA-F9DD-4DB4-5BC2-48075D05270C}"/>
              </a:ext>
            </a:extLst>
          </p:cNvPr>
          <p:cNvSpPr>
            <a:spLocks noChangeShapeType="1"/>
          </p:cNvSpPr>
          <p:nvPr/>
        </p:nvSpPr>
        <p:spPr bwMode="auto">
          <a:xfrm>
            <a:off x="4064000" y="36576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prstClr val="black"/>
              </a:solidFill>
              <a:latin typeface="Courier New" panose="02070309020205020404" pitchFamily="49" charset="0"/>
              <a:ea typeface="ＭＳ Ｐゴシック" panose="020B0600070205080204" pitchFamily="34" charset="-128"/>
            </a:endParaRPr>
          </a:p>
        </p:txBody>
      </p:sp>
      <p:sp>
        <p:nvSpPr>
          <p:cNvPr id="37980" name="Line 99">
            <a:extLst>
              <a:ext uri="{FF2B5EF4-FFF2-40B4-BE49-F238E27FC236}">
                <a16:creationId xmlns:a16="http://schemas.microsoft.com/office/drawing/2014/main" id="{1DA63597-0AE8-D828-DBE4-B5DE07B976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267200" y="36576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prstClr val="black"/>
              </a:solidFill>
              <a:latin typeface="Courier New" panose="02070309020205020404" pitchFamily="49" charset="0"/>
              <a:ea typeface="ＭＳ Ｐゴシック" panose="020B0600070205080204" pitchFamily="34" charset="-128"/>
            </a:endParaRPr>
          </a:p>
        </p:txBody>
      </p:sp>
      <p:sp>
        <p:nvSpPr>
          <p:cNvPr id="37981" name="Line 100">
            <a:extLst>
              <a:ext uri="{FF2B5EF4-FFF2-40B4-BE49-F238E27FC236}">
                <a16:creationId xmlns:a16="http://schemas.microsoft.com/office/drawing/2014/main" id="{920ED334-1AC5-47F7-4B26-3F43599F8324}"/>
              </a:ext>
            </a:extLst>
          </p:cNvPr>
          <p:cNvSpPr>
            <a:spLocks noChangeShapeType="1"/>
          </p:cNvSpPr>
          <p:nvPr/>
        </p:nvSpPr>
        <p:spPr bwMode="auto">
          <a:xfrm>
            <a:off x="4470400" y="36576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prstClr val="black"/>
              </a:solidFill>
              <a:latin typeface="Courier New" panose="02070309020205020404" pitchFamily="49" charset="0"/>
              <a:ea typeface="ＭＳ Ｐゴシック" panose="020B0600070205080204" pitchFamily="34" charset="-128"/>
            </a:endParaRPr>
          </a:p>
        </p:txBody>
      </p:sp>
      <p:sp>
        <p:nvSpPr>
          <p:cNvPr id="37982" name="Line 101">
            <a:extLst>
              <a:ext uri="{FF2B5EF4-FFF2-40B4-BE49-F238E27FC236}">
                <a16:creationId xmlns:a16="http://schemas.microsoft.com/office/drawing/2014/main" id="{371D04FF-6544-6F10-4E13-04725A1C77DA}"/>
              </a:ext>
            </a:extLst>
          </p:cNvPr>
          <p:cNvSpPr>
            <a:spLocks noChangeShapeType="1"/>
          </p:cNvSpPr>
          <p:nvPr/>
        </p:nvSpPr>
        <p:spPr bwMode="auto">
          <a:xfrm>
            <a:off x="4673600" y="36576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prstClr val="black"/>
              </a:solidFill>
              <a:latin typeface="Courier New" panose="02070309020205020404" pitchFamily="49" charset="0"/>
              <a:ea typeface="ＭＳ Ｐゴシック" panose="020B0600070205080204" pitchFamily="34" charset="-128"/>
            </a:endParaRPr>
          </a:p>
        </p:txBody>
      </p:sp>
      <p:sp>
        <p:nvSpPr>
          <p:cNvPr id="37983" name="Line 102">
            <a:extLst>
              <a:ext uri="{FF2B5EF4-FFF2-40B4-BE49-F238E27FC236}">
                <a16:creationId xmlns:a16="http://schemas.microsoft.com/office/drawing/2014/main" id="{827CC725-8903-0A43-DAF3-8F1E0009D984}"/>
              </a:ext>
            </a:extLst>
          </p:cNvPr>
          <p:cNvSpPr>
            <a:spLocks noChangeShapeType="1"/>
          </p:cNvSpPr>
          <p:nvPr/>
        </p:nvSpPr>
        <p:spPr bwMode="auto">
          <a:xfrm>
            <a:off x="5486400" y="36576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prstClr val="black"/>
              </a:solidFill>
              <a:latin typeface="Courier New" panose="02070309020205020404" pitchFamily="49" charset="0"/>
              <a:ea typeface="ＭＳ Ｐゴシック" panose="020B0600070205080204" pitchFamily="34" charset="-128"/>
            </a:endParaRPr>
          </a:p>
        </p:txBody>
      </p:sp>
      <p:sp>
        <p:nvSpPr>
          <p:cNvPr id="37984" name="Line 103">
            <a:extLst>
              <a:ext uri="{FF2B5EF4-FFF2-40B4-BE49-F238E27FC236}">
                <a16:creationId xmlns:a16="http://schemas.microsoft.com/office/drawing/2014/main" id="{26F1A4FC-CBA7-E6C7-121E-4D24473336C0}"/>
              </a:ext>
            </a:extLst>
          </p:cNvPr>
          <p:cNvSpPr>
            <a:spLocks noChangeShapeType="1"/>
          </p:cNvSpPr>
          <p:nvPr/>
        </p:nvSpPr>
        <p:spPr bwMode="auto">
          <a:xfrm>
            <a:off x="4876800" y="3956051"/>
            <a:ext cx="406400" cy="6349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prstClr val="black"/>
              </a:solidFill>
              <a:latin typeface="Courier New" panose="02070309020205020404" pitchFamily="49" charset="0"/>
              <a:ea typeface="ＭＳ Ｐゴシック" panose="020B0600070205080204" pitchFamily="34" charset="-128"/>
            </a:endParaRPr>
          </a:p>
        </p:txBody>
      </p:sp>
      <p:sp>
        <p:nvSpPr>
          <p:cNvPr id="37985" name="Line 104">
            <a:extLst>
              <a:ext uri="{FF2B5EF4-FFF2-40B4-BE49-F238E27FC236}">
                <a16:creationId xmlns:a16="http://schemas.microsoft.com/office/drawing/2014/main" id="{08404BC5-DC47-D0DE-AED9-26CCA9958120}"/>
              </a:ext>
            </a:extLst>
          </p:cNvPr>
          <p:cNvSpPr>
            <a:spLocks noChangeShapeType="1"/>
          </p:cNvSpPr>
          <p:nvPr/>
        </p:nvSpPr>
        <p:spPr bwMode="auto">
          <a:xfrm>
            <a:off x="5791200" y="65024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prstClr val="black"/>
              </a:solidFill>
              <a:latin typeface="Courier New" panose="02070309020205020404" pitchFamily="49" charset="0"/>
              <a:ea typeface="ＭＳ Ｐゴシック" panose="020B0600070205080204" pitchFamily="34" charset="-128"/>
            </a:endParaRPr>
          </a:p>
        </p:txBody>
      </p:sp>
      <p:sp>
        <p:nvSpPr>
          <p:cNvPr id="37986" name="Line 105">
            <a:extLst>
              <a:ext uri="{FF2B5EF4-FFF2-40B4-BE49-F238E27FC236}">
                <a16:creationId xmlns:a16="http://schemas.microsoft.com/office/drawing/2014/main" id="{2AE46C3F-B474-E40A-D72C-00B3E5F337C1}"/>
              </a:ext>
            </a:extLst>
          </p:cNvPr>
          <p:cNvSpPr>
            <a:spLocks noChangeShapeType="1"/>
          </p:cNvSpPr>
          <p:nvPr/>
        </p:nvSpPr>
        <p:spPr bwMode="auto">
          <a:xfrm>
            <a:off x="5994400" y="65024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prstClr val="black"/>
              </a:solidFill>
              <a:latin typeface="Courier New" panose="02070309020205020404" pitchFamily="49" charset="0"/>
              <a:ea typeface="ＭＳ Ｐゴシック" panose="020B0600070205080204" pitchFamily="34" charset="-128"/>
            </a:endParaRPr>
          </a:p>
        </p:txBody>
      </p:sp>
      <p:sp>
        <p:nvSpPr>
          <p:cNvPr id="37987" name="Line 106">
            <a:extLst>
              <a:ext uri="{FF2B5EF4-FFF2-40B4-BE49-F238E27FC236}">
                <a16:creationId xmlns:a16="http://schemas.microsoft.com/office/drawing/2014/main" id="{D3851B68-B8C2-0FA2-C0F6-0E1A5F4970AA}"/>
              </a:ext>
            </a:extLst>
          </p:cNvPr>
          <p:cNvSpPr>
            <a:spLocks noChangeShapeType="1"/>
          </p:cNvSpPr>
          <p:nvPr/>
        </p:nvSpPr>
        <p:spPr bwMode="auto">
          <a:xfrm>
            <a:off x="6197600" y="65024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prstClr val="black"/>
              </a:solidFill>
              <a:latin typeface="Courier New" panose="02070309020205020404" pitchFamily="49" charset="0"/>
              <a:ea typeface="ＭＳ Ｐゴシック" panose="020B0600070205080204" pitchFamily="34" charset="-128"/>
            </a:endParaRPr>
          </a:p>
        </p:txBody>
      </p:sp>
      <p:sp>
        <p:nvSpPr>
          <p:cNvPr id="37988" name="Line 107">
            <a:extLst>
              <a:ext uri="{FF2B5EF4-FFF2-40B4-BE49-F238E27FC236}">
                <a16:creationId xmlns:a16="http://schemas.microsoft.com/office/drawing/2014/main" id="{06707365-FE6F-40A8-45D7-24475E0DDB8E}"/>
              </a:ext>
            </a:extLst>
          </p:cNvPr>
          <p:cNvSpPr>
            <a:spLocks noChangeShapeType="1"/>
          </p:cNvSpPr>
          <p:nvPr/>
        </p:nvSpPr>
        <p:spPr bwMode="auto">
          <a:xfrm>
            <a:off x="6400800" y="65024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prstClr val="black"/>
              </a:solidFill>
              <a:latin typeface="Courier New" panose="02070309020205020404" pitchFamily="49" charset="0"/>
              <a:ea typeface="ＭＳ Ｐゴシック" panose="020B0600070205080204" pitchFamily="34" charset="-128"/>
            </a:endParaRPr>
          </a:p>
        </p:txBody>
      </p:sp>
      <p:sp>
        <p:nvSpPr>
          <p:cNvPr id="37989" name="Line 108">
            <a:extLst>
              <a:ext uri="{FF2B5EF4-FFF2-40B4-BE49-F238E27FC236}">
                <a16:creationId xmlns:a16="http://schemas.microsoft.com/office/drawing/2014/main" id="{FC84866E-5D36-63A2-690B-B9C215287C07}"/>
              </a:ext>
            </a:extLst>
          </p:cNvPr>
          <p:cNvSpPr>
            <a:spLocks noChangeShapeType="1"/>
          </p:cNvSpPr>
          <p:nvPr/>
        </p:nvSpPr>
        <p:spPr bwMode="auto">
          <a:xfrm>
            <a:off x="7213600" y="65024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prstClr val="black"/>
              </a:solidFill>
              <a:latin typeface="Courier New" panose="02070309020205020404" pitchFamily="49" charset="0"/>
              <a:ea typeface="ＭＳ Ｐゴシック" panose="020B0600070205080204" pitchFamily="34" charset="-128"/>
            </a:endParaRPr>
          </a:p>
        </p:txBody>
      </p:sp>
      <p:sp>
        <p:nvSpPr>
          <p:cNvPr id="37990" name="Line 109">
            <a:extLst>
              <a:ext uri="{FF2B5EF4-FFF2-40B4-BE49-F238E27FC236}">
                <a16:creationId xmlns:a16="http://schemas.microsoft.com/office/drawing/2014/main" id="{464CEC7D-A9E4-261B-3B27-38F7312F03BA}"/>
              </a:ext>
            </a:extLst>
          </p:cNvPr>
          <p:cNvSpPr>
            <a:spLocks noChangeShapeType="1"/>
          </p:cNvSpPr>
          <p:nvPr/>
        </p:nvSpPr>
        <p:spPr bwMode="auto">
          <a:xfrm>
            <a:off x="6604000" y="6800851"/>
            <a:ext cx="406400" cy="6349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prstClr val="black"/>
              </a:solidFill>
              <a:latin typeface="Courier New" panose="02070309020205020404" pitchFamily="49" charset="0"/>
              <a:ea typeface="ＭＳ Ｐゴシック" panose="020B0600070205080204" pitchFamily="34" charset="-128"/>
            </a:endParaRPr>
          </a:p>
        </p:txBody>
      </p:sp>
      <p:sp>
        <p:nvSpPr>
          <p:cNvPr id="37991" name="Text Box 110">
            <a:extLst>
              <a:ext uri="{FF2B5EF4-FFF2-40B4-BE49-F238E27FC236}">
                <a16:creationId xmlns:a16="http://schemas.microsoft.com/office/drawing/2014/main" id="{5DC2062F-F833-780E-5AEA-1AD49C035A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0133" y="4271434"/>
            <a:ext cx="151355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9pPr>
          </a:lstStyle>
          <a:p>
            <a:pPr algn="l" defTabSz="1219170" rtl="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400" b="0" kern="1200">
                <a:solidFill>
                  <a:srgbClr val="000099"/>
                </a:solidFill>
                <a:latin typeface="Comic Sans MS" panose="030F0702030302020204" pitchFamily="66" charset="0"/>
              </a:rPr>
              <a:t>TCP Data</a:t>
            </a:r>
          </a:p>
        </p:txBody>
      </p:sp>
      <p:sp>
        <p:nvSpPr>
          <p:cNvPr id="37992" name="Text Box 111">
            <a:extLst>
              <a:ext uri="{FF2B5EF4-FFF2-40B4-BE49-F238E27FC236}">
                <a16:creationId xmlns:a16="http://schemas.microsoft.com/office/drawing/2014/main" id="{78A3EA94-1E03-50D9-6700-96807397A3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55733" y="6017685"/>
            <a:ext cx="151355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9pPr>
          </a:lstStyle>
          <a:p>
            <a:pPr algn="l" defTabSz="1219170" rtl="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400" b="0" kern="1200">
                <a:solidFill>
                  <a:srgbClr val="000099"/>
                </a:solidFill>
                <a:latin typeface="Comic Sans MS" panose="030F0702030302020204" pitchFamily="66" charset="0"/>
              </a:rPr>
              <a:t>TCP Data</a:t>
            </a:r>
          </a:p>
        </p:txBody>
      </p:sp>
      <p:sp>
        <p:nvSpPr>
          <p:cNvPr id="37993" name="Text Box 112">
            <a:extLst>
              <a:ext uri="{FF2B5EF4-FFF2-40B4-BE49-F238E27FC236}">
                <a16:creationId xmlns:a16="http://schemas.microsoft.com/office/drawing/2014/main" id="{496CED0C-ABD3-CE4A-257F-6F83FBB3882D}"/>
              </a:ext>
            </a:extLst>
          </p:cNvPr>
          <p:cNvSpPr txBox="1">
            <a:spLocks noChangeArrowheads="1"/>
          </p:cNvSpPr>
          <p:nvPr/>
        </p:nvSpPr>
        <p:spPr bwMode="auto">
          <a:xfrm rot="5390887">
            <a:off x="6819173" y="7414740"/>
            <a:ext cx="82907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9pPr>
          </a:lstStyle>
          <a:p>
            <a:pPr algn="l" defTabSz="1219170" rtl="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600" b="0" kern="1200">
                <a:solidFill>
                  <a:prstClr val="black"/>
                </a:solidFill>
                <a:latin typeface="Times New Roman" panose="02020603050405020304" pitchFamily="18" charset="0"/>
              </a:rPr>
              <a:t>Byte 80</a:t>
            </a:r>
          </a:p>
        </p:txBody>
      </p:sp>
      <p:sp>
        <p:nvSpPr>
          <p:cNvPr id="924785" name="AutoShape 113">
            <a:extLst>
              <a:ext uri="{FF2B5EF4-FFF2-40B4-BE49-F238E27FC236}">
                <a16:creationId xmlns:a16="http://schemas.microsoft.com/office/drawing/2014/main" id="{09163921-0C76-6541-2E44-BC8CC8C0F4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01935" y="3854451"/>
            <a:ext cx="5393266" cy="1725083"/>
          </a:xfrm>
          <a:prstGeom prst="wedgeRectCallout">
            <a:avLst>
              <a:gd name="adj1" fmla="val -72481"/>
              <a:gd name="adj2" fmla="val -9875"/>
            </a:avLst>
          </a:prstGeom>
          <a:solidFill>
            <a:schemeClr val="accent3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 marL="457200" indent="-457200"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9pPr>
          </a:lstStyle>
          <a:p>
            <a:pPr marL="609585" indent="-609585" algn="l" defTabSz="1219170" rtl="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3200" b="0" kern="1200" dirty="0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Segment sent when:</a:t>
            </a:r>
          </a:p>
          <a:p>
            <a:pPr marL="609585" indent="-609585" algn="l" defTabSz="1219170" rtl="0" fontAlgn="base">
              <a:spcBef>
                <a:spcPct val="0"/>
              </a:spcBef>
              <a:spcAft>
                <a:spcPct val="0"/>
              </a:spcAft>
              <a:buFontTx/>
              <a:buAutoNum type="arabicPeriod"/>
            </a:pPr>
            <a:r>
              <a:rPr lang="en-US" altLang="en-US" sz="2667" b="0" kern="1200" dirty="0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Segment full (Max Segment Size),</a:t>
            </a:r>
          </a:p>
          <a:p>
            <a:pPr marL="609585" indent="-609585" algn="l" defTabSz="1219170" rtl="0" fontAlgn="base">
              <a:spcBef>
                <a:spcPct val="0"/>
              </a:spcBef>
              <a:spcAft>
                <a:spcPct val="0"/>
              </a:spcAft>
              <a:buFontTx/>
              <a:buAutoNum type="arabicPeriod"/>
            </a:pPr>
            <a:r>
              <a:rPr lang="en-US" altLang="en-US" sz="2667" b="0" kern="1200" dirty="0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Not full, but times out, or</a:t>
            </a:r>
          </a:p>
          <a:p>
            <a:pPr marL="609585" indent="-609585" algn="l" defTabSz="1219170" rtl="0" fontAlgn="base">
              <a:spcBef>
                <a:spcPct val="0"/>
              </a:spcBef>
              <a:spcAft>
                <a:spcPct val="0"/>
              </a:spcAft>
              <a:buFontTx/>
              <a:buAutoNum type="arabicPeriod"/>
            </a:pPr>
            <a:r>
              <a:rPr lang="en-US" altLang="en-US" sz="2667" b="0" kern="1200" dirty="0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“Pushed” by application.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4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4785" grpId="0" animBg="1" autoUpdateAnimBg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Slide Number Placeholder 3">
            <a:extLst>
              <a:ext uri="{FF2B5EF4-FFF2-40B4-BE49-F238E27FC236}">
                <a16:creationId xmlns:a16="http://schemas.microsoft.com/office/drawing/2014/main" id="{9058D687-FD23-6B8E-DEA5-D397A59FBF3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667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1pPr>
            <a:lvl2pPr marL="50574369" indent="-49964784" eaLnBrk="0" hangingPunct="0">
              <a:defRPr sz="2667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2pPr>
            <a:lvl3pPr eaLnBrk="0" hangingPunct="0">
              <a:defRPr sz="2667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3pPr>
            <a:lvl4pPr eaLnBrk="0" hangingPunct="0">
              <a:defRPr sz="2667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4pPr>
            <a:lvl5pPr eaLnBrk="0" hangingPunct="0">
              <a:defRPr sz="2667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5pPr>
            <a:lvl6pPr marL="609585" eaLnBrk="0" fontAlgn="base" hangingPunct="0">
              <a:spcBef>
                <a:spcPct val="0"/>
              </a:spcBef>
              <a:spcAft>
                <a:spcPct val="0"/>
              </a:spcAft>
              <a:defRPr sz="2667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6pPr>
            <a:lvl7pPr marL="1219170" eaLnBrk="0" fontAlgn="base" hangingPunct="0">
              <a:spcBef>
                <a:spcPct val="0"/>
              </a:spcBef>
              <a:spcAft>
                <a:spcPct val="0"/>
              </a:spcAft>
              <a:defRPr sz="2667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7pPr>
            <a:lvl8pPr marL="1828754" eaLnBrk="0" fontAlgn="base" hangingPunct="0">
              <a:spcBef>
                <a:spcPct val="0"/>
              </a:spcBef>
              <a:spcAft>
                <a:spcPct val="0"/>
              </a:spcAft>
              <a:defRPr sz="2667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8pPr>
            <a:lvl9pPr marL="2438339" eaLnBrk="0" fontAlgn="base" hangingPunct="0">
              <a:spcBef>
                <a:spcPct val="0"/>
              </a:spcBef>
              <a:spcAft>
                <a:spcPct val="0"/>
              </a:spcAft>
              <a:defRPr sz="2667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9pPr>
          </a:lstStyle>
          <a:p>
            <a:pPr algn="l" defTabSz="1219170" rtl="0" eaLnBrk="1" fontAlgn="base" hangingPunct="1">
              <a:spcBef>
                <a:spcPct val="0"/>
              </a:spcBef>
              <a:spcAft>
                <a:spcPct val="0"/>
              </a:spcAft>
            </a:pPr>
            <a:fld id="{FA9C4FE6-D899-4C94-908D-C47EC9188E4D}" type="slidenum">
              <a:rPr lang="en-US" altLang="en-US" sz="1600" kern="1200">
                <a:solidFill>
                  <a:srgbClr val="898989"/>
                </a:solidFill>
              </a:rPr>
              <a:pPr algn="l" defTabSz="1219170" rtl="0" eaLnBrk="1" fontAlgn="base" hangingPunct="1">
                <a:spcBef>
                  <a:spcPct val="0"/>
                </a:spcBef>
                <a:spcAft>
                  <a:spcPct val="0"/>
                </a:spcAft>
              </a:pPr>
              <a:t>37</a:t>
            </a:fld>
            <a:endParaRPr lang="en-US" altLang="en-US" sz="1600" kern="1200">
              <a:solidFill>
                <a:srgbClr val="898989"/>
              </a:solidFill>
            </a:endParaRPr>
          </a:p>
        </p:txBody>
      </p:sp>
      <p:sp>
        <p:nvSpPr>
          <p:cNvPr id="926723" name="Rectangle 3">
            <a:extLst>
              <a:ext uri="{FF2B5EF4-FFF2-40B4-BE49-F238E27FC236}">
                <a16:creationId xmlns:a16="http://schemas.microsoft.com/office/drawing/2014/main" id="{8C46B5FD-6806-C1C5-6A18-17512CCF46B2}"/>
              </a:ext>
            </a:extLst>
          </p:cNvPr>
          <p:cNvSpPr>
            <a:spLocks noGrp="1" noChangeArrowheads="1"/>
          </p:cNvSpPr>
          <p:nvPr>
            <p:ph type="body" idx="11"/>
          </p:nvPr>
        </p:nvSpPr>
        <p:spPr>
          <a:xfrm>
            <a:off x="1587500" y="2197100"/>
            <a:ext cx="13081000" cy="6509578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IP packet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No bigger than Maximum Transmission Unit (MTU)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E.g., up to 1500 bytes on an Ethernet link</a:t>
            </a:r>
          </a:p>
          <a:p>
            <a:r>
              <a:rPr lang="en-US" altLang="en-US" dirty="0">
                <a:ea typeface="ＭＳ Ｐゴシック" panose="020B0600070205080204" pitchFamily="34" charset="-128"/>
              </a:rPr>
              <a:t>TCP packet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IP packet with a TCP header and data inside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TCP header is typically 20 bytes long</a:t>
            </a:r>
          </a:p>
          <a:p>
            <a:r>
              <a:rPr lang="en-US" altLang="en-US" dirty="0">
                <a:ea typeface="ＭＳ Ｐゴシック" panose="020B0600070205080204" pitchFamily="34" charset="-128"/>
              </a:rPr>
              <a:t>TCP segment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No more than Maximum Segment Size (MSS) bytes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E.g., up to 1460 consecutive bytes from the stream</a:t>
            </a:r>
          </a:p>
          <a:p>
            <a:pPr lvl="1"/>
            <a:r>
              <a:rPr lang="en-US" dirty="0">
                <a:ea typeface="Arial" charset="0"/>
                <a:cs typeface="Arial" charset="0"/>
              </a:rPr>
              <a:t>MSS = MTU – (IP header) – (TCP header)</a:t>
            </a:r>
            <a:endParaRPr lang="en-US" altLang="en-US" dirty="0">
              <a:ea typeface="ＭＳ Ｐゴシック" panose="020B0600070205080204" pitchFamily="34" charset="-128"/>
            </a:endParaRPr>
          </a:p>
        </p:txBody>
      </p:sp>
      <p:sp>
        <p:nvSpPr>
          <p:cNvPr id="39939" name="Rectangle 2">
            <a:extLst>
              <a:ext uri="{FF2B5EF4-FFF2-40B4-BE49-F238E27FC236}">
                <a16:creationId xmlns:a16="http://schemas.microsoft.com/office/drawing/2014/main" id="{B4DEE935-C2B6-B47A-231A-81615CF6068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TCP Segment</a:t>
            </a:r>
          </a:p>
        </p:txBody>
      </p:sp>
      <p:grpSp>
        <p:nvGrpSpPr>
          <p:cNvPr id="39941" name="Group 16">
            <a:extLst>
              <a:ext uri="{FF2B5EF4-FFF2-40B4-BE49-F238E27FC236}">
                <a16:creationId xmlns:a16="http://schemas.microsoft.com/office/drawing/2014/main" id="{B0B42DFA-9162-77B1-A8A0-66DEBFC73C0E}"/>
              </a:ext>
            </a:extLst>
          </p:cNvPr>
          <p:cNvGrpSpPr>
            <a:grpSpLocks/>
          </p:cNvGrpSpPr>
          <p:nvPr/>
        </p:nvGrpSpPr>
        <p:grpSpPr bwMode="auto">
          <a:xfrm>
            <a:off x="4775200" y="937529"/>
            <a:ext cx="6705600" cy="1376603"/>
            <a:chOff x="1905000" y="1013836"/>
            <a:chExt cx="5029200" cy="1032452"/>
          </a:xfrm>
        </p:grpSpPr>
        <p:sp>
          <p:nvSpPr>
            <p:cNvPr id="39942" name="Rectangle 4">
              <a:extLst>
                <a:ext uri="{FF2B5EF4-FFF2-40B4-BE49-F238E27FC236}">
                  <a16:creationId xmlns:a16="http://schemas.microsoft.com/office/drawing/2014/main" id="{C24B8ACD-62B3-C160-60F9-F41AE6411E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5000" y="1360488"/>
              <a:ext cx="5029200" cy="685800"/>
            </a:xfrm>
            <a:prstGeom prst="rect">
              <a:avLst/>
            </a:prstGeom>
            <a:solidFill>
              <a:srgbClr val="99CCFF"/>
            </a:solidFill>
            <a:ln w="38100">
              <a:solidFill>
                <a:schemeClr val="bg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000" b="1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34" charset="-128"/>
                </a:defRPr>
              </a:lvl2pPr>
              <a:lvl3pPr eaLnBrk="0" hangingPunct="0">
                <a:defRPr sz="2000" b="1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34" charset="-128"/>
                </a:defRPr>
              </a:lvl3pPr>
              <a:lvl4pPr eaLnBrk="0" hangingPunct="0">
                <a:defRPr sz="2000" b="1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34" charset="-128"/>
                </a:defRPr>
              </a:lvl4pPr>
              <a:lvl5pPr eaLnBrk="0" hangingPunct="0">
                <a:defRPr sz="2000" b="1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34" charset="-128"/>
                </a:defRPr>
              </a:lvl9pPr>
            </a:lstStyle>
            <a:p>
              <a:pPr defTabSz="1219170" rtl="0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altLang="en-US" sz="2667" kern="1200" dirty="0">
                <a:solidFill>
                  <a:prstClr val="black"/>
                </a:solidFill>
              </a:endParaRPr>
            </a:p>
          </p:txBody>
        </p:sp>
        <p:sp>
          <p:nvSpPr>
            <p:cNvPr id="39943" name="Line 5">
              <a:extLst>
                <a:ext uri="{FF2B5EF4-FFF2-40B4-BE49-F238E27FC236}">
                  <a16:creationId xmlns:a16="http://schemas.microsoft.com/office/drawing/2014/main" id="{E83D0F3A-E246-99C9-B542-67775705BCE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019800" y="1360488"/>
              <a:ext cx="0" cy="685800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1219170" rtl="0" fontAlgn="base">
                <a:spcBef>
                  <a:spcPct val="0"/>
                </a:spcBef>
                <a:spcAft>
                  <a:spcPct val="0"/>
                </a:spcAft>
              </a:pPr>
              <a:endParaRPr lang="en-US" sz="2667" b="1" kern="1200">
                <a:solidFill>
                  <a:prstClr val="black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9944" name="Text Box 6">
              <a:extLst>
                <a:ext uri="{FF2B5EF4-FFF2-40B4-BE49-F238E27FC236}">
                  <a16:creationId xmlns:a16="http://schemas.microsoft.com/office/drawing/2014/main" id="{12892F99-6D7F-788D-3C30-4836AE72DF3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22975" y="1529454"/>
              <a:ext cx="810559" cy="3924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000" b="1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34" charset="-128"/>
                </a:defRPr>
              </a:lvl2pPr>
              <a:lvl3pPr eaLnBrk="0" hangingPunct="0">
                <a:defRPr sz="2000" b="1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34" charset="-128"/>
                </a:defRPr>
              </a:lvl3pPr>
              <a:lvl4pPr eaLnBrk="0" hangingPunct="0">
                <a:defRPr sz="2000" b="1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34" charset="-128"/>
                </a:defRPr>
              </a:lvl4pPr>
              <a:lvl5pPr eaLnBrk="0" hangingPunct="0">
                <a:defRPr sz="2000" b="1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34" charset="-128"/>
                </a:defRPr>
              </a:lvl9pPr>
            </a:lstStyle>
            <a:p>
              <a:pPr algn="l" defTabSz="1219170" rtl="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2800" b="0" kern="1200" dirty="0">
                  <a:solidFill>
                    <a:prstClr val="black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IP </a:t>
              </a:r>
              <a:r>
                <a:rPr lang="en-US" altLang="en-US" sz="2800" b="0" kern="1200" dirty="0" err="1">
                  <a:solidFill>
                    <a:prstClr val="black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Hdr</a:t>
              </a:r>
              <a:endParaRPr lang="en-US" altLang="en-US" sz="2800" b="0" kern="1200" dirty="0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9945" name="Line 7">
              <a:extLst>
                <a:ext uri="{FF2B5EF4-FFF2-40B4-BE49-F238E27FC236}">
                  <a16:creationId xmlns:a16="http://schemas.microsoft.com/office/drawing/2014/main" id="{22FA3584-A24A-C099-068D-9828EFE04F2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05000" y="1330008"/>
              <a:ext cx="41148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1219170" rtl="0" fontAlgn="base">
                <a:spcBef>
                  <a:spcPct val="0"/>
                </a:spcBef>
                <a:spcAft>
                  <a:spcPct val="0"/>
                </a:spcAft>
              </a:pPr>
              <a:endParaRPr lang="en-US" sz="2667" b="1" kern="1200">
                <a:solidFill>
                  <a:prstClr val="black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9947" name="Text Box 9">
              <a:extLst>
                <a:ext uri="{FF2B5EF4-FFF2-40B4-BE49-F238E27FC236}">
                  <a16:creationId xmlns:a16="http://schemas.microsoft.com/office/drawing/2014/main" id="{B193EB58-A05A-E22C-5B55-D6625C73164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53738" y="1013836"/>
              <a:ext cx="914192" cy="392415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000" b="1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34" charset="-128"/>
                </a:defRPr>
              </a:lvl2pPr>
              <a:lvl3pPr eaLnBrk="0" hangingPunct="0">
                <a:defRPr sz="2000" b="1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34" charset="-128"/>
                </a:defRPr>
              </a:lvl3pPr>
              <a:lvl4pPr eaLnBrk="0" hangingPunct="0">
                <a:defRPr sz="2000" b="1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34" charset="-128"/>
                </a:defRPr>
              </a:lvl4pPr>
              <a:lvl5pPr eaLnBrk="0" hangingPunct="0">
                <a:defRPr sz="2000" b="1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34" charset="-128"/>
                </a:defRPr>
              </a:lvl9pPr>
            </a:lstStyle>
            <a:p>
              <a:pPr algn="l" defTabSz="1219170" rtl="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2800" b="0" kern="1200" dirty="0">
                  <a:solidFill>
                    <a:prstClr val="black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IP Data</a:t>
              </a:r>
            </a:p>
          </p:txBody>
        </p:sp>
        <p:grpSp>
          <p:nvGrpSpPr>
            <p:cNvPr id="39948" name="Group 10">
              <a:extLst>
                <a:ext uri="{FF2B5EF4-FFF2-40B4-BE49-F238E27FC236}">
                  <a16:creationId xmlns:a16="http://schemas.microsoft.com/office/drawing/2014/main" id="{FD58AF31-0395-D439-C377-7EBC9F071C4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81200" y="1524455"/>
              <a:ext cx="3962400" cy="398009"/>
              <a:chOff x="1200" y="1239"/>
              <a:chExt cx="3168" cy="351"/>
            </a:xfrm>
          </p:grpSpPr>
          <p:sp>
            <p:nvSpPr>
              <p:cNvPr id="39952" name="Rectangle 11">
                <a:extLst>
                  <a:ext uri="{FF2B5EF4-FFF2-40B4-BE49-F238E27FC236}">
                    <a16:creationId xmlns:a16="http://schemas.microsoft.com/office/drawing/2014/main" id="{3E6B6CF3-0A85-F0FC-BB69-002174B64B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00" y="1239"/>
                <a:ext cx="3168" cy="336"/>
              </a:xfrm>
              <a:prstGeom prst="rect">
                <a:avLst/>
              </a:prstGeom>
              <a:solidFill>
                <a:srgbClr val="CC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000" b="1">
                    <a:solidFill>
                      <a:schemeClr val="tx1"/>
                    </a:solidFill>
                    <a:latin typeface="Courier New" panose="02070309020205020404" pitchFamily="49" charset="0"/>
                    <a:ea typeface="ＭＳ Ｐゴシック" panose="020B0600070205080204" pitchFamily="34" charset="-128"/>
                  </a:defRPr>
                </a:lvl1pPr>
                <a:lvl2pPr marL="37931725" indent="-37474525" eaLnBrk="0" hangingPunct="0">
                  <a:defRPr sz="2000" b="1">
                    <a:solidFill>
                      <a:schemeClr val="tx1"/>
                    </a:solidFill>
                    <a:latin typeface="Courier New" panose="02070309020205020404" pitchFamily="49" charset="0"/>
                    <a:ea typeface="ＭＳ Ｐゴシック" panose="020B0600070205080204" pitchFamily="34" charset="-128"/>
                  </a:defRPr>
                </a:lvl2pPr>
                <a:lvl3pPr eaLnBrk="0" hangingPunct="0">
                  <a:defRPr sz="2000" b="1">
                    <a:solidFill>
                      <a:schemeClr val="tx1"/>
                    </a:solidFill>
                    <a:latin typeface="Courier New" panose="02070309020205020404" pitchFamily="49" charset="0"/>
                    <a:ea typeface="ＭＳ Ｐゴシック" panose="020B0600070205080204" pitchFamily="34" charset="-128"/>
                  </a:defRPr>
                </a:lvl3pPr>
                <a:lvl4pPr eaLnBrk="0" hangingPunct="0">
                  <a:defRPr sz="2000" b="1">
                    <a:solidFill>
                      <a:schemeClr val="tx1"/>
                    </a:solidFill>
                    <a:latin typeface="Courier New" panose="02070309020205020404" pitchFamily="49" charset="0"/>
                    <a:ea typeface="ＭＳ Ｐゴシック" panose="020B0600070205080204" pitchFamily="34" charset="-128"/>
                  </a:defRPr>
                </a:lvl4pPr>
                <a:lvl5pPr eaLnBrk="0" hangingPunct="0">
                  <a:defRPr sz="2000" b="1">
                    <a:solidFill>
                      <a:schemeClr val="tx1"/>
                    </a:solidFill>
                    <a:latin typeface="Courier New" panose="02070309020205020404" pitchFamily="49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Courier New" panose="02070309020205020404" pitchFamily="49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Courier New" panose="02070309020205020404" pitchFamily="49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Courier New" panose="02070309020205020404" pitchFamily="49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Courier New" panose="02070309020205020404" pitchFamily="49" charset="0"/>
                    <a:ea typeface="ＭＳ Ｐゴシック" panose="020B0600070205080204" pitchFamily="34" charset="-128"/>
                  </a:defRPr>
                </a:lvl9pPr>
              </a:lstStyle>
              <a:p>
                <a:pPr defTabSz="1219170" rtl="0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US" sz="2667" kern="1200">
                  <a:solidFill>
                    <a:prstClr val="black"/>
                  </a:solidFill>
                </a:endParaRPr>
              </a:p>
            </p:txBody>
          </p:sp>
          <p:sp>
            <p:nvSpPr>
              <p:cNvPr id="39953" name="Line 12">
                <a:extLst>
                  <a:ext uri="{FF2B5EF4-FFF2-40B4-BE49-F238E27FC236}">
                    <a16:creationId xmlns:a16="http://schemas.microsoft.com/office/drawing/2014/main" id="{FC3E09F3-ABE8-2080-1AB6-BB04DD8631E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00" y="1254"/>
                <a:ext cx="0" cy="3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defTabSz="1219170" rtl="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67" b="1" kern="1200">
                  <a:solidFill>
                    <a:prstClr val="black"/>
                  </a:solidFill>
                  <a:latin typeface="Courier New" panose="02070309020205020404" pitchFamily="49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39949" name="Text Box 13">
              <a:extLst>
                <a:ext uri="{FF2B5EF4-FFF2-40B4-BE49-F238E27FC236}">
                  <a16:creationId xmlns:a16="http://schemas.microsoft.com/office/drawing/2014/main" id="{C1066B38-A901-783A-F772-1B0FDCC69C9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20111" y="1549228"/>
              <a:ext cx="886397" cy="3462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000" b="1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34" charset="-128"/>
                </a:defRPr>
              </a:lvl2pPr>
              <a:lvl3pPr eaLnBrk="0" hangingPunct="0">
                <a:defRPr sz="2000" b="1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34" charset="-128"/>
                </a:defRPr>
              </a:lvl3pPr>
              <a:lvl4pPr eaLnBrk="0" hangingPunct="0">
                <a:defRPr sz="2000" b="1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34" charset="-128"/>
                </a:defRPr>
              </a:lvl4pPr>
              <a:lvl5pPr eaLnBrk="0" hangingPunct="0">
                <a:defRPr sz="2000" b="1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34" charset="-128"/>
                </a:defRPr>
              </a:lvl9pPr>
            </a:lstStyle>
            <a:p>
              <a:pPr algn="l" defTabSz="1219170" rtl="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2400" b="0" kern="1200" dirty="0">
                  <a:solidFill>
                    <a:prstClr val="black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TCP </a:t>
              </a:r>
              <a:r>
                <a:rPr lang="en-US" altLang="en-US" sz="2400" b="0" kern="1200" dirty="0" err="1">
                  <a:solidFill>
                    <a:prstClr val="black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Hdr</a:t>
              </a:r>
              <a:endParaRPr lang="en-US" altLang="en-US" sz="2400" b="0" kern="1200" dirty="0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9950" name="Text Box 14">
              <a:extLst>
                <a:ext uri="{FF2B5EF4-FFF2-40B4-BE49-F238E27FC236}">
                  <a16:creationId xmlns:a16="http://schemas.microsoft.com/office/drawing/2014/main" id="{3AA85B48-1054-B50E-8652-DFA3727420F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90825" y="1531367"/>
              <a:ext cx="1975685" cy="3462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000" b="1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34" charset="-128"/>
                </a:defRPr>
              </a:lvl2pPr>
              <a:lvl3pPr eaLnBrk="0" hangingPunct="0">
                <a:defRPr sz="2000" b="1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34" charset="-128"/>
                </a:defRPr>
              </a:lvl3pPr>
              <a:lvl4pPr eaLnBrk="0" hangingPunct="0">
                <a:defRPr sz="2000" b="1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34" charset="-128"/>
                </a:defRPr>
              </a:lvl4pPr>
              <a:lvl5pPr eaLnBrk="0" hangingPunct="0">
                <a:defRPr sz="2000" b="1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34" charset="-128"/>
                </a:defRPr>
              </a:lvl9pPr>
            </a:lstStyle>
            <a:p>
              <a:pPr algn="l" defTabSz="1219170" rtl="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2400" b="0" kern="1200" dirty="0">
                  <a:solidFill>
                    <a:prstClr val="black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TCP Data (segment)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7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7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7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7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7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7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7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7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7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72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6723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5" name="Rectangle 2"/>
          <p:cNvSpPr>
            <a:spLocks noChangeArrowheads="1"/>
          </p:cNvSpPr>
          <p:nvPr/>
        </p:nvSpPr>
        <p:spPr bwMode="auto">
          <a:xfrm>
            <a:off x="5522384" y="3179233"/>
            <a:ext cx="1625600" cy="812800"/>
          </a:xfrm>
          <a:prstGeom prst="rect">
            <a:avLst/>
          </a:prstGeom>
          <a:solidFill>
            <a:srgbClr val="CCFFFF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r"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srgbClr val="000000"/>
              </a:solidFill>
              <a:latin typeface="Courier New" charset="0"/>
              <a:ea typeface="ＭＳ Ｐゴシック" charset="0"/>
            </a:endParaRPr>
          </a:p>
        </p:txBody>
      </p:sp>
      <p:sp>
        <p:nvSpPr>
          <p:cNvPr id="69636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 Numbers</a:t>
            </a:r>
          </a:p>
        </p:txBody>
      </p:sp>
      <p:grpSp>
        <p:nvGrpSpPr>
          <p:cNvPr id="69637" name="Group 4"/>
          <p:cNvGrpSpPr>
            <a:grpSpLocks/>
          </p:cNvGrpSpPr>
          <p:nvPr/>
        </p:nvGrpSpPr>
        <p:grpSpPr bwMode="auto">
          <a:xfrm>
            <a:off x="4303184" y="3172884"/>
            <a:ext cx="6705600" cy="812800"/>
            <a:chOff x="912" y="1104"/>
            <a:chExt cx="3648" cy="384"/>
          </a:xfrm>
        </p:grpSpPr>
        <p:sp>
          <p:nvSpPr>
            <p:cNvPr id="69739" name="Line 5"/>
            <p:cNvSpPr>
              <a:spLocks noChangeShapeType="1"/>
            </p:cNvSpPr>
            <p:nvPr/>
          </p:nvSpPr>
          <p:spPr bwMode="auto">
            <a:xfrm>
              <a:off x="912" y="1104"/>
              <a:ext cx="331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algn="r" defTabSz="1219170" rtl="0" fontAlgn="base">
                <a:spcBef>
                  <a:spcPct val="0"/>
                </a:spcBef>
                <a:spcAft>
                  <a:spcPct val="0"/>
                </a:spcAft>
              </a:pPr>
              <a:endParaRPr lang="en-US" sz="2667" b="1" kern="1200">
                <a:solidFill>
                  <a:srgbClr val="000000"/>
                </a:solidFill>
                <a:latin typeface="Courier New" charset="0"/>
                <a:ea typeface="ＭＳ Ｐゴシック" charset="0"/>
              </a:endParaRPr>
            </a:p>
          </p:txBody>
        </p:sp>
        <p:sp>
          <p:nvSpPr>
            <p:cNvPr id="69740" name="Line 6"/>
            <p:cNvSpPr>
              <a:spLocks noChangeShapeType="1"/>
            </p:cNvSpPr>
            <p:nvPr/>
          </p:nvSpPr>
          <p:spPr bwMode="auto">
            <a:xfrm>
              <a:off x="912" y="1488"/>
              <a:ext cx="331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algn="r" defTabSz="1219170" rtl="0" fontAlgn="base">
                <a:spcBef>
                  <a:spcPct val="0"/>
                </a:spcBef>
                <a:spcAft>
                  <a:spcPct val="0"/>
                </a:spcAft>
              </a:pPr>
              <a:endParaRPr lang="en-US" sz="2667" b="1" kern="1200">
                <a:solidFill>
                  <a:srgbClr val="000000"/>
                </a:solidFill>
                <a:latin typeface="Courier New" charset="0"/>
                <a:ea typeface="ＭＳ Ｐゴシック" charset="0"/>
              </a:endParaRPr>
            </a:p>
          </p:txBody>
        </p:sp>
        <p:sp>
          <p:nvSpPr>
            <p:cNvPr id="69741" name="Line 7"/>
            <p:cNvSpPr>
              <a:spLocks noChangeShapeType="1"/>
            </p:cNvSpPr>
            <p:nvPr/>
          </p:nvSpPr>
          <p:spPr bwMode="auto">
            <a:xfrm flipH="1">
              <a:off x="4224" y="1104"/>
              <a:ext cx="336" cy="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algn="r" defTabSz="1219170" rtl="0" fontAlgn="base">
                <a:spcBef>
                  <a:spcPct val="0"/>
                </a:spcBef>
                <a:spcAft>
                  <a:spcPct val="0"/>
                </a:spcAft>
              </a:pPr>
              <a:endParaRPr lang="en-US" sz="2667" b="1" kern="1200">
                <a:solidFill>
                  <a:srgbClr val="000000"/>
                </a:solidFill>
                <a:latin typeface="Courier New" charset="0"/>
                <a:ea typeface="ＭＳ Ｐゴシック" charset="0"/>
              </a:endParaRPr>
            </a:p>
          </p:txBody>
        </p:sp>
        <p:sp>
          <p:nvSpPr>
            <p:cNvPr id="69742" name="Line 8"/>
            <p:cNvSpPr>
              <a:spLocks noChangeShapeType="1"/>
            </p:cNvSpPr>
            <p:nvPr/>
          </p:nvSpPr>
          <p:spPr bwMode="auto">
            <a:xfrm flipH="1">
              <a:off x="4224" y="1488"/>
              <a:ext cx="336" cy="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algn="r" defTabSz="1219170" rtl="0" fontAlgn="base">
                <a:spcBef>
                  <a:spcPct val="0"/>
                </a:spcBef>
                <a:spcAft>
                  <a:spcPct val="0"/>
                </a:spcAft>
              </a:pPr>
              <a:endParaRPr lang="en-US" sz="2667" b="1" kern="1200">
                <a:solidFill>
                  <a:srgbClr val="000000"/>
                </a:solidFill>
                <a:latin typeface="Courier New" charset="0"/>
                <a:ea typeface="ＭＳ Ｐゴシック" charset="0"/>
              </a:endParaRPr>
            </a:p>
          </p:txBody>
        </p:sp>
      </p:grpSp>
      <p:sp>
        <p:nvSpPr>
          <p:cNvPr id="69638" name="Line 9"/>
          <p:cNvSpPr>
            <a:spLocks noChangeShapeType="1"/>
          </p:cNvSpPr>
          <p:nvPr/>
        </p:nvSpPr>
        <p:spPr bwMode="auto">
          <a:xfrm>
            <a:off x="4303184" y="3172884"/>
            <a:ext cx="0" cy="812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algn="r"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srgbClr val="000000"/>
              </a:solidFill>
              <a:latin typeface="Courier New" charset="0"/>
              <a:ea typeface="ＭＳ Ｐゴシック" charset="0"/>
            </a:endParaRPr>
          </a:p>
        </p:txBody>
      </p:sp>
      <p:sp>
        <p:nvSpPr>
          <p:cNvPr id="69639" name="Line 10"/>
          <p:cNvSpPr>
            <a:spLocks noChangeShapeType="1"/>
          </p:cNvSpPr>
          <p:nvPr/>
        </p:nvSpPr>
        <p:spPr bwMode="auto">
          <a:xfrm>
            <a:off x="4506384" y="3172884"/>
            <a:ext cx="0" cy="812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algn="r"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srgbClr val="000000"/>
              </a:solidFill>
              <a:latin typeface="Courier New" charset="0"/>
              <a:ea typeface="ＭＳ Ｐゴシック" charset="0"/>
            </a:endParaRPr>
          </a:p>
        </p:txBody>
      </p:sp>
      <p:sp>
        <p:nvSpPr>
          <p:cNvPr id="69640" name="Line 11"/>
          <p:cNvSpPr>
            <a:spLocks noChangeShapeType="1"/>
          </p:cNvSpPr>
          <p:nvPr/>
        </p:nvSpPr>
        <p:spPr bwMode="auto">
          <a:xfrm>
            <a:off x="4709584" y="3172884"/>
            <a:ext cx="0" cy="812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algn="r"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srgbClr val="000000"/>
              </a:solidFill>
              <a:latin typeface="Courier New" charset="0"/>
              <a:ea typeface="ＭＳ Ｐゴシック" charset="0"/>
            </a:endParaRPr>
          </a:p>
        </p:txBody>
      </p:sp>
      <p:sp>
        <p:nvSpPr>
          <p:cNvPr id="69641" name="Line 12"/>
          <p:cNvSpPr>
            <a:spLocks noChangeShapeType="1"/>
          </p:cNvSpPr>
          <p:nvPr/>
        </p:nvSpPr>
        <p:spPr bwMode="auto">
          <a:xfrm>
            <a:off x="4912784" y="3172884"/>
            <a:ext cx="0" cy="812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algn="r"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srgbClr val="000000"/>
              </a:solidFill>
              <a:latin typeface="Courier New" charset="0"/>
              <a:ea typeface="ＭＳ Ｐゴシック" charset="0"/>
            </a:endParaRPr>
          </a:p>
        </p:txBody>
      </p:sp>
      <p:sp>
        <p:nvSpPr>
          <p:cNvPr id="69642" name="Line 13"/>
          <p:cNvSpPr>
            <a:spLocks noChangeShapeType="1"/>
          </p:cNvSpPr>
          <p:nvPr/>
        </p:nvSpPr>
        <p:spPr bwMode="auto">
          <a:xfrm>
            <a:off x="5115984" y="3172884"/>
            <a:ext cx="0" cy="812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algn="r"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srgbClr val="000000"/>
              </a:solidFill>
              <a:latin typeface="Courier New" charset="0"/>
              <a:ea typeface="ＭＳ Ｐゴシック" charset="0"/>
            </a:endParaRPr>
          </a:p>
        </p:txBody>
      </p:sp>
      <p:sp>
        <p:nvSpPr>
          <p:cNvPr id="69643" name="Line 14"/>
          <p:cNvSpPr>
            <a:spLocks noChangeShapeType="1"/>
          </p:cNvSpPr>
          <p:nvPr/>
        </p:nvSpPr>
        <p:spPr bwMode="auto">
          <a:xfrm>
            <a:off x="5319184" y="3172884"/>
            <a:ext cx="0" cy="812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algn="r"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srgbClr val="000000"/>
              </a:solidFill>
              <a:latin typeface="Courier New" charset="0"/>
              <a:ea typeface="ＭＳ Ｐゴシック" charset="0"/>
            </a:endParaRPr>
          </a:p>
        </p:txBody>
      </p:sp>
      <p:sp>
        <p:nvSpPr>
          <p:cNvPr id="69644" name="Line 15"/>
          <p:cNvSpPr>
            <a:spLocks noChangeShapeType="1"/>
          </p:cNvSpPr>
          <p:nvPr/>
        </p:nvSpPr>
        <p:spPr bwMode="auto">
          <a:xfrm>
            <a:off x="5522384" y="3172884"/>
            <a:ext cx="0" cy="812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algn="r"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srgbClr val="000000"/>
              </a:solidFill>
              <a:latin typeface="Courier New" charset="0"/>
              <a:ea typeface="ＭＳ Ｐゴシック" charset="0"/>
            </a:endParaRPr>
          </a:p>
        </p:txBody>
      </p:sp>
      <p:sp>
        <p:nvSpPr>
          <p:cNvPr id="69645" name="Line 16"/>
          <p:cNvSpPr>
            <a:spLocks noChangeShapeType="1"/>
          </p:cNvSpPr>
          <p:nvPr/>
        </p:nvSpPr>
        <p:spPr bwMode="auto">
          <a:xfrm>
            <a:off x="5725584" y="3172884"/>
            <a:ext cx="0" cy="812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algn="r"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srgbClr val="000000"/>
              </a:solidFill>
              <a:latin typeface="Courier New" charset="0"/>
              <a:ea typeface="ＭＳ Ｐゴシック" charset="0"/>
            </a:endParaRPr>
          </a:p>
        </p:txBody>
      </p:sp>
      <p:sp>
        <p:nvSpPr>
          <p:cNvPr id="69646" name="Line 17"/>
          <p:cNvSpPr>
            <a:spLocks noChangeShapeType="1"/>
          </p:cNvSpPr>
          <p:nvPr/>
        </p:nvSpPr>
        <p:spPr bwMode="auto">
          <a:xfrm>
            <a:off x="5928784" y="3172884"/>
            <a:ext cx="0" cy="812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algn="r"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srgbClr val="000000"/>
              </a:solidFill>
              <a:latin typeface="Courier New" charset="0"/>
              <a:ea typeface="ＭＳ Ｐゴシック" charset="0"/>
            </a:endParaRPr>
          </a:p>
        </p:txBody>
      </p:sp>
      <p:sp>
        <p:nvSpPr>
          <p:cNvPr id="69647" name="Line 18"/>
          <p:cNvSpPr>
            <a:spLocks noChangeShapeType="1"/>
          </p:cNvSpPr>
          <p:nvPr/>
        </p:nvSpPr>
        <p:spPr bwMode="auto">
          <a:xfrm>
            <a:off x="6131984" y="3172884"/>
            <a:ext cx="0" cy="812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algn="r"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srgbClr val="000000"/>
              </a:solidFill>
              <a:latin typeface="Courier New" charset="0"/>
              <a:ea typeface="ＭＳ Ｐゴシック" charset="0"/>
            </a:endParaRPr>
          </a:p>
        </p:txBody>
      </p:sp>
      <p:sp>
        <p:nvSpPr>
          <p:cNvPr id="69648" name="Line 19"/>
          <p:cNvSpPr>
            <a:spLocks noChangeShapeType="1"/>
          </p:cNvSpPr>
          <p:nvPr/>
        </p:nvSpPr>
        <p:spPr bwMode="auto">
          <a:xfrm>
            <a:off x="6335184" y="3172884"/>
            <a:ext cx="0" cy="812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algn="r"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srgbClr val="000000"/>
              </a:solidFill>
              <a:latin typeface="Courier New" charset="0"/>
              <a:ea typeface="ＭＳ Ｐゴシック" charset="0"/>
            </a:endParaRPr>
          </a:p>
        </p:txBody>
      </p:sp>
      <p:sp>
        <p:nvSpPr>
          <p:cNvPr id="69649" name="Line 20"/>
          <p:cNvSpPr>
            <a:spLocks noChangeShapeType="1"/>
          </p:cNvSpPr>
          <p:nvPr/>
        </p:nvSpPr>
        <p:spPr bwMode="auto">
          <a:xfrm>
            <a:off x="6538384" y="3172884"/>
            <a:ext cx="0" cy="812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algn="r"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srgbClr val="000000"/>
              </a:solidFill>
              <a:latin typeface="Courier New" charset="0"/>
              <a:ea typeface="ＭＳ Ｐゴシック" charset="0"/>
            </a:endParaRPr>
          </a:p>
        </p:txBody>
      </p:sp>
      <p:sp>
        <p:nvSpPr>
          <p:cNvPr id="69650" name="Line 21"/>
          <p:cNvSpPr>
            <a:spLocks noChangeShapeType="1"/>
          </p:cNvSpPr>
          <p:nvPr/>
        </p:nvSpPr>
        <p:spPr bwMode="auto">
          <a:xfrm>
            <a:off x="6741584" y="3172884"/>
            <a:ext cx="0" cy="812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algn="r"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srgbClr val="000000"/>
              </a:solidFill>
              <a:latin typeface="Courier New" charset="0"/>
              <a:ea typeface="ＭＳ Ｐゴシック" charset="0"/>
            </a:endParaRPr>
          </a:p>
        </p:txBody>
      </p:sp>
      <p:sp>
        <p:nvSpPr>
          <p:cNvPr id="69651" name="Line 22"/>
          <p:cNvSpPr>
            <a:spLocks noChangeShapeType="1"/>
          </p:cNvSpPr>
          <p:nvPr/>
        </p:nvSpPr>
        <p:spPr bwMode="auto">
          <a:xfrm>
            <a:off x="6944784" y="3172884"/>
            <a:ext cx="0" cy="812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algn="r"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srgbClr val="000000"/>
              </a:solidFill>
              <a:latin typeface="Courier New" charset="0"/>
              <a:ea typeface="ＭＳ Ｐゴシック" charset="0"/>
            </a:endParaRPr>
          </a:p>
        </p:txBody>
      </p:sp>
      <p:sp>
        <p:nvSpPr>
          <p:cNvPr id="69652" name="Line 23"/>
          <p:cNvSpPr>
            <a:spLocks noChangeShapeType="1"/>
          </p:cNvSpPr>
          <p:nvPr/>
        </p:nvSpPr>
        <p:spPr bwMode="auto">
          <a:xfrm>
            <a:off x="7147984" y="3172884"/>
            <a:ext cx="0" cy="812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algn="r"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srgbClr val="000000"/>
              </a:solidFill>
              <a:latin typeface="Courier New" charset="0"/>
              <a:ea typeface="ＭＳ Ｐゴシック" charset="0"/>
            </a:endParaRPr>
          </a:p>
        </p:txBody>
      </p:sp>
      <p:sp>
        <p:nvSpPr>
          <p:cNvPr id="69653" name="Line 24"/>
          <p:cNvSpPr>
            <a:spLocks noChangeShapeType="1"/>
          </p:cNvSpPr>
          <p:nvPr/>
        </p:nvSpPr>
        <p:spPr bwMode="auto">
          <a:xfrm>
            <a:off x="7351184" y="3172884"/>
            <a:ext cx="0" cy="812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algn="r"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srgbClr val="000000"/>
              </a:solidFill>
              <a:latin typeface="Courier New" charset="0"/>
              <a:ea typeface="ＭＳ Ｐゴシック" charset="0"/>
            </a:endParaRPr>
          </a:p>
        </p:txBody>
      </p:sp>
      <p:sp>
        <p:nvSpPr>
          <p:cNvPr id="69654" name="Line 25"/>
          <p:cNvSpPr>
            <a:spLocks noChangeShapeType="1"/>
          </p:cNvSpPr>
          <p:nvPr/>
        </p:nvSpPr>
        <p:spPr bwMode="auto">
          <a:xfrm>
            <a:off x="7554384" y="3172884"/>
            <a:ext cx="0" cy="812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algn="r"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srgbClr val="000000"/>
              </a:solidFill>
              <a:latin typeface="Courier New" charset="0"/>
              <a:ea typeface="ＭＳ Ｐゴシック" charset="0"/>
            </a:endParaRPr>
          </a:p>
        </p:txBody>
      </p:sp>
      <p:sp>
        <p:nvSpPr>
          <p:cNvPr id="69655" name="Line 26"/>
          <p:cNvSpPr>
            <a:spLocks noChangeShapeType="1"/>
          </p:cNvSpPr>
          <p:nvPr/>
        </p:nvSpPr>
        <p:spPr bwMode="auto">
          <a:xfrm>
            <a:off x="7757584" y="3172884"/>
            <a:ext cx="0" cy="812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algn="r"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srgbClr val="000000"/>
              </a:solidFill>
              <a:latin typeface="Courier New" charset="0"/>
              <a:ea typeface="ＭＳ Ｐゴシック" charset="0"/>
            </a:endParaRPr>
          </a:p>
        </p:txBody>
      </p:sp>
      <p:sp>
        <p:nvSpPr>
          <p:cNvPr id="69656" name="Line 27"/>
          <p:cNvSpPr>
            <a:spLocks noChangeShapeType="1"/>
          </p:cNvSpPr>
          <p:nvPr/>
        </p:nvSpPr>
        <p:spPr bwMode="auto">
          <a:xfrm>
            <a:off x="7960784" y="3172884"/>
            <a:ext cx="0" cy="812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algn="r"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srgbClr val="000000"/>
              </a:solidFill>
              <a:latin typeface="Courier New" charset="0"/>
              <a:ea typeface="ＭＳ Ｐゴシック" charset="0"/>
            </a:endParaRPr>
          </a:p>
        </p:txBody>
      </p:sp>
      <p:sp>
        <p:nvSpPr>
          <p:cNvPr id="69657" name="Line 28"/>
          <p:cNvSpPr>
            <a:spLocks noChangeShapeType="1"/>
          </p:cNvSpPr>
          <p:nvPr/>
        </p:nvSpPr>
        <p:spPr bwMode="auto">
          <a:xfrm>
            <a:off x="8163984" y="3172884"/>
            <a:ext cx="0" cy="812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algn="r"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srgbClr val="000000"/>
              </a:solidFill>
              <a:latin typeface="Courier New" charset="0"/>
              <a:ea typeface="ＭＳ Ｐゴシック" charset="0"/>
            </a:endParaRPr>
          </a:p>
        </p:txBody>
      </p:sp>
      <p:sp>
        <p:nvSpPr>
          <p:cNvPr id="69658" name="Line 29"/>
          <p:cNvSpPr>
            <a:spLocks noChangeShapeType="1"/>
          </p:cNvSpPr>
          <p:nvPr/>
        </p:nvSpPr>
        <p:spPr bwMode="auto">
          <a:xfrm>
            <a:off x="8367184" y="3172884"/>
            <a:ext cx="0" cy="812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algn="r"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srgbClr val="000000"/>
              </a:solidFill>
              <a:latin typeface="Courier New" charset="0"/>
              <a:ea typeface="ＭＳ Ｐゴシック" charset="0"/>
            </a:endParaRPr>
          </a:p>
        </p:txBody>
      </p:sp>
      <p:sp>
        <p:nvSpPr>
          <p:cNvPr id="69659" name="Line 30"/>
          <p:cNvSpPr>
            <a:spLocks noChangeShapeType="1"/>
          </p:cNvSpPr>
          <p:nvPr/>
        </p:nvSpPr>
        <p:spPr bwMode="auto">
          <a:xfrm>
            <a:off x="8570384" y="3172884"/>
            <a:ext cx="0" cy="812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algn="r"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srgbClr val="000000"/>
              </a:solidFill>
              <a:latin typeface="Courier New" charset="0"/>
              <a:ea typeface="ＭＳ Ｐゴシック" charset="0"/>
            </a:endParaRPr>
          </a:p>
        </p:txBody>
      </p:sp>
      <p:sp>
        <p:nvSpPr>
          <p:cNvPr id="69660" name="Line 31"/>
          <p:cNvSpPr>
            <a:spLocks noChangeShapeType="1"/>
          </p:cNvSpPr>
          <p:nvPr/>
        </p:nvSpPr>
        <p:spPr bwMode="auto">
          <a:xfrm>
            <a:off x="8773584" y="3172884"/>
            <a:ext cx="0" cy="812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algn="r"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srgbClr val="000000"/>
              </a:solidFill>
              <a:latin typeface="Courier New" charset="0"/>
              <a:ea typeface="ＭＳ Ｐゴシック" charset="0"/>
            </a:endParaRPr>
          </a:p>
        </p:txBody>
      </p:sp>
      <p:sp>
        <p:nvSpPr>
          <p:cNvPr id="69661" name="Line 32"/>
          <p:cNvSpPr>
            <a:spLocks noChangeShapeType="1"/>
          </p:cNvSpPr>
          <p:nvPr/>
        </p:nvSpPr>
        <p:spPr bwMode="auto">
          <a:xfrm>
            <a:off x="8976784" y="3172884"/>
            <a:ext cx="0" cy="812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algn="r"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srgbClr val="000000"/>
              </a:solidFill>
              <a:latin typeface="Courier New" charset="0"/>
              <a:ea typeface="ＭＳ Ｐゴシック" charset="0"/>
            </a:endParaRPr>
          </a:p>
        </p:txBody>
      </p:sp>
      <p:sp>
        <p:nvSpPr>
          <p:cNvPr id="69662" name="Line 33"/>
          <p:cNvSpPr>
            <a:spLocks noChangeShapeType="1"/>
          </p:cNvSpPr>
          <p:nvPr/>
        </p:nvSpPr>
        <p:spPr bwMode="auto">
          <a:xfrm>
            <a:off x="9179984" y="3172884"/>
            <a:ext cx="0" cy="812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algn="r"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srgbClr val="000000"/>
              </a:solidFill>
              <a:latin typeface="Courier New" charset="0"/>
              <a:ea typeface="ＭＳ Ｐゴシック" charset="0"/>
            </a:endParaRPr>
          </a:p>
        </p:txBody>
      </p:sp>
      <p:sp>
        <p:nvSpPr>
          <p:cNvPr id="69663" name="Line 34"/>
          <p:cNvSpPr>
            <a:spLocks noChangeShapeType="1"/>
          </p:cNvSpPr>
          <p:nvPr/>
        </p:nvSpPr>
        <p:spPr bwMode="auto">
          <a:xfrm>
            <a:off x="9383184" y="3172884"/>
            <a:ext cx="0" cy="812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algn="r"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srgbClr val="000000"/>
              </a:solidFill>
              <a:latin typeface="Courier New" charset="0"/>
              <a:ea typeface="ＭＳ Ｐゴシック" charset="0"/>
            </a:endParaRPr>
          </a:p>
        </p:txBody>
      </p:sp>
      <p:sp>
        <p:nvSpPr>
          <p:cNvPr id="69664" name="Line 35"/>
          <p:cNvSpPr>
            <a:spLocks noChangeShapeType="1"/>
          </p:cNvSpPr>
          <p:nvPr/>
        </p:nvSpPr>
        <p:spPr bwMode="auto">
          <a:xfrm>
            <a:off x="9586384" y="3172884"/>
            <a:ext cx="0" cy="812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algn="r"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srgbClr val="000000"/>
              </a:solidFill>
              <a:latin typeface="Courier New" charset="0"/>
              <a:ea typeface="ＭＳ Ｐゴシック" charset="0"/>
            </a:endParaRPr>
          </a:p>
        </p:txBody>
      </p:sp>
      <p:sp>
        <p:nvSpPr>
          <p:cNvPr id="69665" name="Line 36"/>
          <p:cNvSpPr>
            <a:spLocks noChangeShapeType="1"/>
          </p:cNvSpPr>
          <p:nvPr/>
        </p:nvSpPr>
        <p:spPr bwMode="auto">
          <a:xfrm>
            <a:off x="9789584" y="3172884"/>
            <a:ext cx="0" cy="812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algn="r"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srgbClr val="000000"/>
              </a:solidFill>
              <a:latin typeface="Courier New" charset="0"/>
              <a:ea typeface="ＭＳ Ｐゴシック" charset="0"/>
            </a:endParaRPr>
          </a:p>
        </p:txBody>
      </p:sp>
      <p:sp>
        <p:nvSpPr>
          <p:cNvPr id="69666" name="Line 37"/>
          <p:cNvSpPr>
            <a:spLocks noChangeShapeType="1"/>
          </p:cNvSpPr>
          <p:nvPr/>
        </p:nvSpPr>
        <p:spPr bwMode="auto">
          <a:xfrm>
            <a:off x="9992784" y="3172884"/>
            <a:ext cx="0" cy="812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algn="r"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srgbClr val="000000"/>
              </a:solidFill>
              <a:latin typeface="Courier New" charset="0"/>
              <a:ea typeface="ＭＳ Ｐゴシック" charset="0"/>
            </a:endParaRPr>
          </a:p>
        </p:txBody>
      </p:sp>
      <p:sp>
        <p:nvSpPr>
          <p:cNvPr id="69667" name="Line 38"/>
          <p:cNvSpPr>
            <a:spLocks noChangeShapeType="1"/>
          </p:cNvSpPr>
          <p:nvPr/>
        </p:nvSpPr>
        <p:spPr bwMode="auto">
          <a:xfrm>
            <a:off x="10195984" y="3172884"/>
            <a:ext cx="0" cy="812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algn="r"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srgbClr val="000000"/>
              </a:solidFill>
              <a:latin typeface="Courier New" charset="0"/>
              <a:ea typeface="ＭＳ Ｐゴシック" charset="0"/>
            </a:endParaRPr>
          </a:p>
        </p:txBody>
      </p:sp>
      <p:sp>
        <p:nvSpPr>
          <p:cNvPr id="69668" name="Line 39"/>
          <p:cNvSpPr>
            <a:spLocks noChangeShapeType="1"/>
          </p:cNvSpPr>
          <p:nvPr/>
        </p:nvSpPr>
        <p:spPr bwMode="auto">
          <a:xfrm>
            <a:off x="10399184" y="3172884"/>
            <a:ext cx="0" cy="812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algn="r"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srgbClr val="000000"/>
              </a:solidFill>
              <a:latin typeface="Courier New" charset="0"/>
              <a:ea typeface="ＭＳ Ｐゴシック" charset="0"/>
            </a:endParaRPr>
          </a:p>
        </p:txBody>
      </p:sp>
      <p:sp>
        <p:nvSpPr>
          <p:cNvPr id="69669" name="Line 40"/>
          <p:cNvSpPr>
            <a:spLocks noChangeShapeType="1"/>
          </p:cNvSpPr>
          <p:nvPr/>
        </p:nvSpPr>
        <p:spPr bwMode="auto">
          <a:xfrm>
            <a:off x="10602384" y="3172884"/>
            <a:ext cx="0" cy="812800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algn="r"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srgbClr val="000000"/>
              </a:solidFill>
              <a:latin typeface="Courier New" charset="0"/>
              <a:ea typeface="ＭＳ Ｐゴシック" charset="0"/>
            </a:endParaRPr>
          </a:p>
        </p:txBody>
      </p:sp>
      <p:sp>
        <p:nvSpPr>
          <p:cNvPr id="69670" name="Line 41"/>
          <p:cNvSpPr>
            <a:spLocks noChangeShapeType="1"/>
          </p:cNvSpPr>
          <p:nvPr/>
        </p:nvSpPr>
        <p:spPr bwMode="auto">
          <a:xfrm>
            <a:off x="10805584" y="3172884"/>
            <a:ext cx="0" cy="812800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algn="r"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srgbClr val="000000"/>
              </a:solidFill>
              <a:latin typeface="Courier New" charset="0"/>
              <a:ea typeface="ＭＳ Ｐゴシック" charset="0"/>
            </a:endParaRPr>
          </a:p>
        </p:txBody>
      </p:sp>
      <p:sp>
        <p:nvSpPr>
          <p:cNvPr id="69705" name="Text Box 80"/>
          <p:cNvSpPr txBox="1">
            <a:spLocks noChangeArrowheads="1"/>
          </p:cNvSpPr>
          <p:nvPr/>
        </p:nvSpPr>
        <p:spPr bwMode="auto">
          <a:xfrm>
            <a:off x="2383367" y="3149601"/>
            <a:ext cx="139313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 defTabSz="1219170" rtl="0" fontAlgn="base">
              <a:spcBef>
                <a:spcPct val="0"/>
              </a:spcBef>
              <a:spcAft>
                <a:spcPct val="0"/>
              </a:spcAft>
            </a:pPr>
            <a:r>
              <a:rPr lang="en-US" sz="3200" b="0" kern="1200" dirty="0">
                <a:solidFill>
                  <a:srgbClr val="000000"/>
                </a:solidFill>
                <a:latin typeface="Arial"/>
              </a:rPr>
              <a:t>Host A</a:t>
            </a:r>
          </a:p>
        </p:txBody>
      </p:sp>
      <p:sp>
        <p:nvSpPr>
          <p:cNvPr id="69729" name="Text Box 104"/>
          <p:cNvSpPr txBox="1">
            <a:spLocks noChangeArrowheads="1"/>
          </p:cNvSpPr>
          <p:nvPr/>
        </p:nvSpPr>
        <p:spPr bwMode="auto">
          <a:xfrm>
            <a:off x="3048001" y="2032001"/>
            <a:ext cx="424346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 defTabSz="1219170" rtl="0" fontAlgn="base">
              <a:spcBef>
                <a:spcPct val="0"/>
              </a:spcBef>
              <a:spcAft>
                <a:spcPct val="0"/>
              </a:spcAft>
            </a:pPr>
            <a:r>
              <a:rPr lang="en-US" sz="2400" b="0" kern="1200" dirty="0">
                <a:solidFill>
                  <a:srgbClr val="000099"/>
                </a:solidFill>
                <a:latin typeface="Arial"/>
              </a:rPr>
              <a:t>ISN (initial sequence number)</a:t>
            </a:r>
          </a:p>
        </p:txBody>
      </p:sp>
      <p:sp>
        <p:nvSpPr>
          <p:cNvPr id="69731" name="AutoShape 106"/>
          <p:cNvSpPr>
            <a:spLocks noChangeArrowheads="1"/>
          </p:cNvSpPr>
          <p:nvPr/>
        </p:nvSpPr>
        <p:spPr bwMode="auto">
          <a:xfrm>
            <a:off x="2133600" y="4470400"/>
            <a:ext cx="3149600" cy="1219200"/>
          </a:xfrm>
          <a:prstGeom prst="wedgeRectCallout">
            <a:avLst>
              <a:gd name="adj1" fmla="val 61239"/>
              <a:gd name="adj2" fmla="val -89071"/>
            </a:avLst>
          </a:prstGeom>
          <a:solidFill>
            <a:schemeClr val="accent3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defTabSz="1219170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kern="1200" dirty="0">
                <a:solidFill>
                  <a:schemeClr val="tx1"/>
                </a:solidFill>
                <a:latin typeface="Arial"/>
                <a:ea typeface="ＭＳ Ｐゴシック" charset="0"/>
                <a:cs typeface="Courier"/>
              </a:rPr>
              <a:t>Sequence number  </a:t>
            </a:r>
            <a:br>
              <a:rPr lang="en-US" sz="2400" kern="1200" dirty="0">
                <a:solidFill>
                  <a:schemeClr val="tx1"/>
                </a:solidFill>
                <a:latin typeface="Arial"/>
                <a:ea typeface="ＭＳ Ｐゴシック" charset="0"/>
                <a:cs typeface="Courier"/>
              </a:rPr>
            </a:br>
            <a:r>
              <a:rPr lang="en-US" sz="2400" kern="1200" dirty="0">
                <a:solidFill>
                  <a:schemeClr val="tx1"/>
                </a:solidFill>
                <a:latin typeface="Arial"/>
                <a:ea typeface="ＭＳ Ｐゴシック" charset="0"/>
                <a:cs typeface="Courier"/>
              </a:rPr>
              <a:t>= 1</a:t>
            </a:r>
            <a:r>
              <a:rPr lang="en-US" sz="2400" kern="1200" baseline="30000" dirty="0">
                <a:solidFill>
                  <a:schemeClr val="tx1"/>
                </a:solidFill>
                <a:latin typeface="Arial"/>
                <a:ea typeface="ＭＳ Ｐゴシック" charset="0"/>
                <a:cs typeface="Courier"/>
              </a:rPr>
              <a:t>st</a:t>
            </a:r>
            <a:r>
              <a:rPr lang="en-US" sz="2400" kern="1200" dirty="0">
                <a:solidFill>
                  <a:schemeClr val="tx1"/>
                </a:solidFill>
                <a:latin typeface="Arial"/>
                <a:ea typeface="ＭＳ Ｐゴシック" charset="0"/>
                <a:cs typeface="Courier"/>
              </a:rPr>
              <a:t> byte in segment = ISN + k</a:t>
            </a:r>
          </a:p>
        </p:txBody>
      </p:sp>
      <p:cxnSp>
        <p:nvCxnSpPr>
          <p:cNvPr id="3" name="Straight Arrow Connector 2"/>
          <p:cNvCxnSpPr/>
          <p:nvPr/>
        </p:nvCxnSpPr>
        <p:spPr bwMode="auto">
          <a:xfrm>
            <a:off x="4267200" y="2946400"/>
            <a:ext cx="1219200" cy="0"/>
          </a:xfrm>
          <a:prstGeom prst="straightConnector1">
            <a:avLst/>
          </a:prstGeom>
          <a:noFill/>
          <a:ln w="3175" cap="flat" cmpd="sng" algn="ctr">
            <a:solidFill>
              <a:srgbClr val="FF0000"/>
            </a:solidFill>
            <a:prstDash val="solid"/>
            <a:round/>
            <a:headEnd type="arrow"/>
            <a:tailEnd type="arrow"/>
          </a:ln>
          <a:effectLst/>
        </p:spPr>
      </p:cxnSp>
      <p:sp>
        <p:nvSpPr>
          <p:cNvPr id="118" name="Line 105"/>
          <p:cNvSpPr>
            <a:spLocks noChangeShapeType="1"/>
          </p:cNvSpPr>
          <p:nvPr/>
        </p:nvSpPr>
        <p:spPr bwMode="auto">
          <a:xfrm>
            <a:off x="4267200" y="2540001"/>
            <a:ext cx="35984" cy="63923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algn="r"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srgbClr val="000000"/>
              </a:solidFill>
              <a:latin typeface="Courier New" charset="0"/>
              <a:ea typeface="ＭＳ Ｐゴシック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368786" y="2412920"/>
            <a:ext cx="1117614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defTabSz="1219170" rtl="0" fontAlgn="base">
              <a:spcBef>
                <a:spcPct val="0"/>
              </a:spcBef>
              <a:spcAft>
                <a:spcPct val="0"/>
              </a:spcAft>
            </a:pPr>
            <a:r>
              <a:rPr lang="en-US" sz="2667" b="1" kern="1200" dirty="0">
                <a:solidFill>
                  <a:srgbClr val="FF0000"/>
                </a:solidFill>
                <a:latin typeface="Courier New" charset="0"/>
                <a:ea typeface="ＭＳ Ｐゴシック" charset="0"/>
              </a:rPr>
              <a:t>k</a:t>
            </a:r>
            <a:r>
              <a:rPr lang="en-US" sz="2133" kern="1200" dirty="0">
                <a:solidFill>
                  <a:srgbClr val="FF0000"/>
                </a:solidFill>
                <a:latin typeface="Arial"/>
                <a:ea typeface="ＭＳ Ｐゴシック" charset="0"/>
              </a:rPr>
              <a:t> bytes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39600D-A576-E7BB-0013-A87439C1BB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27406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729" grpId="0"/>
      <p:bldP spid="69731" grpId="0" animBg="1"/>
      <p:bldP spid="118" grpId="0" animBg="1"/>
      <p:bldP spid="8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5" name="Rectangle 2"/>
          <p:cNvSpPr>
            <a:spLocks noChangeArrowheads="1"/>
          </p:cNvSpPr>
          <p:nvPr/>
        </p:nvSpPr>
        <p:spPr bwMode="auto">
          <a:xfrm>
            <a:off x="5522384" y="3179233"/>
            <a:ext cx="1625600" cy="812800"/>
          </a:xfrm>
          <a:prstGeom prst="rect">
            <a:avLst/>
          </a:prstGeom>
          <a:solidFill>
            <a:srgbClr val="CCFFFF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r"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srgbClr val="000000"/>
              </a:solidFill>
              <a:latin typeface="Arial"/>
              <a:ea typeface="ＭＳ Ｐゴシック" charset="0"/>
            </a:endParaRPr>
          </a:p>
        </p:txBody>
      </p:sp>
      <p:sp>
        <p:nvSpPr>
          <p:cNvPr id="69636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Sequence Numbers</a:t>
            </a:r>
          </a:p>
        </p:txBody>
      </p:sp>
      <p:grpSp>
        <p:nvGrpSpPr>
          <p:cNvPr id="69637" name="Group 4"/>
          <p:cNvGrpSpPr>
            <a:grpSpLocks/>
          </p:cNvGrpSpPr>
          <p:nvPr/>
        </p:nvGrpSpPr>
        <p:grpSpPr bwMode="auto">
          <a:xfrm>
            <a:off x="4303184" y="3172884"/>
            <a:ext cx="6705600" cy="812800"/>
            <a:chOff x="912" y="1104"/>
            <a:chExt cx="3648" cy="384"/>
          </a:xfrm>
        </p:grpSpPr>
        <p:sp>
          <p:nvSpPr>
            <p:cNvPr id="69739" name="Line 5"/>
            <p:cNvSpPr>
              <a:spLocks noChangeShapeType="1"/>
            </p:cNvSpPr>
            <p:nvPr/>
          </p:nvSpPr>
          <p:spPr bwMode="auto">
            <a:xfrm>
              <a:off x="912" y="1104"/>
              <a:ext cx="331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algn="r" defTabSz="1219170" rtl="0" fontAlgn="base">
                <a:spcBef>
                  <a:spcPct val="0"/>
                </a:spcBef>
                <a:spcAft>
                  <a:spcPct val="0"/>
                </a:spcAft>
              </a:pPr>
              <a:endParaRPr lang="en-US" sz="2667" b="1" kern="1200">
                <a:solidFill>
                  <a:srgbClr val="000000"/>
                </a:solidFill>
                <a:latin typeface="Arial"/>
                <a:ea typeface="ＭＳ Ｐゴシック" charset="0"/>
              </a:endParaRPr>
            </a:p>
          </p:txBody>
        </p:sp>
        <p:sp>
          <p:nvSpPr>
            <p:cNvPr id="69740" name="Line 6"/>
            <p:cNvSpPr>
              <a:spLocks noChangeShapeType="1"/>
            </p:cNvSpPr>
            <p:nvPr/>
          </p:nvSpPr>
          <p:spPr bwMode="auto">
            <a:xfrm>
              <a:off x="912" y="1488"/>
              <a:ext cx="331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algn="r" defTabSz="1219170" rtl="0" fontAlgn="base">
                <a:spcBef>
                  <a:spcPct val="0"/>
                </a:spcBef>
                <a:spcAft>
                  <a:spcPct val="0"/>
                </a:spcAft>
              </a:pPr>
              <a:endParaRPr lang="en-US" sz="2667" b="1" kern="1200">
                <a:solidFill>
                  <a:srgbClr val="000000"/>
                </a:solidFill>
                <a:latin typeface="Arial"/>
                <a:ea typeface="ＭＳ Ｐゴシック" charset="0"/>
              </a:endParaRPr>
            </a:p>
          </p:txBody>
        </p:sp>
        <p:sp>
          <p:nvSpPr>
            <p:cNvPr id="69741" name="Line 7"/>
            <p:cNvSpPr>
              <a:spLocks noChangeShapeType="1"/>
            </p:cNvSpPr>
            <p:nvPr/>
          </p:nvSpPr>
          <p:spPr bwMode="auto">
            <a:xfrm flipH="1">
              <a:off x="4224" y="1104"/>
              <a:ext cx="336" cy="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algn="r" defTabSz="1219170" rtl="0" fontAlgn="base">
                <a:spcBef>
                  <a:spcPct val="0"/>
                </a:spcBef>
                <a:spcAft>
                  <a:spcPct val="0"/>
                </a:spcAft>
              </a:pPr>
              <a:endParaRPr lang="en-US" sz="2667" b="1" kern="1200">
                <a:solidFill>
                  <a:srgbClr val="000000"/>
                </a:solidFill>
                <a:latin typeface="Arial"/>
                <a:ea typeface="ＭＳ Ｐゴシック" charset="0"/>
              </a:endParaRPr>
            </a:p>
          </p:txBody>
        </p:sp>
        <p:sp>
          <p:nvSpPr>
            <p:cNvPr id="69742" name="Line 8"/>
            <p:cNvSpPr>
              <a:spLocks noChangeShapeType="1"/>
            </p:cNvSpPr>
            <p:nvPr/>
          </p:nvSpPr>
          <p:spPr bwMode="auto">
            <a:xfrm flipH="1">
              <a:off x="4224" y="1488"/>
              <a:ext cx="336" cy="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algn="r" defTabSz="1219170" rtl="0" fontAlgn="base">
                <a:spcBef>
                  <a:spcPct val="0"/>
                </a:spcBef>
                <a:spcAft>
                  <a:spcPct val="0"/>
                </a:spcAft>
              </a:pPr>
              <a:endParaRPr lang="en-US" sz="2667" b="1" kern="1200">
                <a:solidFill>
                  <a:srgbClr val="000000"/>
                </a:solidFill>
                <a:latin typeface="Arial"/>
                <a:ea typeface="ＭＳ Ｐゴシック" charset="0"/>
              </a:endParaRPr>
            </a:p>
          </p:txBody>
        </p:sp>
      </p:grpSp>
      <p:sp>
        <p:nvSpPr>
          <p:cNvPr id="69638" name="Line 9"/>
          <p:cNvSpPr>
            <a:spLocks noChangeShapeType="1"/>
          </p:cNvSpPr>
          <p:nvPr/>
        </p:nvSpPr>
        <p:spPr bwMode="auto">
          <a:xfrm>
            <a:off x="4303184" y="3172884"/>
            <a:ext cx="0" cy="812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algn="r"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srgbClr val="000000"/>
              </a:solidFill>
              <a:latin typeface="Arial"/>
              <a:ea typeface="ＭＳ Ｐゴシック" charset="0"/>
            </a:endParaRPr>
          </a:p>
        </p:txBody>
      </p:sp>
      <p:sp>
        <p:nvSpPr>
          <p:cNvPr id="69639" name="Line 10"/>
          <p:cNvSpPr>
            <a:spLocks noChangeShapeType="1"/>
          </p:cNvSpPr>
          <p:nvPr/>
        </p:nvSpPr>
        <p:spPr bwMode="auto">
          <a:xfrm>
            <a:off x="4506384" y="3172884"/>
            <a:ext cx="0" cy="812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algn="r"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srgbClr val="000000"/>
              </a:solidFill>
              <a:latin typeface="Arial"/>
              <a:ea typeface="ＭＳ Ｐゴシック" charset="0"/>
            </a:endParaRPr>
          </a:p>
        </p:txBody>
      </p:sp>
      <p:sp>
        <p:nvSpPr>
          <p:cNvPr id="69640" name="Line 11"/>
          <p:cNvSpPr>
            <a:spLocks noChangeShapeType="1"/>
          </p:cNvSpPr>
          <p:nvPr/>
        </p:nvSpPr>
        <p:spPr bwMode="auto">
          <a:xfrm>
            <a:off x="4709584" y="3172884"/>
            <a:ext cx="0" cy="812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algn="r"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srgbClr val="000000"/>
              </a:solidFill>
              <a:latin typeface="Arial"/>
              <a:ea typeface="ＭＳ Ｐゴシック" charset="0"/>
            </a:endParaRPr>
          </a:p>
        </p:txBody>
      </p:sp>
      <p:sp>
        <p:nvSpPr>
          <p:cNvPr id="69641" name="Line 12"/>
          <p:cNvSpPr>
            <a:spLocks noChangeShapeType="1"/>
          </p:cNvSpPr>
          <p:nvPr/>
        </p:nvSpPr>
        <p:spPr bwMode="auto">
          <a:xfrm>
            <a:off x="4912784" y="3172884"/>
            <a:ext cx="0" cy="812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algn="r"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srgbClr val="000000"/>
              </a:solidFill>
              <a:latin typeface="Arial"/>
              <a:ea typeface="ＭＳ Ｐゴシック" charset="0"/>
            </a:endParaRPr>
          </a:p>
        </p:txBody>
      </p:sp>
      <p:sp>
        <p:nvSpPr>
          <p:cNvPr id="69642" name="Line 13"/>
          <p:cNvSpPr>
            <a:spLocks noChangeShapeType="1"/>
          </p:cNvSpPr>
          <p:nvPr/>
        </p:nvSpPr>
        <p:spPr bwMode="auto">
          <a:xfrm>
            <a:off x="5115984" y="3172884"/>
            <a:ext cx="0" cy="812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algn="r"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srgbClr val="000000"/>
              </a:solidFill>
              <a:latin typeface="Arial"/>
              <a:ea typeface="ＭＳ Ｐゴシック" charset="0"/>
            </a:endParaRPr>
          </a:p>
        </p:txBody>
      </p:sp>
      <p:sp>
        <p:nvSpPr>
          <p:cNvPr id="69643" name="Line 14"/>
          <p:cNvSpPr>
            <a:spLocks noChangeShapeType="1"/>
          </p:cNvSpPr>
          <p:nvPr/>
        </p:nvSpPr>
        <p:spPr bwMode="auto">
          <a:xfrm>
            <a:off x="5319184" y="3172884"/>
            <a:ext cx="0" cy="812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algn="r"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srgbClr val="000000"/>
              </a:solidFill>
              <a:latin typeface="Arial"/>
              <a:ea typeface="ＭＳ Ｐゴシック" charset="0"/>
            </a:endParaRPr>
          </a:p>
        </p:txBody>
      </p:sp>
      <p:sp>
        <p:nvSpPr>
          <p:cNvPr id="69644" name="Line 15"/>
          <p:cNvSpPr>
            <a:spLocks noChangeShapeType="1"/>
          </p:cNvSpPr>
          <p:nvPr/>
        </p:nvSpPr>
        <p:spPr bwMode="auto">
          <a:xfrm>
            <a:off x="5522384" y="3172884"/>
            <a:ext cx="0" cy="812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algn="r"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srgbClr val="000000"/>
              </a:solidFill>
              <a:latin typeface="Arial"/>
              <a:ea typeface="ＭＳ Ｐゴシック" charset="0"/>
            </a:endParaRPr>
          </a:p>
        </p:txBody>
      </p:sp>
      <p:sp>
        <p:nvSpPr>
          <p:cNvPr id="69645" name="Line 16"/>
          <p:cNvSpPr>
            <a:spLocks noChangeShapeType="1"/>
          </p:cNvSpPr>
          <p:nvPr/>
        </p:nvSpPr>
        <p:spPr bwMode="auto">
          <a:xfrm>
            <a:off x="5725584" y="3172884"/>
            <a:ext cx="0" cy="812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algn="r"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srgbClr val="000000"/>
              </a:solidFill>
              <a:latin typeface="Arial"/>
              <a:ea typeface="ＭＳ Ｐゴシック" charset="0"/>
            </a:endParaRPr>
          </a:p>
        </p:txBody>
      </p:sp>
      <p:sp>
        <p:nvSpPr>
          <p:cNvPr id="69646" name="Line 17"/>
          <p:cNvSpPr>
            <a:spLocks noChangeShapeType="1"/>
          </p:cNvSpPr>
          <p:nvPr/>
        </p:nvSpPr>
        <p:spPr bwMode="auto">
          <a:xfrm>
            <a:off x="5928784" y="3172884"/>
            <a:ext cx="0" cy="812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algn="r"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srgbClr val="000000"/>
              </a:solidFill>
              <a:latin typeface="Arial"/>
              <a:ea typeface="ＭＳ Ｐゴシック" charset="0"/>
            </a:endParaRPr>
          </a:p>
        </p:txBody>
      </p:sp>
      <p:sp>
        <p:nvSpPr>
          <p:cNvPr id="69647" name="Line 18"/>
          <p:cNvSpPr>
            <a:spLocks noChangeShapeType="1"/>
          </p:cNvSpPr>
          <p:nvPr/>
        </p:nvSpPr>
        <p:spPr bwMode="auto">
          <a:xfrm>
            <a:off x="6131984" y="3172884"/>
            <a:ext cx="0" cy="812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algn="r"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srgbClr val="000000"/>
              </a:solidFill>
              <a:latin typeface="Arial"/>
              <a:ea typeface="ＭＳ Ｐゴシック" charset="0"/>
            </a:endParaRPr>
          </a:p>
        </p:txBody>
      </p:sp>
      <p:sp>
        <p:nvSpPr>
          <p:cNvPr id="69648" name="Line 19"/>
          <p:cNvSpPr>
            <a:spLocks noChangeShapeType="1"/>
          </p:cNvSpPr>
          <p:nvPr/>
        </p:nvSpPr>
        <p:spPr bwMode="auto">
          <a:xfrm>
            <a:off x="6335184" y="3172884"/>
            <a:ext cx="0" cy="812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algn="r"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srgbClr val="000000"/>
              </a:solidFill>
              <a:latin typeface="Arial"/>
              <a:ea typeface="ＭＳ Ｐゴシック" charset="0"/>
            </a:endParaRPr>
          </a:p>
        </p:txBody>
      </p:sp>
      <p:sp>
        <p:nvSpPr>
          <p:cNvPr id="69649" name="Line 20"/>
          <p:cNvSpPr>
            <a:spLocks noChangeShapeType="1"/>
          </p:cNvSpPr>
          <p:nvPr/>
        </p:nvSpPr>
        <p:spPr bwMode="auto">
          <a:xfrm>
            <a:off x="6538384" y="3172884"/>
            <a:ext cx="0" cy="812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algn="r"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srgbClr val="000000"/>
              </a:solidFill>
              <a:latin typeface="Arial"/>
              <a:ea typeface="ＭＳ Ｐゴシック" charset="0"/>
            </a:endParaRPr>
          </a:p>
        </p:txBody>
      </p:sp>
      <p:sp>
        <p:nvSpPr>
          <p:cNvPr id="69650" name="Line 21"/>
          <p:cNvSpPr>
            <a:spLocks noChangeShapeType="1"/>
          </p:cNvSpPr>
          <p:nvPr/>
        </p:nvSpPr>
        <p:spPr bwMode="auto">
          <a:xfrm>
            <a:off x="6741584" y="3172884"/>
            <a:ext cx="0" cy="812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algn="r"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srgbClr val="000000"/>
              </a:solidFill>
              <a:latin typeface="Arial"/>
              <a:ea typeface="ＭＳ Ｐゴシック" charset="0"/>
            </a:endParaRPr>
          </a:p>
        </p:txBody>
      </p:sp>
      <p:sp>
        <p:nvSpPr>
          <p:cNvPr id="69651" name="Line 22"/>
          <p:cNvSpPr>
            <a:spLocks noChangeShapeType="1"/>
          </p:cNvSpPr>
          <p:nvPr/>
        </p:nvSpPr>
        <p:spPr bwMode="auto">
          <a:xfrm>
            <a:off x="6944784" y="3172884"/>
            <a:ext cx="0" cy="812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algn="r"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srgbClr val="000000"/>
              </a:solidFill>
              <a:latin typeface="Arial"/>
              <a:ea typeface="ＭＳ Ｐゴシック" charset="0"/>
            </a:endParaRPr>
          </a:p>
        </p:txBody>
      </p:sp>
      <p:sp>
        <p:nvSpPr>
          <p:cNvPr id="69652" name="Line 23"/>
          <p:cNvSpPr>
            <a:spLocks noChangeShapeType="1"/>
          </p:cNvSpPr>
          <p:nvPr/>
        </p:nvSpPr>
        <p:spPr bwMode="auto">
          <a:xfrm>
            <a:off x="7147984" y="3172884"/>
            <a:ext cx="0" cy="812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algn="r"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srgbClr val="000000"/>
              </a:solidFill>
              <a:latin typeface="Arial"/>
              <a:ea typeface="ＭＳ Ｐゴシック" charset="0"/>
            </a:endParaRPr>
          </a:p>
        </p:txBody>
      </p:sp>
      <p:sp>
        <p:nvSpPr>
          <p:cNvPr id="69653" name="Line 24"/>
          <p:cNvSpPr>
            <a:spLocks noChangeShapeType="1"/>
          </p:cNvSpPr>
          <p:nvPr/>
        </p:nvSpPr>
        <p:spPr bwMode="auto">
          <a:xfrm>
            <a:off x="7351184" y="3172884"/>
            <a:ext cx="0" cy="812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algn="r"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srgbClr val="000000"/>
              </a:solidFill>
              <a:latin typeface="Arial"/>
              <a:ea typeface="ＭＳ Ｐゴシック" charset="0"/>
            </a:endParaRPr>
          </a:p>
        </p:txBody>
      </p:sp>
      <p:sp>
        <p:nvSpPr>
          <p:cNvPr id="69654" name="Line 25"/>
          <p:cNvSpPr>
            <a:spLocks noChangeShapeType="1"/>
          </p:cNvSpPr>
          <p:nvPr/>
        </p:nvSpPr>
        <p:spPr bwMode="auto">
          <a:xfrm>
            <a:off x="7554384" y="3172884"/>
            <a:ext cx="0" cy="812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algn="r"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srgbClr val="000000"/>
              </a:solidFill>
              <a:latin typeface="Arial"/>
              <a:ea typeface="ＭＳ Ｐゴシック" charset="0"/>
            </a:endParaRPr>
          </a:p>
        </p:txBody>
      </p:sp>
      <p:sp>
        <p:nvSpPr>
          <p:cNvPr id="69655" name="Line 26"/>
          <p:cNvSpPr>
            <a:spLocks noChangeShapeType="1"/>
          </p:cNvSpPr>
          <p:nvPr/>
        </p:nvSpPr>
        <p:spPr bwMode="auto">
          <a:xfrm>
            <a:off x="7757584" y="3172884"/>
            <a:ext cx="0" cy="812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algn="r"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srgbClr val="000000"/>
              </a:solidFill>
              <a:latin typeface="Arial"/>
              <a:ea typeface="ＭＳ Ｐゴシック" charset="0"/>
            </a:endParaRPr>
          </a:p>
        </p:txBody>
      </p:sp>
      <p:sp>
        <p:nvSpPr>
          <p:cNvPr id="69656" name="Line 27"/>
          <p:cNvSpPr>
            <a:spLocks noChangeShapeType="1"/>
          </p:cNvSpPr>
          <p:nvPr/>
        </p:nvSpPr>
        <p:spPr bwMode="auto">
          <a:xfrm>
            <a:off x="7960784" y="3172884"/>
            <a:ext cx="0" cy="812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algn="r"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srgbClr val="000000"/>
              </a:solidFill>
              <a:latin typeface="Arial"/>
              <a:ea typeface="ＭＳ Ｐゴシック" charset="0"/>
            </a:endParaRPr>
          </a:p>
        </p:txBody>
      </p:sp>
      <p:sp>
        <p:nvSpPr>
          <p:cNvPr id="69657" name="Line 28"/>
          <p:cNvSpPr>
            <a:spLocks noChangeShapeType="1"/>
          </p:cNvSpPr>
          <p:nvPr/>
        </p:nvSpPr>
        <p:spPr bwMode="auto">
          <a:xfrm>
            <a:off x="8163984" y="3172884"/>
            <a:ext cx="0" cy="812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algn="r"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srgbClr val="000000"/>
              </a:solidFill>
              <a:latin typeface="Arial"/>
              <a:ea typeface="ＭＳ Ｐゴシック" charset="0"/>
            </a:endParaRPr>
          </a:p>
        </p:txBody>
      </p:sp>
      <p:sp>
        <p:nvSpPr>
          <p:cNvPr id="69658" name="Line 29"/>
          <p:cNvSpPr>
            <a:spLocks noChangeShapeType="1"/>
          </p:cNvSpPr>
          <p:nvPr/>
        </p:nvSpPr>
        <p:spPr bwMode="auto">
          <a:xfrm>
            <a:off x="8367184" y="3172884"/>
            <a:ext cx="0" cy="812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algn="r"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srgbClr val="000000"/>
              </a:solidFill>
              <a:latin typeface="Arial"/>
              <a:ea typeface="ＭＳ Ｐゴシック" charset="0"/>
            </a:endParaRPr>
          </a:p>
        </p:txBody>
      </p:sp>
      <p:sp>
        <p:nvSpPr>
          <p:cNvPr id="69659" name="Line 30"/>
          <p:cNvSpPr>
            <a:spLocks noChangeShapeType="1"/>
          </p:cNvSpPr>
          <p:nvPr/>
        </p:nvSpPr>
        <p:spPr bwMode="auto">
          <a:xfrm>
            <a:off x="8570384" y="3172884"/>
            <a:ext cx="0" cy="812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algn="r"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srgbClr val="000000"/>
              </a:solidFill>
              <a:latin typeface="Arial"/>
              <a:ea typeface="ＭＳ Ｐゴシック" charset="0"/>
            </a:endParaRPr>
          </a:p>
        </p:txBody>
      </p:sp>
      <p:sp>
        <p:nvSpPr>
          <p:cNvPr id="69660" name="Line 31"/>
          <p:cNvSpPr>
            <a:spLocks noChangeShapeType="1"/>
          </p:cNvSpPr>
          <p:nvPr/>
        </p:nvSpPr>
        <p:spPr bwMode="auto">
          <a:xfrm>
            <a:off x="8773584" y="3172884"/>
            <a:ext cx="0" cy="812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algn="r"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srgbClr val="000000"/>
              </a:solidFill>
              <a:latin typeface="Arial"/>
              <a:ea typeface="ＭＳ Ｐゴシック" charset="0"/>
            </a:endParaRPr>
          </a:p>
        </p:txBody>
      </p:sp>
      <p:sp>
        <p:nvSpPr>
          <p:cNvPr id="69661" name="Line 32"/>
          <p:cNvSpPr>
            <a:spLocks noChangeShapeType="1"/>
          </p:cNvSpPr>
          <p:nvPr/>
        </p:nvSpPr>
        <p:spPr bwMode="auto">
          <a:xfrm>
            <a:off x="8976784" y="3172884"/>
            <a:ext cx="0" cy="812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algn="r"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srgbClr val="000000"/>
              </a:solidFill>
              <a:latin typeface="Arial"/>
              <a:ea typeface="ＭＳ Ｐゴシック" charset="0"/>
            </a:endParaRPr>
          </a:p>
        </p:txBody>
      </p:sp>
      <p:sp>
        <p:nvSpPr>
          <p:cNvPr id="69662" name="Line 33"/>
          <p:cNvSpPr>
            <a:spLocks noChangeShapeType="1"/>
          </p:cNvSpPr>
          <p:nvPr/>
        </p:nvSpPr>
        <p:spPr bwMode="auto">
          <a:xfrm>
            <a:off x="9179984" y="3172884"/>
            <a:ext cx="0" cy="812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algn="r"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srgbClr val="000000"/>
              </a:solidFill>
              <a:latin typeface="Arial"/>
              <a:ea typeface="ＭＳ Ｐゴシック" charset="0"/>
            </a:endParaRPr>
          </a:p>
        </p:txBody>
      </p:sp>
      <p:sp>
        <p:nvSpPr>
          <p:cNvPr id="69663" name="Line 34"/>
          <p:cNvSpPr>
            <a:spLocks noChangeShapeType="1"/>
          </p:cNvSpPr>
          <p:nvPr/>
        </p:nvSpPr>
        <p:spPr bwMode="auto">
          <a:xfrm>
            <a:off x="9383184" y="3172884"/>
            <a:ext cx="0" cy="812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algn="r"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srgbClr val="000000"/>
              </a:solidFill>
              <a:latin typeface="Arial"/>
              <a:ea typeface="ＭＳ Ｐゴシック" charset="0"/>
            </a:endParaRPr>
          </a:p>
        </p:txBody>
      </p:sp>
      <p:sp>
        <p:nvSpPr>
          <p:cNvPr id="69664" name="Line 35"/>
          <p:cNvSpPr>
            <a:spLocks noChangeShapeType="1"/>
          </p:cNvSpPr>
          <p:nvPr/>
        </p:nvSpPr>
        <p:spPr bwMode="auto">
          <a:xfrm>
            <a:off x="9586384" y="3172884"/>
            <a:ext cx="0" cy="812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algn="r"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srgbClr val="000000"/>
              </a:solidFill>
              <a:latin typeface="Arial"/>
              <a:ea typeface="ＭＳ Ｐゴシック" charset="0"/>
            </a:endParaRPr>
          </a:p>
        </p:txBody>
      </p:sp>
      <p:sp>
        <p:nvSpPr>
          <p:cNvPr id="69665" name="Line 36"/>
          <p:cNvSpPr>
            <a:spLocks noChangeShapeType="1"/>
          </p:cNvSpPr>
          <p:nvPr/>
        </p:nvSpPr>
        <p:spPr bwMode="auto">
          <a:xfrm>
            <a:off x="9789584" y="3172884"/>
            <a:ext cx="0" cy="812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algn="r"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srgbClr val="000000"/>
              </a:solidFill>
              <a:latin typeface="Arial"/>
              <a:ea typeface="ＭＳ Ｐゴシック" charset="0"/>
            </a:endParaRPr>
          </a:p>
        </p:txBody>
      </p:sp>
      <p:sp>
        <p:nvSpPr>
          <p:cNvPr id="69666" name="Line 37"/>
          <p:cNvSpPr>
            <a:spLocks noChangeShapeType="1"/>
          </p:cNvSpPr>
          <p:nvPr/>
        </p:nvSpPr>
        <p:spPr bwMode="auto">
          <a:xfrm>
            <a:off x="9992784" y="3172884"/>
            <a:ext cx="0" cy="812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algn="r"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srgbClr val="000000"/>
              </a:solidFill>
              <a:latin typeface="Arial"/>
              <a:ea typeface="ＭＳ Ｐゴシック" charset="0"/>
            </a:endParaRPr>
          </a:p>
        </p:txBody>
      </p:sp>
      <p:sp>
        <p:nvSpPr>
          <p:cNvPr id="69667" name="Line 38"/>
          <p:cNvSpPr>
            <a:spLocks noChangeShapeType="1"/>
          </p:cNvSpPr>
          <p:nvPr/>
        </p:nvSpPr>
        <p:spPr bwMode="auto">
          <a:xfrm>
            <a:off x="10195984" y="3172884"/>
            <a:ext cx="0" cy="812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algn="r"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srgbClr val="000000"/>
              </a:solidFill>
              <a:latin typeface="Arial"/>
              <a:ea typeface="ＭＳ Ｐゴシック" charset="0"/>
            </a:endParaRPr>
          </a:p>
        </p:txBody>
      </p:sp>
      <p:sp>
        <p:nvSpPr>
          <p:cNvPr id="69668" name="Line 39"/>
          <p:cNvSpPr>
            <a:spLocks noChangeShapeType="1"/>
          </p:cNvSpPr>
          <p:nvPr/>
        </p:nvSpPr>
        <p:spPr bwMode="auto">
          <a:xfrm>
            <a:off x="10399184" y="3172884"/>
            <a:ext cx="0" cy="812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algn="r"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srgbClr val="000000"/>
              </a:solidFill>
              <a:latin typeface="Arial"/>
              <a:ea typeface="ＭＳ Ｐゴシック" charset="0"/>
            </a:endParaRPr>
          </a:p>
        </p:txBody>
      </p:sp>
      <p:sp>
        <p:nvSpPr>
          <p:cNvPr id="69669" name="Line 40"/>
          <p:cNvSpPr>
            <a:spLocks noChangeShapeType="1"/>
          </p:cNvSpPr>
          <p:nvPr/>
        </p:nvSpPr>
        <p:spPr bwMode="auto">
          <a:xfrm>
            <a:off x="10602384" y="3172884"/>
            <a:ext cx="0" cy="812800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algn="r"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srgbClr val="000000"/>
              </a:solidFill>
              <a:latin typeface="Arial"/>
              <a:ea typeface="ＭＳ Ｐゴシック" charset="0"/>
            </a:endParaRPr>
          </a:p>
        </p:txBody>
      </p:sp>
      <p:sp>
        <p:nvSpPr>
          <p:cNvPr id="69670" name="Line 41"/>
          <p:cNvSpPr>
            <a:spLocks noChangeShapeType="1"/>
          </p:cNvSpPr>
          <p:nvPr/>
        </p:nvSpPr>
        <p:spPr bwMode="auto">
          <a:xfrm>
            <a:off x="10805584" y="3172884"/>
            <a:ext cx="0" cy="812800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algn="r"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srgbClr val="000000"/>
              </a:solidFill>
              <a:latin typeface="Arial"/>
              <a:ea typeface="ＭＳ Ｐゴシック" charset="0"/>
            </a:endParaRPr>
          </a:p>
        </p:txBody>
      </p:sp>
      <p:grpSp>
        <p:nvGrpSpPr>
          <p:cNvPr id="69671" name="Group 42"/>
          <p:cNvGrpSpPr>
            <a:grpSpLocks/>
          </p:cNvGrpSpPr>
          <p:nvPr/>
        </p:nvGrpSpPr>
        <p:grpSpPr bwMode="auto">
          <a:xfrm>
            <a:off x="6030384" y="7446433"/>
            <a:ext cx="6705600" cy="812800"/>
            <a:chOff x="912" y="1104"/>
            <a:chExt cx="3648" cy="384"/>
          </a:xfrm>
        </p:grpSpPr>
        <p:sp>
          <p:nvSpPr>
            <p:cNvPr id="69735" name="Line 43"/>
            <p:cNvSpPr>
              <a:spLocks noChangeShapeType="1"/>
            </p:cNvSpPr>
            <p:nvPr/>
          </p:nvSpPr>
          <p:spPr bwMode="auto">
            <a:xfrm>
              <a:off x="912" y="1104"/>
              <a:ext cx="331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algn="r" defTabSz="1219170" rtl="0" fontAlgn="base">
                <a:spcBef>
                  <a:spcPct val="0"/>
                </a:spcBef>
                <a:spcAft>
                  <a:spcPct val="0"/>
                </a:spcAft>
              </a:pPr>
              <a:endParaRPr lang="en-US" sz="2667" b="1" kern="1200">
                <a:solidFill>
                  <a:srgbClr val="000000"/>
                </a:solidFill>
                <a:latin typeface="Arial"/>
                <a:ea typeface="ＭＳ Ｐゴシック" charset="0"/>
              </a:endParaRPr>
            </a:p>
          </p:txBody>
        </p:sp>
        <p:sp>
          <p:nvSpPr>
            <p:cNvPr id="69736" name="Line 44"/>
            <p:cNvSpPr>
              <a:spLocks noChangeShapeType="1"/>
            </p:cNvSpPr>
            <p:nvPr/>
          </p:nvSpPr>
          <p:spPr bwMode="auto">
            <a:xfrm>
              <a:off x="912" y="1488"/>
              <a:ext cx="331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algn="r" defTabSz="1219170" rtl="0" fontAlgn="base">
                <a:spcBef>
                  <a:spcPct val="0"/>
                </a:spcBef>
                <a:spcAft>
                  <a:spcPct val="0"/>
                </a:spcAft>
              </a:pPr>
              <a:endParaRPr lang="en-US" sz="2667" b="1" kern="1200">
                <a:solidFill>
                  <a:srgbClr val="000000"/>
                </a:solidFill>
                <a:latin typeface="Arial"/>
                <a:ea typeface="ＭＳ Ｐゴシック" charset="0"/>
              </a:endParaRPr>
            </a:p>
          </p:txBody>
        </p:sp>
        <p:sp>
          <p:nvSpPr>
            <p:cNvPr id="69737" name="Line 45"/>
            <p:cNvSpPr>
              <a:spLocks noChangeShapeType="1"/>
            </p:cNvSpPr>
            <p:nvPr/>
          </p:nvSpPr>
          <p:spPr bwMode="auto">
            <a:xfrm flipH="1">
              <a:off x="4224" y="1104"/>
              <a:ext cx="336" cy="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algn="r" defTabSz="1219170" rtl="0" fontAlgn="base">
                <a:spcBef>
                  <a:spcPct val="0"/>
                </a:spcBef>
                <a:spcAft>
                  <a:spcPct val="0"/>
                </a:spcAft>
              </a:pPr>
              <a:endParaRPr lang="en-US" sz="2667" b="1" kern="1200">
                <a:solidFill>
                  <a:srgbClr val="000000"/>
                </a:solidFill>
                <a:latin typeface="Arial"/>
                <a:ea typeface="ＭＳ Ｐゴシック" charset="0"/>
              </a:endParaRPr>
            </a:p>
          </p:txBody>
        </p:sp>
        <p:sp>
          <p:nvSpPr>
            <p:cNvPr id="69738" name="Line 46"/>
            <p:cNvSpPr>
              <a:spLocks noChangeShapeType="1"/>
            </p:cNvSpPr>
            <p:nvPr/>
          </p:nvSpPr>
          <p:spPr bwMode="auto">
            <a:xfrm flipH="1">
              <a:off x="4224" y="1488"/>
              <a:ext cx="336" cy="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algn="r" defTabSz="1219170" rtl="0" fontAlgn="base">
                <a:spcBef>
                  <a:spcPct val="0"/>
                </a:spcBef>
                <a:spcAft>
                  <a:spcPct val="0"/>
                </a:spcAft>
              </a:pPr>
              <a:endParaRPr lang="en-US" sz="2667" b="1" kern="1200">
                <a:solidFill>
                  <a:srgbClr val="000000"/>
                </a:solidFill>
                <a:latin typeface="Arial"/>
                <a:ea typeface="ＭＳ Ｐゴシック" charset="0"/>
              </a:endParaRPr>
            </a:p>
          </p:txBody>
        </p:sp>
      </p:grpSp>
      <p:sp>
        <p:nvSpPr>
          <p:cNvPr id="69672" name="Line 47"/>
          <p:cNvSpPr>
            <a:spLocks noChangeShapeType="1"/>
          </p:cNvSpPr>
          <p:nvPr/>
        </p:nvSpPr>
        <p:spPr bwMode="auto">
          <a:xfrm>
            <a:off x="6030384" y="7446433"/>
            <a:ext cx="0" cy="812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algn="r"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srgbClr val="000000"/>
              </a:solidFill>
              <a:latin typeface="Arial"/>
              <a:ea typeface="ＭＳ Ｐゴシック" charset="0"/>
            </a:endParaRPr>
          </a:p>
        </p:txBody>
      </p:sp>
      <p:sp>
        <p:nvSpPr>
          <p:cNvPr id="69673" name="Line 48"/>
          <p:cNvSpPr>
            <a:spLocks noChangeShapeType="1"/>
          </p:cNvSpPr>
          <p:nvPr/>
        </p:nvSpPr>
        <p:spPr bwMode="auto">
          <a:xfrm>
            <a:off x="6233584" y="7446433"/>
            <a:ext cx="0" cy="812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algn="r"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srgbClr val="000000"/>
              </a:solidFill>
              <a:latin typeface="Arial"/>
              <a:ea typeface="ＭＳ Ｐゴシック" charset="0"/>
            </a:endParaRPr>
          </a:p>
        </p:txBody>
      </p:sp>
      <p:sp>
        <p:nvSpPr>
          <p:cNvPr id="69674" name="Line 49"/>
          <p:cNvSpPr>
            <a:spLocks noChangeShapeType="1"/>
          </p:cNvSpPr>
          <p:nvPr/>
        </p:nvSpPr>
        <p:spPr bwMode="auto">
          <a:xfrm>
            <a:off x="6436784" y="7446433"/>
            <a:ext cx="0" cy="812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algn="r"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srgbClr val="000000"/>
              </a:solidFill>
              <a:latin typeface="Arial"/>
              <a:ea typeface="ＭＳ Ｐゴシック" charset="0"/>
            </a:endParaRPr>
          </a:p>
        </p:txBody>
      </p:sp>
      <p:sp>
        <p:nvSpPr>
          <p:cNvPr id="69675" name="Line 50"/>
          <p:cNvSpPr>
            <a:spLocks noChangeShapeType="1"/>
          </p:cNvSpPr>
          <p:nvPr/>
        </p:nvSpPr>
        <p:spPr bwMode="auto">
          <a:xfrm>
            <a:off x="6639984" y="7446433"/>
            <a:ext cx="0" cy="812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algn="r"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srgbClr val="000000"/>
              </a:solidFill>
              <a:latin typeface="Arial"/>
              <a:ea typeface="ＭＳ Ｐゴシック" charset="0"/>
            </a:endParaRPr>
          </a:p>
        </p:txBody>
      </p:sp>
      <p:sp>
        <p:nvSpPr>
          <p:cNvPr id="69676" name="Line 51"/>
          <p:cNvSpPr>
            <a:spLocks noChangeShapeType="1"/>
          </p:cNvSpPr>
          <p:nvPr/>
        </p:nvSpPr>
        <p:spPr bwMode="auto">
          <a:xfrm>
            <a:off x="6843184" y="7446433"/>
            <a:ext cx="0" cy="812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algn="r"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srgbClr val="000000"/>
              </a:solidFill>
              <a:latin typeface="Arial"/>
              <a:ea typeface="ＭＳ Ｐゴシック" charset="0"/>
            </a:endParaRPr>
          </a:p>
        </p:txBody>
      </p:sp>
      <p:sp>
        <p:nvSpPr>
          <p:cNvPr id="69677" name="Line 52"/>
          <p:cNvSpPr>
            <a:spLocks noChangeShapeType="1"/>
          </p:cNvSpPr>
          <p:nvPr/>
        </p:nvSpPr>
        <p:spPr bwMode="auto">
          <a:xfrm>
            <a:off x="7046384" y="7446433"/>
            <a:ext cx="0" cy="812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algn="r"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srgbClr val="000000"/>
              </a:solidFill>
              <a:latin typeface="Arial"/>
              <a:ea typeface="ＭＳ Ｐゴシック" charset="0"/>
            </a:endParaRPr>
          </a:p>
        </p:txBody>
      </p:sp>
      <p:sp>
        <p:nvSpPr>
          <p:cNvPr id="69678" name="Line 53"/>
          <p:cNvSpPr>
            <a:spLocks noChangeShapeType="1"/>
          </p:cNvSpPr>
          <p:nvPr/>
        </p:nvSpPr>
        <p:spPr bwMode="auto">
          <a:xfrm>
            <a:off x="7249584" y="7446433"/>
            <a:ext cx="0" cy="812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algn="r"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srgbClr val="000000"/>
              </a:solidFill>
              <a:latin typeface="Arial"/>
              <a:ea typeface="ＭＳ Ｐゴシック" charset="0"/>
            </a:endParaRPr>
          </a:p>
        </p:txBody>
      </p:sp>
      <p:sp>
        <p:nvSpPr>
          <p:cNvPr id="69679" name="Line 54"/>
          <p:cNvSpPr>
            <a:spLocks noChangeShapeType="1"/>
          </p:cNvSpPr>
          <p:nvPr/>
        </p:nvSpPr>
        <p:spPr bwMode="auto">
          <a:xfrm>
            <a:off x="7452784" y="7446433"/>
            <a:ext cx="0" cy="812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algn="r"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srgbClr val="000000"/>
              </a:solidFill>
              <a:latin typeface="Arial"/>
              <a:ea typeface="ＭＳ Ｐゴシック" charset="0"/>
            </a:endParaRPr>
          </a:p>
        </p:txBody>
      </p:sp>
      <p:sp>
        <p:nvSpPr>
          <p:cNvPr id="69680" name="Line 55"/>
          <p:cNvSpPr>
            <a:spLocks noChangeShapeType="1"/>
          </p:cNvSpPr>
          <p:nvPr/>
        </p:nvSpPr>
        <p:spPr bwMode="auto">
          <a:xfrm>
            <a:off x="7655984" y="7446433"/>
            <a:ext cx="0" cy="812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algn="r"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srgbClr val="000000"/>
              </a:solidFill>
              <a:latin typeface="Arial"/>
              <a:ea typeface="ＭＳ Ｐゴシック" charset="0"/>
            </a:endParaRPr>
          </a:p>
        </p:txBody>
      </p:sp>
      <p:sp>
        <p:nvSpPr>
          <p:cNvPr id="69681" name="Line 56"/>
          <p:cNvSpPr>
            <a:spLocks noChangeShapeType="1"/>
          </p:cNvSpPr>
          <p:nvPr/>
        </p:nvSpPr>
        <p:spPr bwMode="auto">
          <a:xfrm>
            <a:off x="7859184" y="7446433"/>
            <a:ext cx="0" cy="812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algn="r"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srgbClr val="000000"/>
              </a:solidFill>
              <a:latin typeface="Arial"/>
              <a:ea typeface="ＭＳ Ｐゴシック" charset="0"/>
            </a:endParaRPr>
          </a:p>
        </p:txBody>
      </p:sp>
      <p:sp>
        <p:nvSpPr>
          <p:cNvPr id="69682" name="Line 57"/>
          <p:cNvSpPr>
            <a:spLocks noChangeShapeType="1"/>
          </p:cNvSpPr>
          <p:nvPr/>
        </p:nvSpPr>
        <p:spPr bwMode="auto">
          <a:xfrm>
            <a:off x="8062384" y="7446433"/>
            <a:ext cx="0" cy="812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algn="r"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srgbClr val="000000"/>
              </a:solidFill>
              <a:latin typeface="Arial"/>
              <a:ea typeface="ＭＳ Ｐゴシック" charset="0"/>
            </a:endParaRPr>
          </a:p>
        </p:txBody>
      </p:sp>
      <p:sp>
        <p:nvSpPr>
          <p:cNvPr id="69683" name="Line 58"/>
          <p:cNvSpPr>
            <a:spLocks noChangeShapeType="1"/>
          </p:cNvSpPr>
          <p:nvPr/>
        </p:nvSpPr>
        <p:spPr bwMode="auto">
          <a:xfrm>
            <a:off x="8265584" y="7446433"/>
            <a:ext cx="0" cy="812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algn="r"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srgbClr val="000000"/>
              </a:solidFill>
              <a:latin typeface="Arial"/>
              <a:ea typeface="ＭＳ Ｐゴシック" charset="0"/>
            </a:endParaRPr>
          </a:p>
        </p:txBody>
      </p:sp>
      <p:sp>
        <p:nvSpPr>
          <p:cNvPr id="69684" name="Line 59"/>
          <p:cNvSpPr>
            <a:spLocks noChangeShapeType="1"/>
          </p:cNvSpPr>
          <p:nvPr/>
        </p:nvSpPr>
        <p:spPr bwMode="auto">
          <a:xfrm>
            <a:off x="8468784" y="7446433"/>
            <a:ext cx="0" cy="812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algn="r"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srgbClr val="000000"/>
              </a:solidFill>
              <a:latin typeface="Arial"/>
              <a:ea typeface="ＭＳ Ｐゴシック" charset="0"/>
            </a:endParaRPr>
          </a:p>
        </p:txBody>
      </p:sp>
      <p:sp>
        <p:nvSpPr>
          <p:cNvPr id="69685" name="Line 60"/>
          <p:cNvSpPr>
            <a:spLocks noChangeShapeType="1"/>
          </p:cNvSpPr>
          <p:nvPr/>
        </p:nvSpPr>
        <p:spPr bwMode="auto">
          <a:xfrm>
            <a:off x="8671984" y="7446433"/>
            <a:ext cx="0" cy="812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algn="r"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srgbClr val="000000"/>
              </a:solidFill>
              <a:latin typeface="Arial"/>
              <a:ea typeface="ＭＳ Ｐゴシック" charset="0"/>
            </a:endParaRPr>
          </a:p>
        </p:txBody>
      </p:sp>
      <p:sp>
        <p:nvSpPr>
          <p:cNvPr id="69686" name="Line 61"/>
          <p:cNvSpPr>
            <a:spLocks noChangeShapeType="1"/>
          </p:cNvSpPr>
          <p:nvPr/>
        </p:nvSpPr>
        <p:spPr bwMode="auto">
          <a:xfrm>
            <a:off x="8875184" y="7446433"/>
            <a:ext cx="0" cy="812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algn="r"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srgbClr val="000000"/>
              </a:solidFill>
              <a:latin typeface="Arial"/>
              <a:ea typeface="ＭＳ Ｐゴシック" charset="0"/>
            </a:endParaRPr>
          </a:p>
        </p:txBody>
      </p:sp>
      <p:sp>
        <p:nvSpPr>
          <p:cNvPr id="69687" name="Line 62"/>
          <p:cNvSpPr>
            <a:spLocks noChangeShapeType="1"/>
          </p:cNvSpPr>
          <p:nvPr/>
        </p:nvSpPr>
        <p:spPr bwMode="auto">
          <a:xfrm>
            <a:off x="9078384" y="7446433"/>
            <a:ext cx="0" cy="812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algn="r"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srgbClr val="000000"/>
              </a:solidFill>
              <a:latin typeface="Arial"/>
              <a:ea typeface="ＭＳ Ｐゴシック" charset="0"/>
            </a:endParaRPr>
          </a:p>
        </p:txBody>
      </p:sp>
      <p:sp>
        <p:nvSpPr>
          <p:cNvPr id="69688" name="Line 63"/>
          <p:cNvSpPr>
            <a:spLocks noChangeShapeType="1"/>
          </p:cNvSpPr>
          <p:nvPr/>
        </p:nvSpPr>
        <p:spPr bwMode="auto">
          <a:xfrm>
            <a:off x="9281584" y="7446433"/>
            <a:ext cx="0" cy="812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algn="r"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srgbClr val="000000"/>
              </a:solidFill>
              <a:latin typeface="Arial"/>
              <a:ea typeface="ＭＳ Ｐゴシック" charset="0"/>
            </a:endParaRPr>
          </a:p>
        </p:txBody>
      </p:sp>
      <p:sp>
        <p:nvSpPr>
          <p:cNvPr id="69689" name="Line 64"/>
          <p:cNvSpPr>
            <a:spLocks noChangeShapeType="1"/>
          </p:cNvSpPr>
          <p:nvPr/>
        </p:nvSpPr>
        <p:spPr bwMode="auto">
          <a:xfrm>
            <a:off x="9484784" y="7446433"/>
            <a:ext cx="0" cy="812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algn="r"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srgbClr val="000000"/>
              </a:solidFill>
              <a:latin typeface="Arial"/>
              <a:ea typeface="ＭＳ Ｐゴシック" charset="0"/>
            </a:endParaRPr>
          </a:p>
        </p:txBody>
      </p:sp>
      <p:sp>
        <p:nvSpPr>
          <p:cNvPr id="69690" name="Line 65"/>
          <p:cNvSpPr>
            <a:spLocks noChangeShapeType="1"/>
          </p:cNvSpPr>
          <p:nvPr/>
        </p:nvSpPr>
        <p:spPr bwMode="auto">
          <a:xfrm>
            <a:off x="9687984" y="7446433"/>
            <a:ext cx="0" cy="812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algn="r"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srgbClr val="000000"/>
              </a:solidFill>
              <a:latin typeface="Arial"/>
              <a:ea typeface="ＭＳ Ｐゴシック" charset="0"/>
            </a:endParaRPr>
          </a:p>
        </p:txBody>
      </p:sp>
      <p:sp>
        <p:nvSpPr>
          <p:cNvPr id="69691" name="Line 66"/>
          <p:cNvSpPr>
            <a:spLocks noChangeShapeType="1"/>
          </p:cNvSpPr>
          <p:nvPr/>
        </p:nvSpPr>
        <p:spPr bwMode="auto">
          <a:xfrm>
            <a:off x="9891184" y="7446433"/>
            <a:ext cx="0" cy="812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algn="r"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srgbClr val="000000"/>
              </a:solidFill>
              <a:latin typeface="Arial"/>
              <a:ea typeface="ＭＳ Ｐゴシック" charset="0"/>
            </a:endParaRPr>
          </a:p>
        </p:txBody>
      </p:sp>
      <p:sp>
        <p:nvSpPr>
          <p:cNvPr id="69692" name="Line 67"/>
          <p:cNvSpPr>
            <a:spLocks noChangeShapeType="1"/>
          </p:cNvSpPr>
          <p:nvPr/>
        </p:nvSpPr>
        <p:spPr bwMode="auto">
          <a:xfrm>
            <a:off x="10094384" y="7446433"/>
            <a:ext cx="0" cy="812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algn="r"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srgbClr val="000000"/>
              </a:solidFill>
              <a:latin typeface="Arial"/>
              <a:ea typeface="ＭＳ Ｐゴシック" charset="0"/>
            </a:endParaRPr>
          </a:p>
        </p:txBody>
      </p:sp>
      <p:sp>
        <p:nvSpPr>
          <p:cNvPr id="69693" name="Line 68"/>
          <p:cNvSpPr>
            <a:spLocks noChangeShapeType="1"/>
          </p:cNvSpPr>
          <p:nvPr/>
        </p:nvSpPr>
        <p:spPr bwMode="auto">
          <a:xfrm>
            <a:off x="10297584" y="7446433"/>
            <a:ext cx="0" cy="812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algn="r"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srgbClr val="000000"/>
              </a:solidFill>
              <a:latin typeface="Arial"/>
              <a:ea typeface="ＭＳ Ｐゴシック" charset="0"/>
            </a:endParaRPr>
          </a:p>
        </p:txBody>
      </p:sp>
      <p:sp>
        <p:nvSpPr>
          <p:cNvPr id="69694" name="Line 69"/>
          <p:cNvSpPr>
            <a:spLocks noChangeShapeType="1"/>
          </p:cNvSpPr>
          <p:nvPr/>
        </p:nvSpPr>
        <p:spPr bwMode="auto">
          <a:xfrm>
            <a:off x="10500784" y="7446433"/>
            <a:ext cx="0" cy="812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algn="r"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srgbClr val="000000"/>
              </a:solidFill>
              <a:latin typeface="Arial"/>
              <a:ea typeface="ＭＳ Ｐゴシック" charset="0"/>
            </a:endParaRPr>
          </a:p>
        </p:txBody>
      </p:sp>
      <p:sp>
        <p:nvSpPr>
          <p:cNvPr id="69695" name="Line 70"/>
          <p:cNvSpPr>
            <a:spLocks noChangeShapeType="1"/>
          </p:cNvSpPr>
          <p:nvPr/>
        </p:nvSpPr>
        <p:spPr bwMode="auto">
          <a:xfrm>
            <a:off x="10703984" y="7446433"/>
            <a:ext cx="0" cy="812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algn="r"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srgbClr val="000000"/>
              </a:solidFill>
              <a:latin typeface="Arial"/>
              <a:ea typeface="ＭＳ Ｐゴシック" charset="0"/>
            </a:endParaRPr>
          </a:p>
        </p:txBody>
      </p:sp>
      <p:sp>
        <p:nvSpPr>
          <p:cNvPr id="69696" name="Line 71"/>
          <p:cNvSpPr>
            <a:spLocks noChangeShapeType="1"/>
          </p:cNvSpPr>
          <p:nvPr/>
        </p:nvSpPr>
        <p:spPr bwMode="auto">
          <a:xfrm>
            <a:off x="10907184" y="7446433"/>
            <a:ext cx="0" cy="812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algn="r"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srgbClr val="000000"/>
              </a:solidFill>
              <a:latin typeface="Arial"/>
              <a:ea typeface="ＭＳ Ｐゴシック" charset="0"/>
            </a:endParaRPr>
          </a:p>
        </p:txBody>
      </p:sp>
      <p:sp>
        <p:nvSpPr>
          <p:cNvPr id="69697" name="Line 72"/>
          <p:cNvSpPr>
            <a:spLocks noChangeShapeType="1"/>
          </p:cNvSpPr>
          <p:nvPr/>
        </p:nvSpPr>
        <p:spPr bwMode="auto">
          <a:xfrm>
            <a:off x="11110384" y="7446433"/>
            <a:ext cx="0" cy="812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algn="r"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srgbClr val="000000"/>
              </a:solidFill>
              <a:latin typeface="Arial"/>
              <a:ea typeface="ＭＳ Ｐゴシック" charset="0"/>
            </a:endParaRPr>
          </a:p>
        </p:txBody>
      </p:sp>
      <p:sp>
        <p:nvSpPr>
          <p:cNvPr id="69698" name="Line 73"/>
          <p:cNvSpPr>
            <a:spLocks noChangeShapeType="1"/>
          </p:cNvSpPr>
          <p:nvPr/>
        </p:nvSpPr>
        <p:spPr bwMode="auto">
          <a:xfrm>
            <a:off x="11313584" y="7446433"/>
            <a:ext cx="0" cy="812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algn="r"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srgbClr val="000000"/>
              </a:solidFill>
              <a:latin typeface="Arial"/>
              <a:ea typeface="ＭＳ Ｐゴシック" charset="0"/>
            </a:endParaRPr>
          </a:p>
        </p:txBody>
      </p:sp>
      <p:sp>
        <p:nvSpPr>
          <p:cNvPr id="69699" name="Line 74"/>
          <p:cNvSpPr>
            <a:spLocks noChangeShapeType="1"/>
          </p:cNvSpPr>
          <p:nvPr/>
        </p:nvSpPr>
        <p:spPr bwMode="auto">
          <a:xfrm>
            <a:off x="11516784" y="7446433"/>
            <a:ext cx="0" cy="812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algn="r"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srgbClr val="000000"/>
              </a:solidFill>
              <a:latin typeface="Arial"/>
              <a:ea typeface="ＭＳ Ｐゴシック" charset="0"/>
            </a:endParaRPr>
          </a:p>
        </p:txBody>
      </p:sp>
      <p:sp>
        <p:nvSpPr>
          <p:cNvPr id="69700" name="Line 75"/>
          <p:cNvSpPr>
            <a:spLocks noChangeShapeType="1"/>
          </p:cNvSpPr>
          <p:nvPr/>
        </p:nvSpPr>
        <p:spPr bwMode="auto">
          <a:xfrm>
            <a:off x="11719984" y="7446433"/>
            <a:ext cx="0" cy="812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algn="r"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srgbClr val="000000"/>
              </a:solidFill>
              <a:latin typeface="Arial"/>
              <a:ea typeface="ＭＳ Ｐゴシック" charset="0"/>
            </a:endParaRPr>
          </a:p>
        </p:txBody>
      </p:sp>
      <p:sp>
        <p:nvSpPr>
          <p:cNvPr id="69701" name="Line 76"/>
          <p:cNvSpPr>
            <a:spLocks noChangeShapeType="1"/>
          </p:cNvSpPr>
          <p:nvPr/>
        </p:nvSpPr>
        <p:spPr bwMode="auto">
          <a:xfrm>
            <a:off x="11923184" y="7446433"/>
            <a:ext cx="0" cy="812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algn="r"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srgbClr val="000000"/>
              </a:solidFill>
              <a:latin typeface="Arial"/>
              <a:ea typeface="ＭＳ Ｐゴシック" charset="0"/>
            </a:endParaRPr>
          </a:p>
        </p:txBody>
      </p:sp>
      <p:sp>
        <p:nvSpPr>
          <p:cNvPr id="69702" name="Line 77"/>
          <p:cNvSpPr>
            <a:spLocks noChangeShapeType="1"/>
          </p:cNvSpPr>
          <p:nvPr/>
        </p:nvSpPr>
        <p:spPr bwMode="auto">
          <a:xfrm>
            <a:off x="12126384" y="7446433"/>
            <a:ext cx="0" cy="812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algn="r"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srgbClr val="000000"/>
              </a:solidFill>
              <a:latin typeface="Arial"/>
              <a:ea typeface="ＭＳ Ｐゴシック" charset="0"/>
            </a:endParaRPr>
          </a:p>
        </p:txBody>
      </p:sp>
      <p:sp>
        <p:nvSpPr>
          <p:cNvPr id="69703" name="Line 78"/>
          <p:cNvSpPr>
            <a:spLocks noChangeShapeType="1"/>
          </p:cNvSpPr>
          <p:nvPr/>
        </p:nvSpPr>
        <p:spPr bwMode="auto">
          <a:xfrm>
            <a:off x="12329584" y="7446433"/>
            <a:ext cx="0" cy="812800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algn="r"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srgbClr val="000000"/>
              </a:solidFill>
              <a:latin typeface="Arial"/>
              <a:ea typeface="ＭＳ Ｐゴシック" charset="0"/>
            </a:endParaRPr>
          </a:p>
        </p:txBody>
      </p:sp>
      <p:sp>
        <p:nvSpPr>
          <p:cNvPr id="69704" name="Line 79"/>
          <p:cNvSpPr>
            <a:spLocks noChangeShapeType="1"/>
          </p:cNvSpPr>
          <p:nvPr/>
        </p:nvSpPr>
        <p:spPr bwMode="auto">
          <a:xfrm>
            <a:off x="12532784" y="7446433"/>
            <a:ext cx="0" cy="812800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algn="r"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srgbClr val="000000"/>
              </a:solidFill>
              <a:latin typeface="Arial"/>
              <a:ea typeface="ＭＳ Ｐゴシック" charset="0"/>
            </a:endParaRPr>
          </a:p>
        </p:txBody>
      </p:sp>
      <p:sp>
        <p:nvSpPr>
          <p:cNvPr id="69706" name="Text Box 81"/>
          <p:cNvSpPr txBox="1">
            <a:spLocks noChangeArrowheads="1"/>
          </p:cNvSpPr>
          <p:nvPr/>
        </p:nvSpPr>
        <p:spPr bwMode="auto">
          <a:xfrm>
            <a:off x="4211872" y="7518401"/>
            <a:ext cx="141577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 defTabSz="1219170" rtl="0" fontAlgn="base">
              <a:spcBef>
                <a:spcPct val="0"/>
              </a:spcBef>
              <a:spcAft>
                <a:spcPct val="0"/>
              </a:spcAft>
            </a:pPr>
            <a:r>
              <a:rPr lang="en-US" sz="3200" b="0" kern="1200" dirty="0">
                <a:solidFill>
                  <a:srgbClr val="000000"/>
                </a:solidFill>
                <a:latin typeface="Arial"/>
              </a:rPr>
              <a:t>Host B</a:t>
            </a:r>
          </a:p>
        </p:txBody>
      </p:sp>
      <p:sp>
        <p:nvSpPr>
          <p:cNvPr id="69707" name="Rectangle 82"/>
          <p:cNvSpPr>
            <a:spLocks noChangeArrowheads="1"/>
          </p:cNvSpPr>
          <p:nvPr/>
        </p:nvSpPr>
        <p:spPr bwMode="auto">
          <a:xfrm>
            <a:off x="5516033" y="4601633"/>
            <a:ext cx="1625600" cy="508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r"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srgbClr val="000000"/>
              </a:solidFill>
              <a:latin typeface="Arial"/>
              <a:ea typeface="ＭＳ Ｐゴシック" charset="0"/>
            </a:endParaRPr>
          </a:p>
        </p:txBody>
      </p:sp>
      <p:sp>
        <p:nvSpPr>
          <p:cNvPr id="69708" name="Rectangle 83"/>
          <p:cNvSpPr>
            <a:spLocks noChangeArrowheads="1"/>
          </p:cNvSpPr>
          <p:nvPr/>
        </p:nvSpPr>
        <p:spPr bwMode="auto">
          <a:xfrm>
            <a:off x="7249584" y="6328833"/>
            <a:ext cx="1625600" cy="508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r"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srgbClr val="000000"/>
              </a:solidFill>
              <a:latin typeface="Arial"/>
              <a:ea typeface="ＭＳ Ｐゴシック" charset="0"/>
            </a:endParaRPr>
          </a:p>
        </p:txBody>
      </p:sp>
      <p:sp>
        <p:nvSpPr>
          <p:cNvPr id="69709" name="Line 84"/>
          <p:cNvSpPr>
            <a:spLocks noChangeShapeType="1"/>
          </p:cNvSpPr>
          <p:nvPr/>
        </p:nvSpPr>
        <p:spPr bwMode="auto">
          <a:xfrm>
            <a:off x="5522384" y="5109633"/>
            <a:ext cx="1727200" cy="1219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algn="r"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srgbClr val="000000"/>
              </a:solidFill>
              <a:latin typeface="Arial"/>
              <a:ea typeface="ＭＳ Ｐゴシック" charset="0"/>
            </a:endParaRPr>
          </a:p>
        </p:txBody>
      </p:sp>
      <p:sp>
        <p:nvSpPr>
          <p:cNvPr id="69710" name="Line 85"/>
          <p:cNvSpPr>
            <a:spLocks noChangeShapeType="1"/>
          </p:cNvSpPr>
          <p:nvPr/>
        </p:nvSpPr>
        <p:spPr bwMode="auto">
          <a:xfrm>
            <a:off x="7147984" y="5109633"/>
            <a:ext cx="1727200" cy="1219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algn="r"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srgbClr val="000000"/>
              </a:solidFill>
              <a:latin typeface="Arial"/>
              <a:ea typeface="ＭＳ Ｐゴシック" charset="0"/>
            </a:endParaRPr>
          </a:p>
        </p:txBody>
      </p:sp>
      <p:sp>
        <p:nvSpPr>
          <p:cNvPr id="69711" name="Line 86"/>
          <p:cNvSpPr>
            <a:spLocks noChangeShapeType="1"/>
          </p:cNvSpPr>
          <p:nvPr/>
        </p:nvSpPr>
        <p:spPr bwMode="auto">
          <a:xfrm>
            <a:off x="5617633" y="3992033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algn="r"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srgbClr val="000000"/>
              </a:solidFill>
              <a:latin typeface="Arial"/>
              <a:ea typeface="ＭＳ Ｐゴシック" charset="0"/>
            </a:endParaRPr>
          </a:p>
        </p:txBody>
      </p:sp>
      <p:sp>
        <p:nvSpPr>
          <p:cNvPr id="69712" name="Line 87"/>
          <p:cNvSpPr>
            <a:spLocks noChangeShapeType="1"/>
          </p:cNvSpPr>
          <p:nvPr/>
        </p:nvSpPr>
        <p:spPr bwMode="auto">
          <a:xfrm>
            <a:off x="5820833" y="3992033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algn="r"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srgbClr val="000000"/>
              </a:solidFill>
              <a:latin typeface="Arial"/>
              <a:ea typeface="ＭＳ Ｐゴシック" charset="0"/>
            </a:endParaRPr>
          </a:p>
        </p:txBody>
      </p:sp>
      <p:sp>
        <p:nvSpPr>
          <p:cNvPr id="69713" name="Line 88"/>
          <p:cNvSpPr>
            <a:spLocks noChangeShapeType="1"/>
          </p:cNvSpPr>
          <p:nvPr/>
        </p:nvSpPr>
        <p:spPr bwMode="auto">
          <a:xfrm>
            <a:off x="6024033" y="3992033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algn="r"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srgbClr val="000000"/>
              </a:solidFill>
              <a:latin typeface="Arial"/>
              <a:ea typeface="ＭＳ Ｐゴシック" charset="0"/>
            </a:endParaRPr>
          </a:p>
        </p:txBody>
      </p:sp>
      <p:sp>
        <p:nvSpPr>
          <p:cNvPr id="69714" name="Line 89"/>
          <p:cNvSpPr>
            <a:spLocks noChangeShapeType="1"/>
          </p:cNvSpPr>
          <p:nvPr/>
        </p:nvSpPr>
        <p:spPr bwMode="auto">
          <a:xfrm>
            <a:off x="6227233" y="3992033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algn="r"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srgbClr val="000000"/>
              </a:solidFill>
              <a:latin typeface="Arial"/>
              <a:ea typeface="ＭＳ Ｐゴシック" charset="0"/>
            </a:endParaRPr>
          </a:p>
        </p:txBody>
      </p:sp>
      <p:sp>
        <p:nvSpPr>
          <p:cNvPr id="69715" name="Line 90"/>
          <p:cNvSpPr>
            <a:spLocks noChangeShapeType="1"/>
          </p:cNvSpPr>
          <p:nvPr/>
        </p:nvSpPr>
        <p:spPr bwMode="auto">
          <a:xfrm>
            <a:off x="7040033" y="3992033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algn="r"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srgbClr val="000000"/>
              </a:solidFill>
              <a:latin typeface="Arial"/>
              <a:ea typeface="ＭＳ Ｐゴシック" charset="0"/>
            </a:endParaRPr>
          </a:p>
        </p:txBody>
      </p:sp>
      <p:sp>
        <p:nvSpPr>
          <p:cNvPr id="69716" name="Line 91"/>
          <p:cNvSpPr>
            <a:spLocks noChangeShapeType="1"/>
          </p:cNvSpPr>
          <p:nvPr/>
        </p:nvSpPr>
        <p:spPr bwMode="auto">
          <a:xfrm>
            <a:off x="6430433" y="4290484"/>
            <a:ext cx="406400" cy="6349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algn="r"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srgbClr val="000000"/>
              </a:solidFill>
              <a:latin typeface="Arial"/>
              <a:ea typeface="ＭＳ Ｐゴシック" charset="0"/>
            </a:endParaRPr>
          </a:p>
        </p:txBody>
      </p:sp>
      <p:sp>
        <p:nvSpPr>
          <p:cNvPr id="69717" name="Line 92"/>
          <p:cNvSpPr>
            <a:spLocks noChangeShapeType="1"/>
          </p:cNvSpPr>
          <p:nvPr/>
        </p:nvSpPr>
        <p:spPr bwMode="auto">
          <a:xfrm>
            <a:off x="7351184" y="6836833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algn="r"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srgbClr val="000000"/>
              </a:solidFill>
              <a:latin typeface="Arial"/>
              <a:ea typeface="ＭＳ Ｐゴシック" charset="0"/>
            </a:endParaRPr>
          </a:p>
        </p:txBody>
      </p:sp>
      <p:sp>
        <p:nvSpPr>
          <p:cNvPr id="69718" name="Line 93"/>
          <p:cNvSpPr>
            <a:spLocks noChangeShapeType="1"/>
          </p:cNvSpPr>
          <p:nvPr/>
        </p:nvSpPr>
        <p:spPr bwMode="auto">
          <a:xfrm>
            <a:off x="7554384" y="6836833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algn="r"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srgbClr val="000000"/>
              </a:solidFill>
              <a:latin typeface="Arial"/>
              <a:ea typeface="ＭＳ Ｐゴシック" charset="0"/>
            </a:endParaRPr>
          </a:p>
        </p:txBody>
      </p:sp>
      <p:sp>
        <p:nvSpPr>
          <p:cNvPr id="69719" name="Line 94"/>
          <p:cNvSpPr>
            <a:spLocks noChangeShapeType="1"/>
          </p:cNvSpPr>
          <p:nvPr/>
        </p:nvSpPr>
        <p:spPr bwMode="auto">
          <a:xfrm>
            <a:off x="7757584" y="6836833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algn="r"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srgbClr val="000000"/>
              </a:solidFill>
              <a:latin typeface="Arial"/>
              <a:ea typeface="ＭＳ Ｐゴシック" charset="0"/>
            </a:endParaRPr>
          </a:p>
        </p:txBody>
      </p:sp>
      <p:sp>
        <p:nvSpPr>
          <p:cNvPr id="69720" name="Line 95"/>
          <p:cNvSpPr>
            <a:spLocks noChangeShapeType="1"/>
          </p:cNvSpPr>
          <p:nvPr/>
        </p:nvSpPr>
        <p:spPr bwMode="auto">
          <a:xfrm>
            <a:off x="7960784" y="6836833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algn="r"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srgbClr val="000000"/>
              </a:solidFill>
              <a:latin typeface="Arial"/>
              <a:ea typeface="ＭＳ Ｐゴシック" charset="0"/>
            </a:endParaRPr>
          </a:p>
        </p:txBody>
      </p:sp>
      <p:sp>
        <p:nvSpPr>
          <p:cNvPr id="69721" name="Line 96"/>
          <p:cNvSpPr>
            <a:spLocks noChangeShapeType="1"/>
          </p:cNvSpPr>
          <p:nvPr/>
        </p:nvSpPr>
        <p:spPr bwMode="auto">
          <a:xfrm>
            <a:off x="8773584" y="6836833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algn="r"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srgbClr val="000000"/>
              </a:solidFill>
              <a:latin typeface="Arial"/>
              <a:ea typeface="ＭＳ Ｐゴシック" charset="0"/>
            </a:endParaRPr>
          </a:p>
        </p:txBody>
      </p:sp>
      <p:sp>
        <p:nvSpPr>
          <p:cNvPr id="69722" name="Line 97"/>
          <p:cNvSpPr>
            <a:spLocks noChangeShapeType="1"/>
          </p:cNvSpPr>
          <p:nvPr/>
        </p:nvSpPr>
        <p:spPr bwMode="auto">
          <a:xfrm>
            <a:off x="8163984" y="7135284"/>
            <a:ext cx="406400" cy="6349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algn="r"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srgbClr val="000000"/>
              </a:solidFill>
              <a:latin typeface="Arial"/>
              <a:ea typeface="ＭＳ Ｐゴシック" charset="0"/>
            </a:endParaRPr>
          </a:p>
        </p:txBody>
      </p:sp>
      <p:sp>
        <p:nvSpPr>
          <p:cNvPr id="69723" name="Text Box 98"/>
          <p:cNvSpPr txBox="1">
            <a:spLocks noChangeArrowheads="1"/>
          </p:cNvSpPr>
          <p:nvPr/>
        </p:nvSpPr>
        <p:spPr bwMode="auto">
          <a:xfrm>
            <a:off x="5583767" y="4605868"/>
            <a:ext cx="153041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 defTabSz="1219170" rtl="0" fontAlgn="base">
              <a:spcBef>
                <a:spcPct val="0"/>
              </a:spcBef>
              <a:spcAft>
                <a:spcPct val="0"/>
              </a:spcAft>
            </a:pPr>
            <a:r>
              <a:rPr lang="en-US" sz="2400" b="0" kern="1200">
                <a:solidFill>
                  <a:srgbClr val="000099"/>
                </a:solidFill>
                <a:latin typeface="Arial"/>
              </a:rPr>
              <a:t>TCP Data</a:t>
            </a:r>
          </a:p>
        </p:txBody>
      </p:sp>
      <p:sp>
        <p:nvSpPr>
          <p:cNvPr id="69724" name="Text Box 99"/>
          <p:cNvSpPr txBox="1">
            <a:spLocks noChangeArrowheads="1"/>
          </p:cNvSpPr>
          <p:nvPr/>
        </p:nvSpPr>
        <p:spPr bwMode="auto">
          <a:xfrm>
            <a:off x="7215718" y="6352118"/>
            <a:ext cx="153041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 defTabSz="1219170" rtl="0" fontAlgn="base">
              <a:spcBef>
                <a:spcPct val="0"/>
              </a:spcBef>
              <a:spcAft>
                <a:spcPct val="0"/>
              </a:spcAft>
            </a:pPr>
            <a:r>
              <a:rPr lang="en-US" sz="2400" b="0" kern="1200">
                <a:solidFill>
                  <a:srgbClr val="000099"/>
                </a:solidFill>
                <a:latin typeface="Arial"/>
              </a:rPr>
              <a:t>TCP Data</a:t>
            </a:r>
          </a:p>
        </p:txBody>
      </p:sp>
      <p:sp>
        <p:nvSpPr>
          <p:cNvPr id="69725" name="Rectangle 100"/>
          <p:cNvSpPr>
            <a:spLocks noChangeArrowheads="1"/>
          </p:cNvSpPr>
          <p:nvPr/>
        </p:nvSpPr>
        <p:spPr bwMode="auto">
          <a:xfrm>
            <a:off x="7147984" y="4601633"/>
            <a:ext cx="711200" cy="508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r"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srgbClr val="000000"/>
              </a:solidFill>
              <a:latin typeface="Arial"/>
              <a:ea typeface="ＭＳ Ｐゴシック" charset="0"/>
            </a:endParaRPr>
          </a:p>
        </p:txBody>
      </p:sp>
      <p:sp>
        <p:nvSpPr>
          <p:cNvPr id="69726" name="Text Box 101"/>
          <p:cNvSpPr txBox="1">
            <a:spLocks noChangeArrowheads="1"/>
          </p:cNvSpPr>
          <p:nvPr/>
        </p:nvSpPr>
        <p:spPr bwMode="auto">
          <a:xfrm>
            <a:off x="7249585" y="4565651"/>
            <a:ext cx="64742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 defTabSz="1219170" rtl="0" fontAlgn="base">
              <a:spcBef>
                <a:spcPct val="0"/>
              </a:spcBef>
              <a:spcAft>
                <a:spcPct val="0"/>
              </a:spcAft>
            </a:pPr>
            <a:r>
              <a:rPr lang="en-US" sz="1600" b="0" kern="1200">
                <a:solidFill>
                  <a:srgbClr val="000099"/>
                </a:solidFill>
                <a:latin typeface="Arial"/>
              </a:rPr>
              <a:t>TCP </a:t>
            </a:r>
          </a:p>
          <a:p>
            <a:pPr algn="l" defTabSz="1219170" rtl="0" fontAlgn="base">
              <a:spcBef>
                <a:spcPct val="0"/>
              </a:spcBef>
              <a:spcAft>
                <a:spcPct val="0"/>
              </a:spcAft>
            </a:pPr>
            <a:r>
              <a:rPr lang="en-US" sz="1600" b="0" kern="1200">
                <a:solidFill>
                  <a:srgbClr val="000099"/>
                </a:solidFill>
                <a:latin typeface="Arial"/>
              </a:rPr>
              <a:t>HDR</a:t>
            </a:r>
          </a:p>
        </p:txBody>
      </p:sp>
      <p:sp>
        <p:nvSpPr>
          <p:cNvPr id="69727" name="Rectangle 102"/>
          <p:cNvSpPr>
            <a:spLocks noChangeArrowheads="1"/>
          </p:cNvSpPr>
          <p:nvPr/>
        </p:nvSpPr>
        <p:spPr bwMode="auto">
          <a:xfrm>
            <a:off x="8875184" y="6328833"/>
            <a:ext cx="711200" cy="508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r"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srgbClr val="000000"/>
              </a:solidFill>
              <a:latin typeface="Arial"/>
              <a:ea typeface="ＭＳ Ｐゴシック" charset="0"/>
            </a:endParaRPr>
          </a:p>
        </p:txBody>
      </p:sp>
      <p:sp>
        <p:nvSpPr>
          <p:cNvPr id="69728" name="Text Box 103"/>
          <p:cNvSpPr txBox="1">
            <a:spLocks noChangeArrowheads="1"/>
          </p:cNvSpPr>
          <p:nvPr/>
        </p:nvSpPr>
        <p:spPr bwMode="auto">
          <a:xfrm>
            <a:off x="8911167" y="6328834"/>
            <a:ext cx="64742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 defTabSz="1219170" rtl="0" fontAlgn="base">
              <a:spcBef>
                <a:spcPct val="0"/>
              </a:spcBef>
              <a:spcAft>
                <a:spcPct val="0"/>
              </a:spcAft>
            </a:pPr>
            <a:r>
              <a:rPr lang="en-US" sz="1600" b="0" kern="1200">
                <a:solidFill>
                  <a:srgbClr val="000099"/>
                </a:solidFill>
                <a:latin typeface="Arial"/>
              </a:rPr>
              <a:t>TCP </a:t>
            </a:r>
          </a:p>
          <a:p>
            <a:pPr algn="l" defTabSz="1219170" rtl="0" fontAlgn="base">
              <a:spcBef>
                <a:spcPct val="0"/>
              </a:spcBef>
              <a:spcAft>
                <a:spcPct val="0"/>
              </a:spcAft>
            </a:pPr>
            <a:r>
              <a:rPr lang="en-US" sz="1600" b="0" kern="1200">
                <a:solidFill>
                  <a:srgbClr val="000099"/>
                </a:solidFill>
                <a:latin typeface="Arial"/>
              </a:rPr>
              <a:t>HDR</a:t>
            </a:r>
          </a:p>
        </p:txBody>
      </p:sp>
      <p:sp>
        <p:nvSpPr>
          <p:cNvPr id="69732" name="Rectangle 107"/>
          <p:cNvSpPr>
            <a:spLocks noChangeArrowheads="1"/>
          </p:cNvSpPr>
          <p:nvPr/>
        </p:nvSpPr>
        <p:spPr bwMode="auto">
          <a:xfrm>
            <a:off x="7249584" y="7446433"/>
            <a:ext cx="1625600" cy="8128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r"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srgbClr val="000000"/>
              </a:solidFill>
              <a:latin typeface="Arial"/>
              <a:ea typeface="ＭＳ Ｐゴシック" charset="0"/>
            </a:endParaRPr>
          </a:p>
        </p:txBody>
      </p:sp>
      <p:sp>
        <p:nvSpPr>
          <p:cNvPr id="951404" name="AutoShape 108"/>
          <p:cNvSpPr>
            <a:spLocks noChangeArrowheads="1"/>
          </p:cNvSpPr>
          <p:nvPr/>
        </p:nvSpPr>
        <p:spPr bwMode="auto">
          <a:xfrm>
            <a:off x="9687984" y="5008033"/>
            <a:ext cx="4434416" cy="1219200"/>
          </a:xfrm>
          <a:prstGeom prst="wedgeRectCallout">
            <a:avLst>
              <a:gd name="adj1" fmla="val -66104"/>
              <a:gd name="adj2" fmla="val 149045"/>
            </a:avLst>
          </a:prstGeom>
          <a:solidFill>
            <a:schemeClr val="accent3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defTabSz="1219170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kern="1200" dirty="0">
                <a:solidFill>
                  <a:srgbClr val="000000"/>
                </a:solidFill>
                <a:latin typeface="Arial"/>
                <a:ea typeface="ＭＳ Ｐゴシック" charset="0"/>
              </a:rPr>
              <a:t>ACK sequence number </a:t>
            </a:r>
          </a:p>
          <a:p>
            <a:pPr defTabSz="1219170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kern="1200" dirty="0">
                <a:solidFill>
                  <a:srgbClr val="000000"/>
                </a:solidFill>
                <a:latin typeface="Arial"/>
                <a:ea typeface="ＭＳ Ｐゴシック" charset="0"/>
              </a:rPr>
              <a:t>= next expected byte</a:t>
            </a:r>
          </a:p>
        </p:txBody>
      </p:sp>
      <p:sp>
        <p:nvSpPr>
          <p:cNvPr id="951405" name="Rectangle 109"/>
          <p:cNvSpPr>
            <a:spLocks noChangeArrowheads="1"/>
          </p:cNvSpPr>
          <p:nvPr/>
        </p:nvSpPr>
        <p:spPr bwMode="auto">
          <a:xfrm>
            <a:off x="8875184" y="7446433"/>
            <a:ext cx="203200" cy="812800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r"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srgbClr val="000000"/>
              </a:solidFill>
              <a:latin typeface="Arial"/>
              <a:ea typeface="ＭＳ Ｐゴシック" charset="0"/>
            </a:endParaRPr>
          </a:p>
        </p:txBody>
      </p:sp>
      <p:sp>
        <p:nvSpPr>
          <p:cNvPr id="111" name="Text Box 80"/>
          <p:cNvSpPr txBox="1">
            <a:spLocks noChangeArrowheads="1"/>
          </p:cNvSpPr>
          <p:nvPr/>
        </p:nvSpPr>
        <p:spPr bwMode="auto">
          <a:xfrm>
            <a:off x="2383367" y="3149601"/>
            <a:ext cx="139313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 defTabSz="1219170" rtl="0" fontAlgn="base">
              <a:spcBef>
                <a:spcPct val="0"/>
              </a:spcBef>
              <a:spcAft>
                <a:spcPct val="0"/>
              </a:spcAft>
            </a:pPr>
            <a:r>
              <a:rPr lang="en-US" sz="3200" b="0" kern="1200" dirty="0">
                <a:solidFill>
                  <a:srgbClr val="000000"/>
                </a:solidFill>
                <a:latin typeface="Arial"/>
              </a:rPr>
              <a:t>Host A</a:t>
            </a:r>
          </a:p>
        </p:txBody>
      </p:sp>
      <p:sp>
        <p:nvSpPr>
          <p:cNvPr id="112" name="Text Box 104"/>
          <p:cNvSpPr txBox="1">
            <a:spLocks noChangeArrowheads="1"/>
          </p:cNvSpPr>
          <p:nvPr/>
        </p:nvSpPr>
        <p:spPr bwMode="auto">
          <a:xfrm>
            <a:off x="3048001" y="2032001"/>
            <a:ext cx="424346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 defTabSz="1219170" rtl="0" fontAlgn="base">
              <a:spcBef>
                <a:spcPct val="0"/>
              </a:spcBef>
              <a:spcAft>
                <a:spcPct val="0"/>
              </a:spcAft>
            </a:pPr>
            <a:r>
              <a:rPr lang="en-US" sz="2400" b="0" kern="1200">
                <a:solidFill>
                  <a:srgbClr val="000099"/>
                </a:solidFill>
                <a:latin typeface="Arial"/>
              </a:rPr>
              <a:t>ISN (initial sequence number)</a:t>
            </a:r>
          </a:p>
        </p:txBody>
      </p:sp>
      <p:sp>
        <p:nvSpPr>
          <p:cNvPr id="113" name="AutoShape 106"/>
          <p:cNvSpPr>
            <a:spLocks noChangeArrowheads="1"/>
          </p:cNvSpPr>
          <p:nvPr/>
        </p:nvSpPr>
        <p:spPr bwMode="auto">
          <a:xfrm>
            <a:off x="2133600" y="4470400"/>
            <a:ext cx="3149600" cy="1219200"/>
          </a:xfrm>
          <a:prstGeom prst="wedgeRectCallout">
            <a:avLst>
              <a:gd name="adj1" fmla="val 61239"/>
              <a:gd name="adj2" fmla="val -89071"/>
            </a:avLst>
          </a:prstGeom>
          <a:solidFill>
            <a:schemeClr val="accent3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defTabSz="1219170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kern="1200" dirty="0">
                <a:solidFill>
                  <a:schemeClr val="tx1"/>
                </a:solidFill>
                <a:latin typeface="Arial"/>
                <a:ea typeface="ＭＳ Ｐゴシック" charset="0"/>
                <a:cs typeface="Courier"/>
              </a:rPr>
              <a:t>Sequence number  </a:t>
            </a:r>
            <a:br>
              <a:rPr lang="en-US" sz="2400" kern="1200" dirty="0">
                <a:solidFill>
                  <a:schemeClr val="tx1"/>
                </a:solidFill>
                <a:latin typeface="Arial"/>
                <a:ea typeface="ＭＳ Ｐゴシック" charset="0"/>
                <a:cs typeface="Courier"/>
              </a:rPr>
            </a:br>
            <a:r>
              <a:rPr lang="en-US" sz="2400" kern="1200" dirty="0">
                <a:solidFill>
                  <a:schemeClr val="tx1"/>
                </a:solidFill>
                <a:latin typeface="Arial"/>
                <a:ea typeface="ＭＳ Ｐゴシック" charset="0"/>
                <a:cs typeface="Courier"/>
              </a:rPr>
              <a:t>= 1</a:t>
            </a:r>
            <a:r>
              <a:rPr lang="en-US" sz="2400" kern="1200" baseline="30000" dirty="0">
                <a:solidFill>
                  <a:schemeClr val="tx1"/>
                </a:solidFill>
                <a:latin typeface="Arial"/>
                <a:ea typeface="ＭＳ Ｐゴシック" charset="0"/>
                <a:cs typeface="Courier"/>
              </a:rPr>
              <a:t>st</a:t>
            </a:r>
            <a:r>
              <a:rPr lang="en-US" sz="2400" kern="1200" dirty="0">
                <a:solidFill>
                  <a:schemeClr val="tx1"/>
                </a:solidFill>
                <a:latin typeface="Arial"/>
                <a:ea typeface="ＭＳ Ｐゴシック" charset="0"/>
                <a:cs typeface="Courier"/>
              </a:rPr>
              <a:t> byte in segment = ISN + k</a:t>
            </a:r>
          </a:p>
        </p:txBody>
      </p:sp>
      <p:cxnSp>
        <p:nvCxnSpPr>
          <p:cNvPr id="114" name="Straight Arrow Connector 113"/>
          <p:cNvCxnSpPr/>
          <p:nvPr/>
        </p:nvCxnSpPr>
        <p:spPr bwMode="auto">
          <a:xfrm>
            <a:off x="4267200" y="2946400"/>
            <a:ext cx="1219200" cy="0"/>
          </a:xfrm>
          <a:prstGeom prst="straightConnector1">
            <a:avLst/>
          </a:prstGeom>
          <a:noFill/>
          <a:ln w="3175" cap="flat" cmpd="sng" algn="ctr">
            <a:solidFill>
              <a:srgbClr val="FF0000"/>
            </a:solidFill>
            <a:prstDash val="solid"/>
            <a:round/>
            <a:headEnd type="arrow"/>
            <a:tailEnd type="arrow"/>
          </a:ln>
          <a:effectLst/>
        </p:spPr>
      </p:cxnSp>
      <p:sp>
        <p:nvSpPr>
          <p:cNvPr id="115" name="Line 105"/>
          <p:cNvSpPr>
            <a:spLocks noChangeShapeType="1"/>
          </p:cNvSpPr>
          <p:nvPr/>
        </p:nvSpPr>
        <p:spPr bwMode="auto">
          <a:xfrm>
            <a:off x="4267200" y="2540001"/>
            <a:ext cx="35984" cy="63923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algn="r"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srgbClr val="000000"/>
              </a:solidFill>
              <a:latin typeface="Courier New" charset="0"/>
              <a:ea typeface="ＭＳ Ｐゴシック" charset="0"/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4733171" y="2438400"/>
            <a:ext cx="389850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defTabSz="1219170" rtl="0" fontAlgn="base">
              <a:spcBef>
                <a:spcPct val="0"/>
              </a:spcBef>
              <a:spcAft>
                <a:spcPct val="0"/>
              </a:spcAft>
            </a:pPr>
            <a:r>
              <a:rPr lang="en-US" sz="2667" b="1" kern="1200" dirty="0">
                <a:solidFill>
                  <a:srgbClr val="FF0000"/>
                </a:solidFill>
                <a:latin typeface="Courier New" charset="0"/>
                <a:ea typeface="ＭＳ Ｐゴシック" charset="0"/>
              </a:rPr>
              <a:t>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9B1BDF-F379-3BC6-EA3B-53FF1DC2938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91772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1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1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1404" grpId="0" animBg="1"/>
      <p:bldP spid="95140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5BE02D-FC24-FFAF-F778-0737956029E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t>4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223281C-81E4-0B49-6853-84E4235284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dirty="0"/>
              <a:t>Why Transport Layer?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EFB7F04-F8DD-AE17-9BBA-5D4DD04A3945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1587500" y="2197100"/>
            <a:ext cx="13081000" cy="1437934"/>
          </a:xfrm>
        </p:spPr>
        <p:txBody>
          <a:bodyPr/>
          <a:lstStyle/>
          <a:p>
            <a:pPr marL="317500" indent="0">
              <a:buNone/>
            </a:pPr>
            <a:r>
              <a:rPr lang="en-US" dirty="0"/>
              <a:t>Network Layer (L3) delivered packets to the host, so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why </a:t>
            </a:r>
            <a:r>
              <a:rPr lang="en-US" dirty="0"/>
              <a:t>transport layer?!</a:t>
            </a:r>
          </a:p>
          <a:p>
            <a:pPr marL="317500" indent="0">
              <a:buNone/>
            </a:pPr>
            <a:r>
              <a:rPr lang="en-US" dirty="0"/>
              <a:t>End-to-end com. is </a:t>
            </a:r>
            <a:r>
              <a:rPr lang="en-US" dirty="0" err="1"/>
              <a:t>b.w.</a:t>
            </a:r>
            <a:r>
              <a:rPr lang="en-US" dirty="0"/>
              <a:t> application processes at hosts</a:t>
            </a:r>
          </a:p>
          <a:p>
            <a:pPr lvl="1"/>
            <a:r>
              <a:rPr lang="en-US" dirty="0"/>
              <a:t>Need a way to decide which packets go to which applications</a:t>
            </a:r>
          </a:p>
          <a:p>
            <a:pPr marL="317500" indent="0">
              <a:buNone/>
            </a:pP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DC9793-A406-E5B7-C257-B34781214290}"/>
              </a:ext>
            </a:extLst>
          </p:cNvPr>
          <p:cNvSpPr txBox="1"/>
          <p:nvPr/>
        </p:nvSpPr>
        <p:spPr>
          <a:xfrm>
            <a:off x="4063253" y="4233446"/>
            <a:ext cx="8126506" cy="677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dirty="0"/>
              <a:t>1 - multiplexing/demultiplexing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600EB5A-CC21-593F-39CC-C72ADE02A4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05418" y="6389720"/>
            <a:ext cx="1727200" cy="1524000"/>
          </a:xfrm>
          <a:prstGeom prst="rect">
            <a:avLst/>
          </a:prstGeom>
          <a:solidFill>
            <a:srgbClr val="FFFF99"/>
          </a:solidFill>
          <a:ln w="25400">
            <a:solidFill>
              <a:schemeClr val="tx1"/>
            </a:solidFill>
            <a:prstDash val="sysDot"/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9pPr>
          </a:lstStyle>
          <a:p>
            <a:pPr defTabSz="1219170" rtl="0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 sz="2667" kern="1200">
              <a:solidFill>
                <a:prstClr val="black"/>
              </a:solidFill>
            </a:endParaRPr>
          </a:p>
        </p:txBody>
      </p:sp>
      <p:sp>
        <p:nvSpPr>
          <p:cNvPr id="28" name="Rectangle 5">
            <a:extLst>
              <a:ext uri="{FF2B5EF4-FFF2-40B4-BE49-F238E27FC236}">
                <a16:creationId xmlns:a16="http://schemas.microsoft.com/office/drawing/2014/main" id="{1C0E3B75-744E-5FD4-4AFF-36F24AF7D6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98218" y="5754720"/>
            <a:ext cx="4673600" cy="2641600"/>
          </a:xfrm>
          <a:prstGeom prst="rect">
            <a:avLst/>
          </a:prstGeom>
          <a:solidFill>
            <a:srgbClr val="FFFF99"/>
          </a:solidFill>
          <a:ln w="25400">
            <a:solidFill>
              <a:schemeClr val="tx1"/>
            </a:solidFill>
            <a:prstDash val="sysDot"/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9pPr>
          </a:lstStyle>
          <a:p>
            <a:pPr defTabSz="1219170" rtl="0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 sz="2667" kern="1200">
              <a:solidFill>
                <a:prstClr val="black"/>
              </a:solidFill>
            </a:endParaRPr>
          </a:p>
        </p:txBody>
      </p:sp>
      <p:sp>
        <p:nvSpPr>
          <p:cNvPr id="29" name="Oval 6">
            <a:extLst>
              <a:ext uri="{FF2B5EF4-FFF2-40B4-BE49-F238E27FC236}">
                <a16:creationId xmlns:a16="http://schemas.microsoft.com/office/drawing/2014/main" id="{FB65FC20-A6C0-0BB7-77E6-9267F974E4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11167" y="5913470"/>
            <a:ext cx="2328333" cy="1062567"/>
          </a:xfrm>
          <a:prstGeom prst="ellipse">
            <a:avLst/>
          </a:prstGeom>
          <a:solidFill>
            <a:srgbClr val="FFFFFF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lIns="121907" tIns="60955" rIns="121907" bIns="60955" anchor="ctr"/>
          <a:lstStyle>
            <a:lvl1pPr defTabSz="912813"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1pPr>
            <a:lvl2pPr marL="37931725" indent="-37474525" defTabSz="912813"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9pPr>
          </a:lstStyle>
          <a:p>
            <a:pPr defTabSz="1217054" rtl="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133" kern="1200" dirty="0">
                <a:solidFill>
                  <a:prstClr val="black"/>
                </a:solidFill>
                <a:latin typeface="Helvetica" panose="020B0604020202020204" pitchFamily="34" charset="0"/>
              </a:rPr>
              <a:t>Web server</a:t>
            </a:r>
          </a:p>
          <a:p>
            <a:pPr defTabSz="1217054" rtl="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133" kern="1200" dirty="0">
                <a:solidFill>
                  <a:prstClr val="black"/>
                </a:solidFill>
                <a:latin typeface="Helvetica" panose="020B0604020202020204" pitchFamily="34" charset="0"/>
              </a:rPr>
              <a:t>(</a:t>
            </a:r>
            <a:r>
              <a:rPr lang="en-US" altLang="en-US" sz="2133" kern="1200" dirty="0">
                <a:solidFill>
                  <a:schemeClr val="accent1">
                    <a:lumMod val="75000"/>
                  </a:schemeClr>
                </a:solidFill>
                <a:latin typeface="Helvetica" panose="020B0604020202020204" pitchFamily="34" charset="0"/>
              </a:rPr>
              <a:t>port 80</a:t>
            </a:r>
            <a:r>
              <a:rPr lang="en-US" altLang="en-US" sz="2133" kern="1200" dirty="0">
                <a:solidFill>
                  <a:prstClr val="black"/>
                </a:solidFill>
                <a:latin typeface="Helvetica" panose="020B0604020202020204" pitchFamily="34" charset="0"/>
              </a:rPr>
              <a:t>)</a:t>
            </a:r>
          </a:p>
        </p:txBody>
      </p:sp>
      <p:sp>
        <p:nvSpPr>
          <p:cNvPr id="56" name="Text Box 7">
            <a:extLst>
              <a:ext uri="{FF2B5EF4-FFF2-40B4-BE49-F238E27FC236}">
                <a16:creationId xmlns:a16="http://schemas.microsoft.com/office/drawing/2014/main" id="{E2D14394-1C3F-A84D-D373-19B8A18807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84251" y="5866904"/>
            <a:ext cx="177324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9pPr>
          </a:lstStyle>
          <a:p>
            <a:pPr algn="l" defTabSz="1219170" rtl="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400" kern="1200">
                <a:solidFill>
                  <a:prstClr val="black"/>
                </a:solidFill>
                <a:latin typeface="Helvetica" panose="020B0604020202020204" pitchFamily="34" charset="0"/>
              </a:rPr>
              <a:t>Client host</a:t>
            </a:r>
          </a:p>
        </p:txBody>
      </p:sp>
      <p:sp>
        <p:nvSpPr>
          <p:cNvPr id="57" name="Text Box 8">
            <a:extLst>
              <a:ext uri="{FF2B5EF4-FFF2-40B4-BE49-F238E27FC236}">
                <a16:creationId xmlns:a16="http://schemas.microsoft.com/office/drawing/2014/main" id="{73569AAD-1923-7C20-D845-30B6C49D4A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03018" y="5257304"/>
            <a:ext cx="393409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9pPr>
          </a:lstStyle>
          <a:p>
            <a:pPr algn="l" defTabSz="1219170" rtl="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400" kern="1200" dirty="0">
                <a:solidFill>
                  <a:prstClr val="black"/>
                </a:solidFill>
                <a:latin typeface="Helvetica" panose="020B0604020202020204" pitchFamily="34" charset="0"/>
              </a:rPr>
              <a:t>Server host </a:t>
            </a:r>
            <a:r>
              <a:rPr lang="en-US" altLang="en-US" sz="2400" kern="1200" dirty="0">
                <a:solidFill>
                  <a:srgbClr val="009900"/>
                </a:solidFill>
                <a:latin typeface="Helvetica" panose="020B0604020202020204" pitchFamily="34" charset="0"/>
              </a:rPr>
              <a:t>128.100.20.20</a:t>
            </a:r>
          </a:p>
        </p:txBody>
      </p:sp>
      <p:sp>
        <p:nvSpPr>
          <p:cNvPr id="58" name="Line 9">
            <a:extLst>
              <a:ext uri="{FF2B5EF4-FFF2-40B4-BE49-F238E27FC236}">
                <a16:creationId xmlns:a16="http://schemas.microsoft.com/office/drawing/2014/main" id="{CB597ADD-CA57-A4C1-2E4D-B8938948FF8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429418" y="7075520"/>
            <a:ext cx="45720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prstClr val="black"/>
              </a:solidFill>
              <a:latin typeface="Courier New" panose="02070309020205020404" pitchFamily="49" charset="0"/>
              <a:ea typeface="ＭＳ Ｐゴシック" panose="020B0600070205080204" pitchFamily="34" charset="-128"/>
            </a:endParaRPr>
          </a:p>
        </p:txBody>
      </p:sp>
      <p:sp>
        <p:nvSpPr>
          <p:cNvPr id="59" name="Oval 10">
            <a:extLst>
              <a:ext uri="{FF2B5EF4-FFF2-40B4-BE49-F238E27FC236}">
                <a16:creationId xmlns:a16="http://schemas.microsoft.com/office/drawing/2014/main" id="{7E30AED4-795F-787F-1356-18F57A804F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30218" y="7177121"/>
            <a:ext cx="2328333" cy="1062567"/>
          </a:xfrm>
          <a:prstGeom prst="ellipse">
            <a:avLst/>
          </a:prstGeom>
          <a:solidFill>
            <a:srgbClr val="FFFFFF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lIns="121907" tIns="60955" rIns="121907" bIns="60955" anchor="ctr"/>
          <a:lstStyle>
            <a:lvl1pPr defTabSz="912813"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1pPr>
            <a:lvl2pPr marL="37931725" indent="-37474525" defTabSz="912813"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9pPr>
          </a:lstStyle>
          <a:p>
            <a:pPr defTabSz="1217054" rtl="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133" kern="1200">
                <a:solidFill>
                  <a:prstClr val="black"/>
                </a:solidFill>
                <a:latin typeface="Helvetica" panose="020B0604020202020204" pitchFamily="34" charset="0"/>
              </a:rPr>
              <a:t>Echo server</a:t>
            </a:r>
          </a:p>
          <a:p>
            <a:pPr defTabSz="1217054" rtl="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133" kern="1200">
                <a:solidFill>
                  <a:prstClr val="black"/>
                </a:solidFill>
                <a:latin typeface="Helvetica" panose="020B0604020202020204" pitchFamily="34" charset="0"/>
              </a:rPr>
              <a:t>(port 7)</a:t>
            </a:r>
          </a:p>
        </p:txBody>
      </p:sp>
      <p:sp>
        <p:nvSpPr>
          <p:cNvPr id="60" name="Text Box 11">
            <a:extLst>
              <a:ext uri="{FF2B5EF4-FFF2-40B4-BE49-F238E27FC236}">
                <a16:creationId xmlns:a16="http://schemas.microsoft.com/office/drawing/2014/main" id="{AA82D543-20B4-3653-68F4-DAB07D2EA2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44801" y="5674287"/>
            <a:ext cx="3913717" cy="1323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9pPr>
          </a:lstStyle>
          <a:p>
            <a:pPr defTabSz="1219170" rtl="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667" kern="1200" dirty="0">
                <a:solidFill>
                  <a:prstClr val="black"/>
                </a:solidFill>
                <a:latin typeface="Helvetica" panose="020B0604020202020204" pitchFamily="34" charset="0"/>
              </a:rPr>
              <a:t>Service request for</a:t>
            </a:r>
          </a:p>
          <a:p>
            <a:pPr defTabSz="1219170" rtl="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667" kern="1200" dirty="0">
                <a:solidFill>
                  <a:srgbClr val="009900"/>
                </a:solidFill>
                <a:latin typeface="Helvetica" panose="020B0604020202020204" pitchFamily="34" charset="0"/>
              </a:rPr>
              <a:t>128.100.20.20</a:t>
            </a:r>
            <a:r>
              <a:rPr lang="en-US" altLang="en-US" sz="2667" kern="1200" dirty="0">
                <a:solidFill>
                  <a:prstClr val="black"/>
                </a:solidFill>
                <a:latin typeface="Helvetica" panose="020B0604020202020204" pitchFamily="34" charset="0"/>
              </a:rPr>
              <a:t>:</a:t>
            </a:r>
            <a:r>
              <a:rPr lang="en-US" altLang="en-US" sz="2667" kern="1200" dirty="0">
                <a:solidFill>
                  <a:schemeClr val="accent1">
                    <a:lumMod val="75000"/>
                  </a:schemeClr>
                </a:solidFill>
                <a:latin typeface="Helvetica" panose="020B0604020202020204" pitchFamily="34" charset="0"/>
              </a:rPr>
              <a:t>80</a:t>
            </a:r>
          </a:p>
          <a:p>
            <a:pPr defTabSz="1219170" rtl="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667" kern="1200" dirty="0">
                <a:solidFill>
                  <a:prstClr val="black"/>
                </a:solidFill>
                <a:latin typeface="Helvetica" panose="020B0604020202020204" pitchFamily="34" charset="0"/>
              </a:rPr>
              <a:t>(i.e., the Web server)</a:t>
            </a:r>
          </a:p>
        </p:txBody>
      </p:sp>
      <p:sp>
        <p:nvSpPr>
          <p:cNvPr id="61" name="Line 12">
            <a:extLst>
              <a:ext uri="{FF2B5EF4-FFF2-40B4-BE49-F238E27FC236}">
                <a16:creationId xmlns:a16="http://schemas.microsoft.com/office/drawing/2014/main" id="{55179B3B-90E6-8BA6-1654-1161FB5A69A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0322218" y="6669120"/>
            <a:ext cx="609600" cy="304800"/>
          </a:xfrm>
          <a:prstGeom prst="line">
            <a:avLst/>
          </a:prstGeom>
          <a:noFill/>
          <a:ln w="50800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prstClr val="black"/>
              </a:solidFill>
              <a:latin typeface="Courier New" panose="02070309020205020404" pitchFamily="49" charset="0"/>
              <a:ea typeface="ＭＳ Ｐゴシック" panose="020B0600070205080204" pitchFamily="34" charset="-128"/>
            </a:endParaRPr>
          </a:p>
        </p:txBody>
      </p:sp>
      <p:sp>
        <p:nvSpPr>
          <p:cNvPr id="62" name="Oval 13">
            <a:extLst>
              <a:ext uri="{FF2B5EF4-FFF2-40B4-BE49-F238E27FC236}">
                <a16:creationId xmlns:a16="http://schemas.microsoft.com/office/drawing/2014/main" id="{DAA77376-AFFB-3DF0-3149-66E115BD4E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01418" y="6770720"/>
            <a:ext cx="1422400" cy="60960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9pPr>
          </a:lstStyle>
          <a:p>
            <a:pPr defTabSz="1219170" rtl="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133" kern="1200">
                <a:solidFill>
                  <a:prstClr val="black"/>
                </a:solidFill>
                <a:latin typeface="Helvetica" panose="020B0604020202020204" pitchFamily="34" charset="0"/>
              </a:rPr>
              <a:t>OS</a:t>
            </a:r>
          </a:p>
        </p:txBody>
      </p:sp>
      <p:sp>
        <p:nvSpPr>
          <p:cNvPr id="63" name="Oval 14">
            <a:extLst>
              <a:ext uri="{FF2B5EF4-FFF2-40B4-BE49-F238E27FC236}">
                <a16:creationId xmlns:a16="http://schemas.microsoft.com/office/drawing/2014/main" id="{969A9D59-8F2C-5AAF-22C3-B39C5C7439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6686" y="6806873"/>
            <a:ext cx="1412399" cy="634658"/>
          </a:xfrm>
          <a:prstGeom prst="ellipse">
            <a:avLst/>
          </a:prstGeom>
          <a:solidFill>
            <a:srgbClr val="FFFFFF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lIns="121907" tIns="60955" rIns="121907" bIns="60955" anchor="ctr">
            <a:spAutoFit/>
          </a:bodyPr>
          <a:lstStyle>
            <a:lvl1pPr defTabSz="912813"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1pPr>
            <a:lvl2pPr marL="37931725" indent="-37474525" defTabSz="912813"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9pPr>
          </a:lstStyle>
          <a:p>
            <a:pPr defTabSz="1217054" rtl="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133" kern="1200">
                <a:solidFill>
                  <a:prstClr val="black"/>
                </a:solidFill>
                <a:latin typeface="Helvetica" panose="020B0604020202020204" pitchFamily="34" charset="0"/>
              </a:rPr>
              <a:t>Client</a:t>
            </a:r>
          </a:p>
        </p:txBody>
      </p:sp>
    </p:spTree>
    <p:extLst>
      <p:ext uri="{BB962C8B-B14F-4D97-AF65-F5344CB8AC3E}">
        <p14:creationId xmlns:p14="http://schemas.microsoft.com/office/powerpoint/2010/main" val="294159412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 animBg="1"/>
      <p:bldP spid="28" grpId="0" animBg="1"/>
      <p:bldP spid="29" grpId="0" animBg="1"/>
      <p:bldP spid="56" grpId="0"/>
      <p:bldP spid="57" grpId="0"/>
      <p:bldP spid="58" grpId="0" animBg="1"/>
      <p:bldP spid="59" grpId="0" animBg="1"/>
      <p:bldP spid="60" grpId="0"/>
      <p:bldP spid="61" grpId="0" animBg="1"/>
      <p:bldP spid="62" grpId="0" animBg="1"/>
      <p:bldP spid="63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6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Helvetica" charset="0"/>
                <a:ea typeface="ＭＳ Ｐゴシック" charset="0"/>
                <a:cs typeface="ＭＳ Ｐゴシック" charset="0"/>
              </a:rPr>
              <a:t>TCP Header</a:t>
            </a:r>
          </a:p>
        </p:txBody>
      </p:sp>
      <p:sp>
        <p:nvSpPr>
          <p:cNvPr id="38917" name="Rectangle 4"/>
          <p:cNvSpPr>
            <a:spLocks noChangeArrowheads="1"/>
          </p:cNvSpPr>
          <p:nvPr/>
        </p:nvSpPr>
        <p:spPr bwMode="auto">
          <a:xfrm>
            <a:off x="8165677" y="2438400"/>
            <a:ext cx="3149600" cy="711200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r"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srgbClr val="000000"/>
              </a:solidFill>
              <a:latin typeface="Courier New" charset="0"/>
              <a:ea typeface="ＭＳ Ｐゴシック" charset="0"/>
            </a:endParaRPr>
          </a:p>
        </p:txBody>
      </p:sp>
      <p:sp>
        <p:nvSpPr>
          <p:cNvPr id="38918" name="Text Box 5"/>
          <p:cNvSpPr txBox="1">
            <a:spLocks noChangeArrowheads="1"/>
          </p:cNvSpPr>
          <p:nvPr/>
        </p:nvSpPr>
        <p:spPr bwMode="auto">
          <a:xfrm>
            <a:off x="8673678" y="2499784"/>
            <a:ext cx="1954381" cy="502766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 defTabSz="1219170" rtl="0" fontAlgn="base">
              <a:spcBef>
                <a:spcPct val="0"/>
              </a:spcBef>
              <a:spcAft>
                <a:spcPct val="0"/>
              </a:spcAft>
            </a:pPr>
            <a:r>
              <a:rPr lang="en-US" sz="2667" b="0" kern="1200" dirty="0">
                <a:solidFill>
                  <a:schemeClr val="tx2">
                    <a:lumMod val="60000"/>
                    <a:lumOff val="40000"/>
                  </a:schemeClr>
                </a:solidFill>
                <a:latin typeface="Arial" charset="0"/>
              </a:rPr>
              <a:t>Source port</a:t>
            </a:r>
          </a:p>
        </p:txBody>
      </p:sp>
      <p:sp>
        <p:nvSpPr>
          <p:cNvPr id="38919" name="Rectangle 6"/>
          <p:cNvSpPr>
            <a:spLocks noChangeArrowheads="1"/>
          </p:cNvSpPr>
          <p:nvPr/>
        </p:nvSpPr>
        <p:spPr bwMode="auto">
          <a:xfrm>
            <a:off x="11315277" y="2438400"/>
            <a:ext cx="3352800" cy="711200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r"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srgbClr val="000000"/>
              </a:solidFill>
              <a:latin typeface="Courier New" charset="0"/>
              <a:ea typeface="ＭＳ Ｐゴシック" charset="0"/>
            </a:endParaRPr>
          </a:p>
        </p:txBody>
      </p:sp>
      <p:sp>
        <p:nvSpPr>
          <p:cNvPr id="38920" name="Text Box 7"/>
          <p:cNvSpPr txBox="1">
            <a:spLocks noChangeArrowheads="1"/>
          </p:cNvSpPr>
          <p:nvPr/>
        </p:nvSpPr>
        <p:spPr bwMode="auto">
          <a:xfrm>
            <a:off x="11518478" y="2499784"/>
            <a:ext cx="2581156" cy="502766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 defTabSz="1219170" rtl="0" fontAlgn="base">
              <a:spcBef>
                <a:spcPct val="0"/>
              </a:spcBef>
              <a:spcAft>
                <a:spcPct val="0"/>
              </a:spcAft>
            </a:pPr>
            <a:r>
              <a:rPr lang="en-US" sz="2667" b="0" kern="1200" dirty="0">
                <a:solidFill>
                  <a:schemeClr val="tx2">
                    <a:lumMod val="60000"/>
                    <a:lumOff val="40000"/>
                  </a:schemeClr>
                </a:solidFill>
                <a:latin typeface="Arial" charset="0"/>
              </a:rPr>
              <a:t>Destination port</a:t>
            </a:r>
          </a:p>
        </p:txBody>
      </p:sp>
      <p:sp>
        <p:nvSpPr>
          <p:cNvPr id="38921" name="Rectangle 8"/>
          <p:cNvSpPr>
            <a:spLocks noChangeArrowheads="1"/>
          </p:cNvSpPr>
          <p:nvPr/>
        </p:nvSpPr>
        <p:spPr bwMode="auto">
          <a:xfrm>
            <a:off x="8165677" y="3149600"/>
            <a:ext cx="6502400" cy="609600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r"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srgbClr val="000000"/>
              </a:solidFill>
              <a:latin typeface="Courier New" charset="0"/>
              <a:ea typeface="ＭＳ Ｐゴシック" charset="0"/>
            </a:endParaRPr>
          </a:p>
        </p:txBody>
      </p:sp>
      <p:sp>
        <p:nvSpPr>
          <p:cNvPr id="38922" name="Text Box 9"/>
          <p:cNvSpPr txBox="1">
            <a:spLocks noChangeArrowheads="1"/>
          </p:cNvSpPr>
          <p:nvPr/>
        </p:nvSpPr>
        <p:spPr bwMode="auto">
          <a:xfrm>
            <a:off x="9892878" y="3210984"/>
            <a:ext cx="3148619" cy="502766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 defTabSz="1219170" rtl="0" fontAlgn="base">
              <a:spcBef>
                <a:spcPct val="0"/>
              </a:spcBef>
              <a:spcAft>
                <a:spcPct val="0"/>
              </a:spcAft>
            </a:pPr>
            <a:r>
              <a:rPr lang="en-US" sz="2667" kern="1200" dirty="0">
                <a:solidFill>
                  <a:srgbClr val="000000"/>
                </a:solidFill>
                <a:latin typeface="Arial" charset="0"/>
              </a:rPr>
              <a:t>Sequence number</a:t>
            </a:r>
          </a:p>
        </p:txBody>
      </p:sp>
      <p:sp>
        <p:nvSpPr>
          <p:cNvPr id="38923" name="Rectangle 10"/>
          <p:cNvSpPr>
            <a:spLocks noChangeArrowheads="1"/>
          </p:cNvSpPr>
          <p:nvPr/>
        </p:nvSpPr>
        <p:spPr bwMode="auto">
          <a:xfrm>
            <a:off x="8165677" y="3759200"/>
            <a:ext cx="6502400" cy="609600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r"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srgbClr val="000000"/>
              </a:solidFill>
              <a:latin typeface="Courier New" charset="0"/>
              <a:ea typeface="ＭＳ Ｐゴシック" charset="0"/>
            </a:endParaRPr>
          </a:p>
        </p:txBody>
      </p:sp>
      <p:sp>
        <p:nvSpPr>
          <p:cNvPr id="38924" name="Text Box 11"/>
          <p:cNvSpPr txBox="1">
            <a:spLocks noChangeArrowheads="1"/>
          </p:cNvSpPr>
          <p:nvPr/>
        </p:nvSpPr>
        <p:spPr bwMode="auto">
          <a:xfrm>
            <a:off x="9892878" y="3820584"/>
            <a:ext cx="2792752" cy="502766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 defTabSz="1219170" rtl="0" fontAlgn="base">
              <a:spcBef>
                <a:spcPct val="0"/>
              </a:spcBef>
              <a:spcAft>
                <a:spcPct val="0"/>
              </a:spcAft>
            </a:pPr>
            <a:r>
              <a:rPr lang="en-US" sz="2667" b="0" kern="1200">
                <a:solidFill>
                  <a:srgbClr val="000000"/>
                </a:solidFill>
                <a:latin typeface="Arial" charset="0"/>
              </a:rPr>
              <a:t>Acknowledgment</a:t>
            </a:r>
          </a:p>
        </p:txBody>
      </p:sp>
      <p:sp>
        <p:nvSpPr>
          <p:cNvPr id="38925" name="Rectangle 12"/>
          <p:cNvSpPr>
            <a:spLocks noChangeArrowheads="1"/>
          </p:cNvSpPr>
          <p:nvPr/>
        </p:nvSpPr>
        <p:spPr bwMode="auto">
          <a:xfrm>
            <a:off x="8165677" y="4368800"/>
            <a:ext cx="3251200" cy="711200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r"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srgbClr val="000000"/>
              </a:solidFill>
              <a:latin typeface="Courier New" charset="0"/>
              <a:ea typeface="ＭＳ Ｐゴシック" charset="0"/>
            </a:endParaRPr>
          </a:p>
        </p:txBody>
      </p:sp>
      <p:sp>
        <p:nvSpPr>
          <p:cNvPr id="38926" name="Rectangle 13"/>
          <p:cNvSpPr>
            <a:spLocks noChangeArrowheads="1"/>
          </p:cNvSpPr>
          <p:nvPr/>
        </p:nvSpPr>
        <p:spPr bwMode="auto">
          <a:xfrm>
            <a:off x="11416877" y="4368800"/>
            <a:ext cx="3251200" cy="711200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r"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srgbClr val="000000"/>
              </a:solidFill>
              <a:latin typeface="Courier New" charset="0"/>
              <a:ea typeface="ＭＳ Ｐゴシック" charset="0"/>
            </a:endParaRPr>
          </a:p>
        </p:txBody>
      </p:sp>
      <p:sp>
        <p:nvSpPr>
          <p:cNvPr id="38927" name="Text Box 14"/>
          <p:cNvSpPr txBox="1">
            <a:spLocks noChangeArrowheads="1"/>
          </p:cNvSpPr>
          <p:nvPr/>
        </p:nvSpPr>
        <p:spPr bwMode="auto">
          <a:xfrm>
            <a:off x="11503661" y="4466167"/>
            <a:ext cx="3038011" cy="502766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 defTabSz="1219170" rtl="0" fontAlgn="base">
              <a:spcBef>
                <a:spcPct val="0"/>
              </a:spcBef>
              <a:spcAft>
                <a:spcPct val="0"/>
              </a:spcAft>
            </a:pPr>
            <a:r>
              <a:rPr lang="en-US" sz="2667" b="0" kern="1200">
                <a:solidFill>
                  <a:srgbClr val="000000"/>
                </a:solidFill>
                <a:latin typeface="Arial" charset="0"/>
              </a:rPr>
              <a:t>Advertised window</a:t>
            </a:r>
          </a:p>
        </p:txBody>
      </p:sp>
      <p:sp>
        <p:nvSpPr>
          <p:cNvPr id="38928" name="Text Box 15"/>
          <p:cNvSpPr txBox="1">
            <a:spLocks noChangeArrowheads="1"/>
          </p:cNvSpPr>
          <p:nvPr/>
        </p:nvSpPr>
        <p:spPr bwMode="auto">
          <a:xfrm>
            <a:off x="8072544" y="4470401"/>
            <a:ext cx="1422400" cy="5027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 defTabSz="1219170" rtl="0" fontAlgn="base">
              <a:spcBef>
                <a:spcPct val="0"/>
              </a:spcBef>
              <a:spcAft>
                <a:spcPct val="0"/>
              </a:spcAft>
            </a:pPr>
            <a:r>
              <a:rPr lang="en-US" sz="2667" b="0" kern="1200">
                <a:solidFill>
                  <a:srgbClr val="000000"/>
                </a:solidFill>
                <a:latin typeface="Arial" charset="0"/>
              </a:rPr>
              <a:t>HdrLen</a:t>
            </a:r>
          </a:p>
        </p:txBody>
      </p:sp>
      <p:sp>
        <p:nvSpPr>
          <p:cNvPr id="38929" name="Line 16"/>
          <p:cNvSpPr>
            <a:spLocks noChangeShapeType="1"/>
          </p:cNvSpPr>
          <p:nvPr/>
        </p:nvSpPr>
        <p:spPr bwMode="auto">
          <a:xfrm>
            <a:off x="9384877" y="4368800"/>
            <a:ext cx="0" cy="711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pPr algn="r"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srgbClr val="000000"/>
              </a:solidFill>
              <a:latin typeface="Courier New" charset="0"/>
              <a:ea typeface="ＭＳ Ｐゴシック" charset="0"/>
            </a:endParaRPr>
          </a:p>
        </p:txBody>
      </p:sp>
      <p:sp>
        <p:nvSpPr>
          <p:cNvPr id="38930" name="Line 17"/>
          <p:cNvSpPr>
            <a:spLocks noChangeShapeType="1"/>
          </p:cNvSpPr>
          <p:nvPr/>
        </p:nvSpPr>
        <p:spPr bwMode="auto">
          <a:xfrm>
            <a:off x="9994477" y="4368800"/>
            <a:ext cx="0" cy="711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pPr algn="r"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srgbClr val="000000"/>
              </a:solidFill>
              <a:latin typeface="Courier New" charset="0"/>
              <a:ea typeface="ＭＳ Ｐゴシック" charset="0"/>
            </a:endParaRPr>
          </a:p>
        </p:txBody>
      </p:sp>
      <p:sp>
        <p:nvSpPr>
          <p:cNvPr id="38931" name="Text Box 18"/>
          <p:cNvSpPr txBox="1">
            <a:spLocks noChangeArrowheads="1"/>
          </p:cNvSpPr>
          <p:nvPr/>
        </p:nvSpPr>
        <p:spPr bwMode="auto">
          <a:xfrm>
            <a:off x="10278111" y="4485217"/>
            <a:ext cx="1021433" cy="502766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 defTabSz="1219170" rtl="0" fontAlgn="base">
              <a:spcBef>
                <a:spcPct val="0"/>
              </a:spcBef>
              <a:spcAft>
                <a:spcPct val="0"/>
              </a:spcAft>
            </a:pPr>
            <a:r>
              <a:rPr lang="en-US" sz="2667" b="0" kern="1200">
                <a:solidFill>
                  <a:srgbClr val="000000"/>
                </a:solidFill>
                <a:latin typeface="Arial" charset="0"/>
              </a:rPr>
              <a:t>Flags</a:t>
            </a:r>
          </a:p>
        </p:txBody>
      </p:sp>
      <p:sp>
        <p:nvSpPr>
          <p:cNvPr id="38932" name="Text Box 19"/>
          <p:cNvSpPr txBox="1">
            <a:spLocks noChangeArrowheads="1"/>
          </p:cNvSpPr>
          <p:nvPr/>
        </p:nvSpPr>
        <p:spPr bwMode="auto">
          <a:xfrm>
            <a:off x="9486478" y="4531784"/>
            <a:ext cx="375424" cy="502766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 defTabSz="1219170" rtl="0" fontAlgn="base">
              <a:spcBef>
                <a:spcPct val="0"/>
              </a:spcBef>
              <a:spcAft>
                <a:spcPct val="0"/>
              </a:spcAft>
            </a:pPr>
            <a:r>
              <a:rPr lang="en-US" sz="2667" b="0" kern="1200">
                <a:solidFill>
                  <a:srgbClr val="000000"/>
                </a:solidFill>
                <a:latin typeface="Arial" charset="0"/>
              </a:rPr>
              <a:t>0</a:t>
            </a:r>
          </a:p>
        </p:txBody>
      </p:sp>
      <p:sp>
        <p:nvSpPr>
          <p:cNvPr id="38933" name="Rectangle 20"/>
          <p:cNvSpPr>
            <a:spLocks noChangeArrowheads="1"/>
          </p:cNvSpPr>
          <p:nvPr/>
        </p:nvSpPr>
        <p:spPr bwMode="auto">
          <a:xfrm>
            <a:off x="8165677" y="5080000"/>
            <a:ext cx="3251200" cy="711200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r"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srgbClr val="000000"/>
              </a:solidFill>
              <a:latin typeface="Courier New" charset="0"/>
              <a:ea typeface="ＭＳ Ｐゴシック" charset="0"/>
            </a:endParaRPr>
          </a:p>
        </p:txBody>
      </p:sp>
      <p:sp>
        <p:nvSpPr>
          <p:cNvPr id="38934" name="Rectangle 21"/>
          <p:cNvSpPr>
            <a:spLocks noChangeArrowheads="1"/>
          </p:cNvSpPr>
          <p:nvPr/>
        </p:nvSpPr>
        <p:spPr bwMode="auto">
          <a:xfrm>
            <a:off x="11416877" y="5080000"/>
            <a:ext cx="3251200" cy="711200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r"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srgbClr val="000000"/>
              </a:solidFill>
              <a:latin typeface="Courier New" charset="0"/>
              <a:ea typeface="ＭＳ Ｐゴシック" charset="0"/>
            </a:endParaRPr>
          </a:p>
        </p:txBody>
      </p:sp>
      <p:sp>
        <p:nvSpPr>
          <p:cNvPr id="38935" name="Text Box 22"/>
          <p:cNvSpPr txBox="1">
            <a:spLocks noChangeArrowheads="1"/>
          </p:cNvSpPr>
          <p:nvPr/>
        </p:nvSpPr>
        <p:spPr bwMode="auto">
          <a:xfrm>
            <a:off x="8652511" y="5196417"/>
            <a:ext cx="1803699" cy="502766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 defTabSz="1219170" rtl="0" fontAlgn="base">
              <a:spcBef>
                <a:spcPct val="0"/>
              </a:spcBef>
              <a:spcAft>
                <a:spcPct val="0"/>
              </a:spcAft>
            </a:pPr>
            <a:r>
              <a:rPr lang="en-US" sz="2667" b="0" kern="1200" dirty="0">
                <a:solidFill>
                  <a:schemeClr val="tx2">
                    <a:lumMod val="60000"/>
                    <a:lumOff val="40000"/>
                  </a:schemeClr>
                </a:solidFill>
                <a:latin typeface="Arial" charset="0"/>
              </a:rPr>
              <a:t>Checksum</a:t>
            </a:r>
          </a:p>
        </p:txBody>
      </p:sp>
      <p:sp>
        <p:nvSpPr>
          <p:cNvPr id="38936" name="Text Box 23"/>
          <p:cNvSpPr txBox="1">
            <a:spLocks noChangeArrowheads="1"/>
          </p:cNvSpPr>
          <p:nvPr/>
        </p:nvSpPr>
        <p:spPr bwMode="auto">
          <a:xfrm>
            <a:off x="11802111" y="5196417"/>
            <a:ext cx="2353529" cy="502766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 defTabSz="1219170" rtl="0" fontAlgn="base">
              <a:spcBef>
                <a:spcPct val="0"/>
              </a:spcBef>
              <a:spcAft>
                <a:spcPct val="0"/>
              </a:spcAft>
            </a:pPr>
            <a:r>
              <a:rPr lang="en-US" sz="2667" b="0" kern="1200">
                <a:solidFill>
                  <a:srgbClr val="000000"/>
                </a:solidFill>
                <a:latin typeface="Arial" charset="0"/>
              </a:rPr>
              <a:t>Urgent pointer</a:t>
            </a:r>
          </a:p>
        </p:txBody>
      </p:sp>
      <p:sp>
        <p:nvSpPr>
          <p:cNvPr id="38937" name="Rectangle 24"/>
          <p:cNvSpPr>
            <a:spLocks noChangeArrowheads="1"/>
          </p:cNvSpPr>
          <p:nvPr/>
        </p:nvSpPr>
        <p:spPr bwMode="auto">
          <a:xfrm>
            <a:off x="8165677" y="5791200"/>
            <a:ext cx="6502400" cy="609600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r"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srgbClr val="000000"/>
              </a:solidFill>
              <a:latin typeface="Courier New" charset="0"/>
              <a:ea typeface="ＭＳ Ｐゴシック" charset="0"/>
            </a:endParaRPr>
          </a:p>
        </p:txBody>
      </p:sp>
      <p:sp>
        <p:nvSpPr>
          <p:cNvPr id="38938" name="Text Box 25"/>
          <p:cNvSpPr txBox="1">
            <a:spLocks noChangeArrowheads="1"/>
          </p:cNvSpPr>
          <p:nvPr/>
        </p:nvSpPr>
        <p:spPr bwMode="auto">
          <a:xfrm>
            <a:off x="10096077" y="5852584"/>
            <a:ext cx="2885726" cy="502766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 defTabSz="1219170" rtl="0" fontAlgn="base">
              <a:spcBef>
                <a:spcPct val="0"/>
              </a:spcBef>
              <a:spcAft>
                <a:spcPct val="0"/>
              </a:spcAft>
            </a:pPr>
            <a:r>
              <a:rPr lang="en-US" sz="2667" b="0" kern="1200">
                <a:solidFill>
                  <a:srgbClr val="000000"/>
                </a:solidFill>
                <a:latin typeface="Arial" charset="0"/>
              </a:rPr>
              <a:t>Options (variable)</a:t>
            </a:r>
          </a:p>
        </p:txBody>
      </p:sp>
      <p:sp>
        <p:nvSpPr>
          <p:cNvPr id="38939" name="Rectangle 26"/>
          <p:cNvSpPr>
            <a:spLocks noChangeArrowheads="1"/>
          </p:cNvSpPr>
          <p:nvPr/>
        </p:nvSpPr>
        <p:spPr bwMode="auto">
          <a:xfrm>
            <a:off x="8165677" y="6400800"/>
            <a:ext cx="6502400" cy="1524000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defTabSz="1219170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3200" kern="1200">
                <a:solidFill>
                  <a:srgbClr val="FFFFFF"/>
                </a:solidFill>
                <a:latin typeface="Arial" charset="0"/>
                <a:ea typeface="ＭＳ Ｐゴシック" charset="0"/>
              </a:rPr>
              <a:t>Data</a:t>
            </a:r>
          </a:p>
        </p:txBody>
      </p:sp>
      <p:sp>
        <p:nvSpPr>
          <p:cNvPr id="38940" name="Text Box 27"/>
          <p:cNvSpPr txBox="1">
            <a:spLocks noChangeArrowheads="1"/>
          </p:cNvSpPr>
          <p:nvPr/>
        </p:nvSpPr>
        <p:spPr bwMode="auto">
          <a:xfrm>
            <a:off x="1778000" y="2540000"/>
            <a:ext cx="5090160" cy="9131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 defTabSz="1219170" rtl="0" fontAlgn="base">
              <a:spcBef>
                <a:spcPct val="0"/>
              </a:spcBef>
              <a:spcAft>
                <a:spcPct val="0"/>
              </a:spcAft>
            </a:pPr>
            <a:r>
              <a:rPr lang="en-US" sz="2667" b="0" kern="1200" dirty="0">
                <a:latin typeface="Arial" charset="0"/>
              </a:rPr>
              <a:t>Starting </a:t>
            </a:r>
            <a:r>
              <a:rPr lang="en-US" sz="2667" kern="1200" dirty="0">
                <a:latin typeface="Arial" charset="0"/>
              </a:rPr>
              <a:t>byte offset </a:t>
            </a:r>
            <a:r>
              <a:rPr lang="en-US" sz="2667" b="0" kern="1200" dirty="0">
                <a:latin typeface="Arial" charset="0"/>
              </a:rPr>
              <a:t>of data carried in this segment</a:t>
            </a:r>
          </a:p>
        </p:txBody>
      </p:sp>
      <p:sp>
        <p:nvSpPr>
          <p:cNvPr id="38941" name="Oval 28"/>
          <p:cNvSpPr>
            <a:spLocks noChangeArrowheads="1"/>
          </p:cNvSpPr>
          <p:nvPr/>
        </p:nvSpPr>
        <p:spPr bwMode="auto">
          <a:xfrm>
            <a:off x="7782560" y="3048000"/>
            <a:ext cx="7315200" cy="812800"/>
          </a:xfrm>
          <a:prstGeom prst="ellipse">
            <a:avLst/>
          </a:prstGeom>
          <a:noFill/>
          <a:ln w="25400">
            <a:solidFill>
              <a:srgbClr val="FF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r"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srgbClr val="FF6600"/>
              </a:solidFill>
              <a:latin typeface="Courier New" charset="0"/>
              <a:ea typeface="ＭＳ Ｐゴシック" charset="0"/>
            </a:endParaRPr>
          </a:p>
        </p:txBody>
      </p:sp>
      <p:cxnSp>
        <p:nvCxnSpPr>
          <p:cNvPr id="38942" name="AutoShape 29"/>
          <p:cNvCxnSpPr>
            <a:cxnSpLocks noChangeShapeType="1"/>
            <a:stCxn id="38940" idx="3"/>
            <a:endCxn id="38941" idx="2"/>
          </p:cNvCxnSpPr>
          <p:nvPr/>
        </p:nvCxnSpPr>
        <p:spPr bwMode="auto">
          <a:xfrm>
            <a:off x="6868160" y="2996600"/>
            <a:ext cx="914400" cy="457800"/>
          </a:xfrm>
          <a:prstGeom prst="straightConnector1">
            <a:avLst/>
          </a:prstGeom>
          <a:noFill/>
          <a:ln w="28575">
            <a:solidFill>
              <a:srgbClr val="FF66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EAAC54-011C-3DE9-5031-B1F4A1F3AE3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308002"/>
      </p:ext>
    </p:extLst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675" name="Rectangle 3"/>
          <p:cNvSpPr>
            <a:spLocks noGrp="1" noChangeArrowheads="1"/>
          </p:cNvSpPr>
          <p:nvPr>
            <p:ph type="body" idx="11"/>
          </p:nvPr>
        </p:nvSpPr>
        <p:spPr/>
        <p:txBody>
          <a:bodyPr/>
          <a:lstStyle/>
          <a:p>
            <a:pPr>
              <a:buSzPct val="75000"/>
            </a:pP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Sender sends packet </a:t>
            </a:r>
          </a:p>
          <a:p>
            <a:pPr lvl="1">
              <a:buSzPct val="75000"/>
            </a:pPr>
            <a:r>
              <a:rPr lang="en-US" sz="2667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Data starts with sequence number X</a:t>
            </a:r>
          </a:p>
          <a:p>
            <a:pPr lvl="1">
              <a:buSzPct val="75000"/>
            </a:pPr>
            <a:r>
              <a:rPr lang="en-US" sz="2667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Packet contains B bytes [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X, X+1, X+2, ….X+B-1]</a:t>
            </a:r>
          </a:p>
          <a:p>
            <a:pPr lvl="8">
              <a:buSzPct val="75000"/>
            </a:pPr>
            <a:endParaRPr lang="en-US" sz="2133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SzPct val="75000"/>
            </a:pP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Upon receipt of packet, receiver sends an ACK</a:t>
            </a:r>
          </a:p>
          <a:p>
            <a:pPr lvl="1">
              <a:buSzPct val="75000"/>
            </a:pPr>
            <a:r>
              <a:rPr lang="en-US" sz="2667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If all data prior to X already received:</a:t>
            </a:r>
          </a:p>
          <a:p>
            <a:pPr lvl="2">
              <a:buSzPct val="75000"/>
            </a:pP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ACK acknowledges </a:t>
            </a:r>
            <a:r>
              <a:rPr lang="en-US" sz="24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X+B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(because that is next expected byte)</a:t>
            </a:r>
          </a:p>
          <a:p>
            <a:pPr lvl="1">
              <a:buSzPct val="75000"/>
            </a:pPr>
            <a:r>
              <a:rPr lang="en-US" sz="2667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If highest in-order byte received is Y </a:t>
            </a:r>
            <a:r>
              <a:rPr lang="en-US" sz="2667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s.t.</a:t>
            </a:r>
            <a:r>
              <a:rPr lang="en-US" sz="2667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(Y+1) &lt; X</a:t>
            </a:r>
          </a:p>
          <a:p>
            <a:pPr lvl="2">
              <a:buSzPct val="75000"/>
            </a:pP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ACK acknowledges </a:t>
            </a:r>
            <a:r>
              <a:rPr lang="en-US" sz="24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Y+1</a:t>
            </a:r>
          </a:p>
          <a:p>
            <a:pPr lvl="2">
              <a:buSzPct val="75000"/>
            </a:pP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Even if this has been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ACKed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before</a:t>
            </a:r>
          </a:p>
          <a:p>
            <a:pPr lvl="8">
              <a:buSzPct val="75000"/>
            </a:pPr>
            <a:endParaRPr lang="en-US" sz="2133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301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ACKing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and Sequence Numbers</a:t>
            </a:r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445B1E6D-C29B-F96F-BFC0-9A33EDBAB62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90556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6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6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6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6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6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6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6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67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67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4675" grpId="0" uiExpand="1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sz="3200" dirty="0"/>
              <a:t>Sender: </a:t>
            </a:r>
            <a:r>
              <a:rPr lang="en-US" sz="3200" dirty="0" err="1"/>
              <a:t>seqno</a:t>
            </a:r>
            <a:r>
              <a:rPr lang="en-US" sz="3200" dirty="0"/>
              <a:t>=X, length=B</a:t>
            </a:r>
          </a:p>
          <a:p>
            <a:r>
              <a:rPr lang="en-US" sz="3200" dirty="0"/>
              <a:t>Receiver: ACK=X+B</a:t>
            </a:r>
          </a:p>
          <a:p>
            <a:r>
              <a:rPr lang="en-US" sz="3200" dirty="0"/>
              <a:t>Sender: </a:t>
            </a:r>
            <a:r>
              <a:rPr lang="en-US" sz="3200" dirty="0" err="1"/>
              <a:t>seqno</a:t>
            </a:r>
            <a:r>
              <a:rPr lang="en-US" sz="3200" dirty="0"/>
              <a:t>=X+B, length=B</a:t>
            </a:r>
          </a:p>
          <a:p>
            <a:r>
              <a:rPr lang="en-US" sz="3200" dirty="0"/>
              <a:t>Receiver: ACK=X+2B</a:t>
            </a:r>
          </a:p>
          <a:p>
            <a:r>
              <a:rPr lang="en-US" sz="3200" dirty="0"/>
              <a:t>Sender: </a:t>
            </a:r>
            <a:r>
              <a:rPr lang="en-US" sz="3200" dirty="0" err="1"/>
              <a:t>seqno</a:t>
            </a:r>
            <a:r>
              <a:rPr lang="en-US" sz="3200" dirty="0"/>
              <a:t>=X+2B, length=B</a:t>
            </a:r>
          </a:p>
          <a:p>
            <a:endParaRPr lang="en-US" sz="3200" dirty="0"/>
          </a:p>
          <a:p>
            <a:r>
              <a:rPr lang="en-US" sz="3200" dirty="0" err="1"/>
              <a:t>Seqno</a:t>
            </a:r>
            <a:r>
              <a:rPr lang="en-US" sz="3200" dirty="0"/>
              <a:t> of next packet is same as last ACK field</a:t>
            </a:r>
          </a:p>
          <a:p>
            <a:endParaRPr lang="en-US" sz="32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 Pattern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EA1620-5D29-F729-337B-63CA16A8A3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18600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Slide Number Placeholder 5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667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50574369" indent="-49964784" eaLnBrk="0" hangingPunct="0">
              <a:defRPr sz="2667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667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667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667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609585" eaLnBrk="0" fontAlgn="base" hangingPunct="0">
              <a:spcBef>
                <a:spcPct val="0"/>
              </a:spcBef>
              <a:spcAft>
                <a:spcPct val="0"/>
              </a:spcAft>
              <a:defRPr sz="2667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1219170" eaLnBrk="0" fontAlgn="base" hangingPunct="0">
              <a:spcBef>
                <a:spcPct val="0"/>
              </a:spcBef>
              <a:spcAft>
                <a:spcPct val="0"/>
              </a:spcAft>
              <a:defRPr sz="2667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828754" eaLnBrk="0" fontAlgn="base" hangingPunct="0">
              <a:spcBef>
                <a:spcPct val="0"/>
              </a:spcBef>
              <a:spcAft>
                <a:spcPct val="0"/>
              </a:spcAft>
              <a:defRPr sz="2667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2438339" eaLnBrk="0" fontAlgn="base" hangingPunct="0">
              <a:spcBef>
                <a:spcPct val="0"/>
              </a:spcBef>
              <a:spcAft>
                <a:spcPct val="0"/>
              </a:spcAft>
              <a:defRPr sz="2667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r" defTabSz="1219170" rtl="0" eaLnBrk="1" fontAlgn="base" hangingPunct="1">
              <a:spcBef>
                <a:spcPct val="0"/>
              </a:spcBef>
              <a:spcAft>
                <a:spcPct val="0"/>
              </a:spcAft>
            </a:pPr>
            <a:fld id="{55F2E674-B56D-884F-BD9A-B1A8A45FA859}" type="slidenum">
              <a:rPr lang="en-US" sz="1867" b="0" kern="1200">
                <a:solidFill>
                  <a:srgbClr val="000000"/>
                </a:solidFill>
                <a:latin typeface="Times New Roman" charset="0"/>
              </a:rPr>
              <a:pPr algn="r" defTabSz="1219170" rtl="0" eaLnBrk="1" fontAlgn="base" hangingPunct="1">
                <a:spcBef>
                  <a:spcPct val="0"/>
                </a:spcBef>
                <a:spcAft>
                  <a:spcPct val="0"/>
                </a:spcAft>
              </a:pPr>
              <a:t>43</a:t>
            </a:fld>
            <a:endParaRPr lang="en-US" sz="1867" b="0" kern="120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40964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Helvetica" charset="0"/>
                <a:ea typeface="ＭＳ Ｐゴシック" charset="0"/>
                <a:cs typeface="ＭＳ Ｐゴシック" charset="0"/>
              </a:rPr>
              <a:t>TCP Header</a:t>
            </a:r>
          </a:p>
        </p:txBody>
      </p:sp>
      <p:sp>
        <p:nvSpPr>
          <p:cNvPr id="40965" name="Rectangle 4"/>
          <p:cNvSpPr>
            <a:spLocks noChangeArrowheads="1"/>
          </p:cNvSpPr>
          <p:nvPr/>
        </p:nvSpPr>
        <p:spPr bwMode="auto">
          <a:xfrm>
            <a:off x="9191837" y="2438400"/>
            <a:ext cx="3149600" cy="711200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r"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srgbClr val="FF6600"/>
              </a:solidFill>
              <a:latin typeface="Courier New" charset="0"/>
              <a:ea typeface="ＭＳ Ｐゴシック" charset="0"/>
            </a:endParaRPr>
          </a:p>
        </p:txBody>
      </p:sp>
      <p:sp>
        <p:nvSpPr>
          <p:cNvPr id="40966" name="Text Box 5"/>
          <p:cNvSpPr txBox="1">
            <a:spLocks noChangeArrowheads="1"/>
          </p:cNvSpPr>
          <p:nvPr/>
        </p:nvSpPr>
        <p:spPr bwMode="auto">
          <a:xfrm>
            <a:off x="9699838" y="2499784"/>
            <a:ext cx="1954381" cy="502766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 defTabSz="1219170" rtl="0" fontAlgn="base">
              <a:spcBef>
                <a:spcPct val="0"/>
              </a:spcBef>
              <a:spcAft>
                <a:spcPct val="0"/>
              </a:spcAft>
            </a:pPr>
            <a:r>
              <a:rPr lang="en-US" sz="2667" b="0" kern="1200" dirty="0">
                <a:solidFill>
                  <a:schemeClr val="tx2">
                    <a:lumMod val="60000"/>
                    <a:lumOff val="40000"/>
                  </a:schemeClr>
                </a:solidFill>
                <a:latin typeface="Arial" charset="0"/>
              </a:rPr>
              <a:t>Source port</a:t>
            </a:r>
          </a:p>
        </p:txBody>
      </p:sp>
      <p:sp>
        <p:nvSpPr>
          <p:cNvPr id="40967" name="Rectangle 6"/>
          <p:cNvSpPr>
            <a:spLocks noChangeArrowheads="1"/>
          </p:cNvSpPr>
          <p:nvPr/>
        </p:nvSpPr>
        <p:spPr bwMode="auto">
          <a:xfrm>
            <a:off x="12341437" y="2438400"/>
            <a:ext cx="3352800" cy="711200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r"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srgbClr val="000000"/>
              </a:solidFill>
              <a:latin typeface="Courier New" charset="0"/>
              <a:ea typeface="ＭＳ Ｐゴシック" charset="0"/>
            </a:endParaRPr>
          </a:p>
        </p:txBody>
      </p:sp>
      <p:sp>
        <p:nvSpPr>
          <p:cNvPr id="40968" name="Text Box 7"/>
          <p:cNvSpPr txBox="1">
            <a:spLocks noChangeArrowheads="1"/>
          </p:cNvSpPr>
          <p:nvPr/>
        </p:nvSpPr>
        <p:spPr bwMode="auto">
          <a:xfrm>
            <a:off x="12544638" y="2499784"/>
            <a:ext cx="2581156" cy="502766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 defTabSz="1219170" rtl="0" fontAlgn="base">
              <a:spcBef>
                <a:spcPct val="0"/>
              </a:spcBef>
              <a:spcAft>
                <a:spcPct val="0"/>
              </a:spcAft>
            </a:pPr>
            <a:r>
              <a:rPr lang="en-US" sz="2667" b="0" kern="1200" dirty="0">
                <a:solidFill>
                  <a:schemeClr val="tx2">
                    <a:lumMod val="60000"/>
                    <a:lumOff val="40000"/>
                  </a:schemeClr>
                </a:solidFill>
                <a:latin typeface="Arial" charset="0"/>
              </a:rPr>
              <a:t>Destination port</a:t>
            </a:r>
          </a:p>
        </p:txBody>
      </p:sp>
      <p:sp>
        <p:nvSpPr>
          <p:cNvPr id="40969" name="Rectangle 8"/>
          <p:cNvSpPr>
            <a:spLocks noChangeArrowheads="1"/>
          </p:cNvSpPr>
          <p:nvPr/>
        </p:nvSpPr>
        <p:spPr bwMode="auto">
          <a:xfrm>
            <a:off x="9191837" y="3149600"/>
            <a:ext cx="6502400" cy="609600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r"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srgbClr val="000000"/>
              </a:solidFill>
              <a:latin typeface="Courier New" charset="0"/>
              <a:ea typeface="ＭＳ Ｐゴシック" charset="0"/>
            </a:endParaRPr>
          </a:p>
        </p:txBody>
      </p:sp>
      <p:sp>
        <p:nvSpPr>
          <p:cNvPr id="40970" name="Text Box 9"/>
          <p:cNvSpPr txBox="1">
            <a:spLocks noChangeArrowheads="1"/>
          </p:cNvSpPr>
          <p:nvPr/>
        </p:nvSpPr>
        <p:spPr bwMode="auto">
          <a:xfrm>
            <a:off x="10919038" y="3210984"/>
            <a:ext cx="2985113" cy="502766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 defTabSz="1219170" rtl="0" fontAlgn="base">
              <a:spcBef>
                <a:spcPct val="0"/>
              </a:spcBef>
              <a:spcAft>
                <a:spcPct val="0"/>
              </a:spcAft>
            </a:pPr>
            <a:r>
              <a:rPr lang="en-US" sz="2667" b="0" kern="1200" dirty="0">
                <a:solidFill>
                  <a:schemeClr val="tx2">
                    <a:lumMod val="60000"/>
                    <a:lumOff val="40000"/>
                  </a:schemeClr>
                </a:solidFill>
                <a:latin typeface="Arial" charset="0"/>
              </a:rPr>
              <a:t>Sequence number</a:t>
            </a:r>
          </a:p>
        </p:txBody>
      </p:sp>
      <p:sp>
        <p:nvSpPr>
          <p:cNvPr id="40971" name="Rectangle 10"/>
          <p:cNvSpPr>
            <a:spLocks noChangeArrowheads="1"/>
          </p:cNvSpPr>
          <p:nvPr/>
        </p:nvSpPr>
        <p:spPr bwMode="auto">
          <a:xfrm>
            <a:off x="9191837" y="3759200"/>
            <a:ext cx="6502400" cy="609600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r"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srgbClr val="000000"/>
              </a:solidFill>
              <a:latin typeface="Courier New" charset="0"/>
              <a:ea typeface="ＭＳ Ｐゴシック" charset="0"/>
            </a:endParaRPr>
          </a:p>
        </p:txBody>
      </p:sp>
      <p:sp>
        <p:nvSpPr>
          <p:cNvPr id="40972" name="Text Box 11"/>
          <p:cNvSpPr txBox="1">
            <a:spLocks noChangeArrowheads="1"/>
          </p:cNvSpPr>
          <p:nvPr/>
        </p:nvSpPr>
        <p:spPr bwMode="auto">
          <a:xfrm>
            <a:off x="10919038" y="3820584"/>
            <a:ext cx="3015569" cy="502766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 defTabSz="1219170" rtl="0" fontAlgn="base">
              <a:spcBef>
                <a:spcPct val="0"/>
              </a:spcBef>
              <a:spcAft>
                <a:spcPct val="0"/>
              </a:spcAft>
            </a:pPr>
            <a:r>
              <a:rPr lang="en-US" sz="2667" kern="1200" dirty="0">
                <a:solidFill>
                  <a:srgbClr val="000000"/>
                </a:solidFill>
                <a:latin typeface="Arial" charset="0"/>
              </a:rPr>
              <a:t>Acknowledgment</a:t>
            </a:r>
          </a:p>
        </p:txBody>
      </p:sp>
      <p:sp>
        <p:nvSpPr>
          <p:cNvPr id="40973" name="Rectangle 12"/>
          <p:cNvSpPr>
            <a:spLocks noChangeArrowheads="1"/>
          </p:cNvSpPr>
          <p:nvPr/>
        </p:nvSpPr>
        <p:spPr bwMode="auto">
          <a:xfrm>
            <a:off x="9191837" y="4368800"/>
            <a:ext cx="3251200" cy="711200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r"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srgbClr val="000000"/>
              </a:solidFill>
              <a:latin typeface="Courier New" charset="0"/>
              <a:ea typeface="ＭＳ Ｐゴシック" charset="0"/>
            </a:endParaRPr>
          </a:p>
        </p:txBody>
      </p:sp>
      <p:sp>
        <p:nvSpPr>
          <p:cNvPr id="40974" name="Rectangle 13"/>
          <p:cNvSpPr>
            <a:spLocks noChangeArrowheads="1"/>
          </p:cNvSpPr>
          <p:nvPr/>
        </p:nvSpPr>
        <p:spPr bwMode="auto">
          <a:xfrm>
            <a:off x="12443037" y="4368800"/>
            <a:ext cx="3251200" cy="711200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r"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srgbClr val="000000"/>
              </a:solidFill>
              <a:latin typeface="Courier New" charset="0"/>
              <a:ea typeface="ＭＳ Ｐゴシック" charset="0"/>
            </a:endParaRPr>
          </a:p>
        </p:txBody>
      </p:sp>
      <p:sp>
        <p:nvSpPr>
          <p:cNvPr id="40975" name="Text Box 14"/>
          <p:cNvSpPr txBox="1">
            <a:spLocks noChangeArrowheads="1"/>
          </p:cNvSpPr>
          <p:nvPr/>
        </p:nvSpPr>
        <p:spPr bwMode="auto">
          <a:xfrm>
            <a:off x="12529821" y="4466167"/>
            <a:ext cx="3038011" cy="502766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 defTabSz="1219170" rtl="0" fontAlgn="base">
              <a:spcBef>
                <a:spcPct val="0"/>
              </a:spcBef>
              <a:spcAft>
                <a:spcPct val="0"/>
              </a:spcAft>
            </a:pPr>
            <a:r>
              <a:rPr lang="en-US" sz="2667" b="0" kern="1200">
                <a:solidFill>
                  <a:srgbClr val="000000"/>
                </a:solidFill>
                <a:latin typeface="Arial" charset="0"/>
              </a:rPr>
              <a:t>Advertised window</a:t>
            </a:r>
          </a:p>
        </p:txBody>
      </p:sp>
      <p:sp>
        <p:nvSpPr>
          <p:cNvPr id="40976" name="Text Box 15"/>
          <p:cNvSpPr txBox="1">
            <a:spLocks noChangeArrowheads="1"/>
          </p:cNvSpPr>
          <p:nvPr/>
        </p:nvSpPr>
        <p:spPr bwMode="auto">
          <a:xfrm>
            <a:off x="9098704" y="4470401"/>
            <a:ext cx="1422400" cy="5027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 defTabSz="1219170" rtl="0" fontAlgn="base">
              <a:spcBef>
                <a:spcPct val="0"/>
              </a:spcBef>
              <a:spcAft>
                <a:spcPct val="0"/>
              </a:spcAft>
            </a:pPr>
            <a:r>
              <a:rPr lang="en-US" sz="2667" b="0" kern="1200">
                <a:solidFill>
                  <a:srgbClr val="000000"/>
                </a:solidFill>
                <a:latin typeface="Arial" charset="0"/>
              </a:rPr>
              <a:t>HdrLen</a:t>
            </a:r>
          </a:p>
        </p:txBody>
      </p:sp>
      <p:sp>
        <p:nvSpPr>
          <p:cNvPr id="40977" name="Line 16"/>
          <p:cNvSpPr>
            <a:spLocks noChangeShapeType="1"/>
          </p:cNvSpPr>
          <p:nvPr/>
        </p:nvSpPr>
        <p:spPr bwMode="auto">
          <a:xfrm>
            <a:off x="10411037" y="4368800"/>
            <a:ext cx="0" cy="711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pPr algn="r"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srgbClr val="000000"/>
              </a:solidFill>
              <a:latin typeface="Courier New" charset="0"/>
              <a:ea typeface="ＭＳ Ｐゴシック" charset="0"/>
            </a:endParaRPr>
          </a:p>
        </p:txBody>
      </p:sp>
      <p:sp>
        <p:nvSpPr>
          <p:cNvPr id="40978" name="Line 17"/>
          <p:cNvSpPr>
            <a:spLocks noChangeShapeType="1"/>
          </p:cNvSpPr>
          <p:nvPr/>
        </p:nvSpPr>
        <p:spPr bwMode="auto">
          <a:xfrm>
            <a:off x="11020637" y="4368800"/>
            <a:ext cx="0" cy="711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pPr algn="r"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srgbClr val="000000"/>
              </a:solidFill>
              <a:latin typeface="Courier New" charset="0"/>
              <a:ea typeface="ＭＳ Ｐゴシック" charset="0"/>
            </a:endParaRPr>
          </a:p>
        </p:txBody>
      </p:sp>
      <p:sp>
        <p:nvSpPr>
          <p:cNvPr id="40979" name="Text Box 18"/>
          <p:cNvSpPr txBox="1">
            <a:spLocks noChangeArrowheads="1"/>
          </p:cNvSpPr>
          <p:nvPr/>
        </p:nvSpPr>
        <p:spPr bwMode="auto">
          <a:xfrm>
            <a:off x="11304271" y="4485217"/>
            <a:ext cx="1021433" cy="502766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 defTabSz="1219170" rtl="0" fontAlgn="base">
              <a:spcBef>
                <a:spcPct val="0"/>
              </a:spcBef>
              <a:spcAft>
                <a:spcPct val="0"/>
              </a:spcAft>
            </a:pPr>
            <a:r>
              <a:rPr lang="en-US" sz="2667" b="0" kern="1200">
                <a:solidFill>
                  <a:srgbClr val="000000"/>
                </a:solidFill>
                <a:latin typeface="Arial" charset="0"/>
              </a:rPr>
              <a:t>Flags</a:t>
            </a:r>
          </a:p>
        </p:txBody>
      </p:sp>
      <p:sp>
        <p:nvSpPr>
          <p:cNvPr id="40980" name="Text Box 19"/>
          <p:cNvSpPr txBox="1">
            <a:spLocks noChangeArrowheads="1"/>
          </p:cNvSpPr>
          <p:nvPr/>
        </p:nvSpPr>
        <p:spPr bwMode="auto">
          <a:xfrm>
            <a:off x="10512638" y="4531784"/>
            <a:ext cx="375424" cy="502766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 defTabSz="1219170" rtl="0" fontAlgn="base">
              <a:spcBef>
                <a:spcPct val="0"/>
              </a:spcBef>
              <a:spcAft>
                <a:spcPct val="0"/>
              </a:spcAft>
            </a:pPr>
            <a:r>
              <a:rPr lang="en-US" sz="2667" b="0" kern="1200">
                <a:solidFill>
                  <a:srgbClr val="000000"/>
                </a:solidFill>
                <a:latin typeface="Arial" charset="0"/>
              </a:rPr>
              <a:t>0</a:t>
            </a:r>
          </a:p>
        </p:txBody>
      </p:sp>
      <p:sp>
        <p:nvSpPr>
          <p:cNvPr id="40981" name="Rectangle 20"/>
          <p:cNvSpPr>
            <a:spLocks noChangeArrowheads="1"/>
          </p:cNvSpPr>
          <p:nvPr/>
        </p:nvSpPr>
        <p:spPr bwMode="auto">
          <a:xfrm>
            <a:off x="9191837" y="5080000"/>
            <a:ext cx="3251200" cy="711200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r"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srgbClr val="000000"/>
              </a:solidFill>
              <a:latin typeface="Courier New" charset="0"/>
              <a:ea typeface="ＭＳ Ｐゴシック" charset="0"/>
            </a:endParaRPr>
          </a:p>
        </p:txBody>
      </p:sp>
      <p:sp>
        <p:nvSpPr>
          <p:cNvPr id="40982" name="Rectangle 21"/>
          <p:cNvSpPr>
            <a:spLocks noChangeArrowheads="1"/>
          </p:cNvSpPr>
          <p:nvPr/>
        </p:nvSpPr>
        <p:spPr bwMode="auto">
          <a:xfrm>
            <a:off x="12443037" y="5080000"/>
            <a:ext cx="3251200" cy="711200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r"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srgbClr val="000000"/>
              </a:solidFill>
              <a:latin typeface="Courier New" charset="0"/>
              <a:ea typeface="ＭＳ Ｐゴシック" charset="0"/>
            </a:endParaRPr>
          </a:p>
        </p:txBody>
      </p:sp>
      <p:sp>
        <p:nvSpPr>
          <p:cNvPr id="40983" name="Text Box 22"/>
          <p:cNvSpPr txBox="1">
            <a:spLocks noChangeArrowheads="1"/>
          </p:cNvSpPr>
          <p:nvPr/>
        </p:nvSpPr>
        <p:spPr bwMode="auto">
          <a:xfrm>
            <a:off x="9678671" y="5196417"/>
            <a:ext cx="1803699" cy="502766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 defTabSz="1219170" rtl="0" fontAlgn="base">
              <a:spcBef>
                <a:spcPct val="0"/>
              </a:spcBef>
              <a:spcAft>
                <a:spcPct val="0"/>
              </a:spcAft>
            </a:pPr>
            <a:r>
              <a:rPr lang="en-US" sz="2667" b="0" kern="1200" dirty="0">
                <a:solidFill>
                  <a:schemeClr val="tx2">
                    <a:lumMod val="60000"/>
                    <a:lumOff val="40000"/>
                  </a:schemeClr>
                </a:solidFill>
                <a:latin typeface="Arial" charset="0"/>
              </a:rPr>
              <a:t>Checksum</a:t>
            </a:r>
          </a:p>
        </p:txBody>
      </p:sp>
      <p:sp>
        <p:nvSpPr>
          <p:cNvPr id="40984" name="Text Box 23"/>
          <p:cNvSpPr txBox="1">
            <a:spLocks noChangeArrowheads="1"/>
          </p:cNvSpPr>
          <p:nvPr/>
        </p:nvSpPr>
        <p:spPr bwMode="auto">
          <a:xfrm>
            <a:off x="12828271" y="5196417"/>
            <a:ext cx="2353529" cy="502766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 defTabSz="1219170" rtl="0" fontAlgn="base">
              <a:spcBef>
                <a:spcPct val="0"/>
              </a:spcBef>
              <a:spcAft>
                <a:spcPct val="0"/>
              </a:spcAft>
            </a:pPr>
            <a:r>
              <a:rPr lang="en-US" sz="2667" b="0" kern="1200">
                <a:solidFill>
                  <a:srgbClr val="000000"/>
                </a:solidFill>
                <a:latin typeface="Arial" charset="0"/>
              </a:rPr>
              <a:t>Urgent pointer</a:t>
            </a:r>
          </a:p>
        </p:txBody>
      </p:sp>
      <p:sp>
        <p:nvSpPr>
          <p:cNvPr id="40985" name="Rectangle 24"/>
          <p:cNvSpPr>
            <a:spLocks noChangeArrowheads="1"/>
          </p:cNvSpPr>
          <p:nvPr/>
        </p:nvSpPr>
        <p:spPr bwMode="auto">
          <a:xfrm>
            <a:off x="9191837" y="5791200"/>
            <a:ext cx="6502400" cy="609600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r"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srgbClr val="000000"/>
              </a:solidFill>
              <a:latin typeface="Courier New" charset="0"/>
              <a:ea typeface="ＭＳ Ｐゴシック" charset="0"/>
            </a:endParaRPr>
          </a:p>
        </p:txBody>
      </p:sp>
      <p:sp>
        <p:nvSpPr>
          <p:cNvPr id="40986" name="Text Box 25"/>
          <p:cNvSpPr txBox="1">
            <a:spLocks noChangeArrowheads="1"/>
          </p:cNvSpPr>
          <p:nvPr/>
        </p:nvSpPr>
        <p:spPr bwMode="auto">
          <a:xfrm>
            <a:off x="11122237" y="5852584"/>
            <a:ext cx="2885726" cy="502766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 defTabSz="1219170" rtl="0" fontAlgn="base">
              <a:spcBef>
                <a:spcPct val="0"/>
              </a:spcBef>
              <a:spcAft>
                <a:spcPct val="0"/>
              </a:spcAft>
            </a:pPr>
            <a:r>
              <a:rPr lang="en-US" sz="2667" b="0" kern="1200">
                <a:solidFill>
                  <a:srgbClr val="000000"/>
                </a:solidFill>
                <a:latin typeface="Arial" charset="0"/>
              </a:rPr>
              <a:t>Options (variable)</a:t>
            </a:r>
          </a:p>
        </p:txBody>
      </p:sp>
      <p:sp>
        <p:nvSpPr>
          <p:cNvPr id="40987" name="Rectangle 26"/>
          <p:cNvSpPr>
            <a:spLocks noChangeArrowheads="1"/>
          </p:cNvSpPr>
          <p:nvPr/>
        </p:nvSpPr>
        <p:spPr bwMode="auto">
          <a:xfrm>
            <a:off x="9191837" y="6400800"/>
            <a:ext cx="6502400" cy="1524000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defTabSz="1219170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3200" kern="1200">
                <a:solidFill>
                  <a:srgbClr val="FFFFFF"/>
                </a:solidFill>
                <a:latin typeface="Arial" charset="0"/>
                <a:ea typeface="ＭＳ Ｐゴシック" charset="0"/>
              </a:rPr>
              <a:t>Data</a:t>
            </a:r>
          </a:p>
        </p:txBody>
      </p:sp>
      <p:sp>
        <p:nvSpPr>
          <p:cNvPr id="40988" name="Text Box 27"/>
          <p:cNvSpPr txBox="1">
            <a:spLocks noChangeArrowheads="1"/>
          </p:cNvSpPr>
          <p:nvPr/>
        </p:nvSpPr>
        <p:spPr bwMode="auto">
          <a:xfrm>
            <a:off x="930066" y="2839567"/>
            <a:ext cx="8168638" cy="1323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 defTabSz="1219170" rtl="0" fontAlgn="base">
              <a:spcBef>
                <a:spcPct val="0"/>
              </a:spcBef>
              <a:spcAft>
                <a:spcPct val="0"/>
              </a:spcAft>
            </a:pPr>
            <a:r>
              <a:rPr lang="en-US" sz="2667" b="0" kern="1200" dirty="0">
                <a:latin typeface="Arial" charset="0"/>
              </a:rPr>
              <a:t>Acknowledgment gives </a:t>
            </a:r>
            <a:r>
              <a:rPr lang="en-US" sz="2667" b="0" kern="1200" dirty="0" err="1">
                <a:latin typeface="Arial" charset="0"/>
              </a:rPr>
              <a:t>seqno</a:t>
            </a:r>
            <a:r>
              <a:rPr lang="en-US" sz="2667" b="0" kern="1200" dirty="0">
                <a:latin typeface="Arial" charset="0"/>
              </a:rPr>
              <a:t> just beyond highest </a:t>
            </a:r>
            <a:r>
              <a:rPr lang="en-US" sz="2667" b="0" kern="1200" dirty="0" err="1">
                <a:latin typeface="Arial" charset="0"/>
              </a:rPr>
              <a:t>seqno</a:t>
            </a:r>
            <a:r>
              <a:rPr lang="en-US" sz="2667" b="0" kern="1200" dirty="0">
                <a:latin typeface="Arial" charset="0"/>
              </a:rPr>
              <a:t> received </a:t>
            </a:r>
            <a:r>
              <a:rPr lang="en-US" sz="2667" kern="1200" dirty="0">
                <a:latin typeface="Arial" charset="0"/>
              </a:rPr>
              <a:t>in order </a:t>
            </a:r>
            <a:r>
              <a:rPr lang="en-US" sz="2667" b="0" i="1" kern="1200" dirty="0">
                <a:latin typeface="Arial" charset="0"/>
              </a:rPr>
              <a:t>(</a:t>
            </a:r>
            <a:r>
              <a:rPr lang="ja-JP" altLang="en-US" sz="2667" b="0" i="1" kern="1200" dirty="0">
                <a:latin typeface="Arial" charset="0"/>
              </a:rPr>
              <a:t>“</a:t>
            </a:r>
            <a:r>
              <a:rPr lang="en-US" sz="2667" b="0" i="1" kern="1200" dirty="0">
                <a:latin typeface="Arial" charset="0"/>
              </a:rPr>
              <a:t>What</a:t>
            </a:r>
            <a:r>
              <a:rPr lang="en-US" altLang="ja-JP" sz="2667" b="0" i="1" kern="1200" dirty="0">
                <a:latin typeface="Arial" charset="0"/>
              </a:rPr>
              <a:t> Byte is</a:t>
            </a:r>
            <a:r>
              <a:rPr lang="en-US" sz="2667" b="0" i="1" kern="1200" dirty="0">
                <a:latin typeface="Arial" charset="0"/>
              </a:rPr>
              <a:t> Next</a:t>
            </a:r>
            <a:r>
              <a:rPr lang="ja-JP" altLang="en-US" sz="2667" b="0" i="1" kern="1200" dirty="0">
                <a:latin typeface="Arial" charset="0"/>
              </a:rPr>
              <a:t>”</a:t>
            </a:r>
            <a:r>
              <a:rPr lang="en-US" altLang="ja-JP" sz="2667" b="0" i="1" kern="1200" dirty="0">
                <a:latin typeface="Arial" charset="0"/>
              </a:rPr>
              <a:t>)</a:t>
            </a:r>
            <a:endParaRPr lang="en-US" sz="2667" b="0" i="1" kern="1200" dirty="0">
              <a:latin typeface="Arial" charset="0"/>
            </a:endParaRPr>
          </a:p>
          <a:p>
            <a:pPr algn="l"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0" kern="1200" dirty="0">
              <a:solidFill>
                <a:srgbClr val="FF6600"/>
              </a:solidFill>
              <a:latin typeface="Arial" charset="0"/>
            </a:endParaRPr>
          </a:p>
        </p:txBody>
      </p:sp>
      <p:sp>
        <p:nvSpPr>
          <p:cNvPr id="40989" name="Oval 28"/>
          <p:cNvSpPr>
            <a:spLocks noChangeArrowheads="1"/>
          </p:cNvSpPr>
          <p:nvPr/>
        </p:nvSpPr>
        <p:spPr bwMode="auto">
          <a:xfrm>
            <a:off x="8707120" y="3657600"/>
            <a:ext cx="7315200" cy="812800"/>
          </a:xfrm>
          <a:prstGeom prst="ellipse">
            <a:avLst/>
          </a:prstGeom>
          <a:noFill/>
          <a:ln w="25400">
            <a:solidFill>
              <a:srgbClr val="FF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r"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srgbClr val="000000"/>
              </a:solidFill>
              <a:latin typeface="Courier New" charset="0"/>
              <a:ea typeface="ＭＳ Ｐゴシック" charset="0"/>
            </a:endParaRPr>
          </a:p>
        </p:txBody>
      </p:sp>
      <p:cxnSp>
        <p:nvCxnSpPr>
          <p:cNvPr id="40990" name="AutoShape 29"/>
          <p:cNvCxnSpPr>
            <a:cxnSpLocks noChangeShapeType="1"/>
            <a:endCxn id="40989" idx="2"/>
          </p:cNvCxnSpPr>
          <p:nvPr/>
        </p:nvCxnSpPr>
        <p:spPr bwMode="auto">
          <a:xfrm>
            <a:off x="7233920" y="3931920"/>
            <a:ext cx="1473200" cy="132080"/>
          </a:xfrm>
          <a:prstGeom prst="straightConnector1">
            <a:avLst/>
          </a:prstGeom>
          <a:noFill/>
          <a:ln w="28575">
            <a:solidFill>
              <a:srgbClr val="FF66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695172189"/>
      </p:ext>
    </p:extLst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00B93CB-A363-79A7-6D68-7CEF549C9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sz="4800" dirty="0"/>
              <a:t>2- TCP provides a connection-oriented service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C47465A-3C8F-D4E2-BD56-31FC175DDA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Establishing and terminating TCP connections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6767923"/>
      </p:ext>
    </p:extLst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347" name="Rectangle 3"/>
          <p:cNvSpPr>
            <a:spLocks noGrp="1" noChangeArrowheads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Sequence number for the very first byte</a:t>
            </a:r>
          </a:p>
          <a:p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Why not just use ISN = 0?</a:t>
            </a:r>
          </a:p>
          <a:p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Practical issue</a:t>
            </a:r>
          </a:p>
          <a:p>
            <a:pPr lvl="1"/>
            <a:r>
              <a:rPr lang="en-US" sz="2667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IP addresses and port #s uniquely identify a connection</a:t>
            </a:r>
          </a:p>
          <a:p>
            <a:pPr lvl="1"/>
            <a:r>
              <a:rPr lang="en-US" sz="2667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Eventually, though, these port #s do get </a:t>
            </a:r>
            <a:r>
              <a:rPr lang="en-US" sz="2667" dirty="0">
                <a:solidFill>
                  <a:srgbClr val="FF33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used again</a:t>
            </a:r>
            <a:endParaRPr lang="en-US" sz="2667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-US" sz="2667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… small chance an old packet is </a:t>
            </a:r>
            <a:r>
              <a:rPr lang="en-US" sz="2667" dirty="0">
                <a:solidFill>
                  <a:srgbClr val="FF33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still in flight</a:t>
            </a:r>
          </a:p>
          <a:p>
            <a:pPr lvl="1"/>
            <a:r>
              <a:rPr lang="en-US" altLang="en-US" sz="2667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… and associated with the new connection</a:t>
            </a:r>
            <a:endParaRPr lang="en-US" sz="2667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-US" sz="2667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Also, others might try to spoof your connection</a:t>
            </a:r>
          </a:p>
          <a:p>
            <a:pPr lvl="1"/>
            <a:r>
              <a:rPr lang="en-US" sz="2667" b="1" i="1" dirty="0">
                <a:solidFill>
                  <a:srgbClr val="FF33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Why does using ISN help?</a:t>
            </a:r>
            <a:endParaRPr lang="en-US" sz="2667" b="1" i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TCP therefore </a:t>
            </a:r>
            <a:r>
              <a:rPr lang="en-US" sz="3200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requires</a:t>
            </a: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changing ISN</a:t>
            </a:r>
          </a:p>
          <a:p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Hosts exchange ISNs when they establish a connection</a:t>
            </a:r>
          </a:p>
        </p:txBody>
      </p:sp>
      <p:sp>
        <p:nvSpPr>
          <p:cNvPr id="7168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Initial Sequence Number (ISN)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4137021-EC57-4452-DF10-DCEC1794098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681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33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33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33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33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33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33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33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33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33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334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334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3347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443" name="Rectangle 3"/>
          <p:cNvSpPr>
            <a:spLocks noGrp="1" noChangeArrowheads="1"/>
          </p:cNvSpPr>
          <p:nvPr>
            <p:ph type="body" idx="11"/>
          </p:nvPr>
        </p:nvSpPr>
        <p:spPr>
          <a:xfrm>
            <a:off x="1587500" y="2197100"/>
            <a:ext cx="13081000" cy="6062980"/>
          </a:xfrm>
        </p:spPr>
        <p:txBody>
          <a:bodyPr anchor="b"/>
          <a:lstStyle/>
          <a:p>
            <a:pPr>
              <a:lnSpc>
                <a:spcPct val="90000"/>
              </a:lnSpc>
            </a:pP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Three-way handshake to establish connection</a:t>
            </a:r>
          </a:p>
          <a:p>
            <a:pPr lvl="1">
              <a:lnSpc>
                <a:spcPct val="90000"/>
              </a:lnSpc>
            </a:pPr>
            <a:r>
              <a:rPr lang="en-US" sz="2667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Host A sends a </a:t>
            </a:r>
            <a:r>
              <a:rPr lang="en-US" sz="2667" b="1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SYN</a:t>
            </a:r>
            <a:r>
              <a:rPr lang="en-US" sz="2667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(open; </a:t>
            </a:r>
            <a:r>
              <a:rPr lang="ja-JP" altLang="en-US" sz="2667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“</a:t>
            </a:r>
            <a:r>
              <a:rPr lang="en-US" sz="2667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synchronize sequence numbers</a:t>
            </a:r>
            <a:r>
              <a:rPr lang="ja-JP" altLang="en-US" sz="2667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”</a:t>
            </a:r>
            <a:r>
              <a:rPr lang="en-US" sz="2667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 to host B</a:t>
            </a:r>
          </a:p>
          <a:p>
            <a:pPr lvl="1">
              <a:lnSpc>
                <a:spcPct val="90000"/>
              </a:lnSpc>
            </a:pPr>
            <a:r>
              <a:rPr lang="en-US" sz="2667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Host B returns a SYN acknowledgment (</a:t>
            </a:r>
            <a:r>
              <a:rPr lang="en-US" sz="2667" b="1" dirty="0">
                <a:solidFill>
                  <a:srgbClr val="FF33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SYN ACK</a:t>
            </a:r>
            <a:r>
              <a:rPr lang="en-US" sz="2667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lvl="1">
              <a:lnSpc>
                <a:spcPct val="90000"/>
              </a:lnSpc>
            </a:pPr>
            <a:r>
              <a:rPr lang="en-US" sz="2667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Host A sends an</a:t>
            </a:r>
            <a:r>
              <a:rPr lang="en-US" sz="2667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667" b="1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ACK</a:t>
            </a:r>
            <a:r>
              <a:rPr lang="en-US" sz="2667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to acknowledge the SYN ACK</a:t>
            </a:r>
          </a:p>
        </p:txBody>
      </p:sp>
      <p:sp>
        <p:nvSpPr>
          <p:cNvPr id="7577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Establishing a TCP Connection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5300134" y="2089150"/>
            <a:ext cx="2137833" cy="825501"/>
            <a:chOff x="1544" y="987"/>
            <a:chExt cx="1010" cy="390"/>
          </a:xfrm>
        </p:grpSpPr>
        <p:sp>
          <p:nvSpPr>
            <p:cNvPr id="75798" name="Line 5"/>
            <p:cNvSpPr>
              <a:spLocks noChangeShapeType="1"/>
            </p:cNvSpPr>
            <p:nvPr/>
          </p:nvSpPr>
          <p:spPr bwMode="auto">
            <a:xfrm rot="5400000" flipV="1">
              <a:off x="1958" y="782"/>
              <a:ext cx="181" cy="1010"/>
            </a:xfrm>
            <a:prstGeom prst="line">
              <a:avLst/>
            </a:prstGeom>
            <a:noFill/>
            <a:ln w="19050">
              <a:solidFill>
                <a:srgbClr val="0066FF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algn="r" defTabSz="1219170" rtl="0" fontAlgn="base">
                <a:spcBef>
                  <a:spcPct val="0"/>
                </a:spcBef>
                <a:spcAft>
                  <a:spcPct val="0"/>
                </a:spcAft>
              </a:pPr>
              <a:endParaRPr lang="en-US" sz="2667" b="1" kern="1200">
                <a:solidFill>
                  <a:srgbClr val="000000"/>
                </a:solidFill>
                <a:latin typeface="Courier New" charset="0"/>
                <a:ea typeface="ＭＳ Ｐゴシック" charset="0"/>
              </a:endParaRPr>
            </a:p>
          </p:txBody>
        </p:sp>
        <p:sp>
          <p:nvSpPr>
            <p:cNvPr id="75799" name="Text Box 6"/>
            <p:cNvSpPr txBox="1">
              <a:spLocks noChangeArrowheads="1"/>
            </p:cNvSpPr>
            <p:nvPr/>
          </p:nvSpPr>
          <p:spPr bwMode="auto">
            <a:xfrm rot="605430">
              <a:off x="1840" y="987"/>
              <a:ext cx="411" cy="2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  <a:cs typeface="Arial" charset="0"/>
                </a:defRPr>
              </a:lvl1pPr>
              <a:lvl2pPr marL="37931725" indent="-37474525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2pPr>
              <a:lvl3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3pPr>
              <a:lvl4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4pPr>
              <a:lvl5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9pPr>
            </a:lstStyle>
            <a:p>
              <a:pPr defTabSz="1219170" rtl="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667" b="0" kern="1200">
                  <a:solidFill>
                    <a:srgbClr val="0000FF"/>
                  </a:solidFill>
                  <a:latin typeface="Times New Roman" charset="0"/>
                </a:rPr>
                <a:t>SYN</a:t>
              </a:r>
            </a:p>
          </p:txBody>
        </p:sp>
      </p:grpSp>
      <p:grpSp>
        <p:nvGrpSpPr>
          <p:cNvPr id="3" name="Group 7"/>
          <p:cNvGrpSpPr>
            <a:grpSpLocks/>
          </p:cNvGrpSpPr>
          <p:nvPr/>
        </p:nvGrpSpPr>
        <p:grpSpPr bwMode="auto">
          <a:xfrm>
            <a:off x="5314951" y="2940054"/>
            <a:ext cx="2099733" cy="681567"/>
            <a:chOff x="1551" y="1389"/>
            <a:chExt cx="992" cy="322"/>
          </a:xfrm>
        </p:grpSpPr>
        <p:sp>
          <p:nvSpPr>
            <p:cNvPr id="75796" name="Line 8"/>
            <p:cNvSpPr>
              <a:spLocks noChangeShapeType="1"/>
            </p:cNvSpPr>
            <p:nvPr/>
          </p:nvSpPr>
          <p:spPr bwMode="auto">
            <a:xfrm rot="5400000">
              <a:off x="1952" y="1121"/>
              <a:ext cx="189" cy="992"/>
            </a:xfrm>
            <a:prstGeom prst="lin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algn="r" defTabSz="1219170" rtl="0" fontAlgn="base">
                <a:spcBef>
                  <a:spcPct val="0"/>
                </a:spcBef>
                <a:spcAft>
                  <a:spcPct val="0"/>
                </a:spcAft>
              </a:pPr>
              <a:endParaRPr lang="en-US" sz="2667" b="1" kern="1200">
                <a:solidFill>
                  <a:srgbClr val="000000"/>
                </a:solidFill>
                <a:latin typeface="Courier New" charset="0"/>
                <a:ea typeface="ＭＳ Ｐゴシック" charset="0"/>
              </a:endParaRPr>
            </a:p>
          </p:txBody>
        </p:sp>
        <p:sp>
          <p:nvSpPr>
            <p:cNvPr id="75797" name="Text Box 9"/>
            <p:cNvSpPr txBox="1">
              <a:spLocks noChangeArrowheads="1"/>
            </p:cNvSpPr>
            <p:nvPr/>
          </p:nvSpPr>
          <p:spPr bwMode="auto">
            <a:xfrm rot="10146980" flipH="1" flipV="1">
              <a:off x="1631" y="1389"/>
              <a:ext cx="824" cy="2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  <a:cs typeface="Arial" charset="0"/>
                </a:defRPr>
              </a:lvl1pPr>
              <a:lvl2pPr marL="37931725" indent="-37474525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2pPr>
              <a:lvl3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3pPr>
              <a:lvl4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4pPr>
              <a:lvl5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9pPr>
            </a:lstStyle>
            <a:p>
              <a:pPr defTabSz="1219170" rtl="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667" b="0" kern="1200">
                  <a:solidFill>
                    <a:srgbClr val="FF3300"/>
                  </a:solidFill>
                  <a:latin typeface="Times New Roman" charset="0"/>
                </a:rPr>
                <a:t>SYN ACK</a:t>
              </a:r>
            </a:p>
          </p:txBody>
        </p:sp>
      </p:grpSp>
      <p:grpSp>
        <p:nvGrpSpPr>
          <p:cNvPr id="4" name="Group 10"/>
          <p:cNvGrpSpPr>
            <a:grpSpLocks/>
          </p:cNvGrpSpPr>
          <p:nvPr/>
        </p:nvGrpSpPr>
        <p:grpSpPr bwMode="auto">
          <a:xfrm>
            <a:off x="5285317" y="3966636"/>
            <a:ext cx="2133600" cy="654050"/>
            <a:chOff x="1537" y="1874"/>
            <a:chExt cx="1008" cy="309"/>
          </a:xfrm>
        </p:grpSpPr>
        <p:sp>
          <p:nvSpPr>
            <p:cNvPr id="75794" name="Line 11"/>
            <p:cNvSpPr>
              <a:spLocks noChangeShapeType="1"/>
            </p:cNvSpPr>
            <p:nvPr/>
          </p:nvSpPr>
          <p:spPr bwMode="auto">
            <a:xfrm rot="5400000" flipV="1">
              <a:off x="1897" y="1535"/>
              <a:ext cx="288" cy="1008"/>
            </a:xfrm>
            <a:prstGeom prst="line">
              <a:avLst/>
            </a:prstGeom>
            <a:noFill/>
            <a:ln w="19050">
              <a:solidFill>
                <a:srgbClr val="0066FF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algn="r" defTabSz="1219170" rtl="0" fontAlgn="base">
                <a:spcBef>
                  <a:spcPct val="0"/>
                </a:spcBef>
                <a:spcAft>
                  <a:spcPct val="0"/>
                </a:spcAft>
              </a:pPr>
              <a:endParaRPr lang="en-US" sz="2667" b="1" kern="1200">
                <a:solidFill>
                  <a:srgbClr val="000000"/>
                </a:solidFill>
                <a:latin typeface="Courier New" charset="0"/>
                <a:ea typeface="ＭＳ Ｐゴシック" charset="0"/>
              </a:endParaRPr>
            </a:p>
          </p:txBody>
        </p:sp>
        <p:sp>
          <p:nvSpPr>
            <p:cNvPr id="75795" name="Text Box 12"/>
            <p:cNvSpPr txBox="1">
              <a:spLocks noChangeArrowheads="1"/>
            </p:cNvSpPr>
            <p:nvPr/>
          </p:nvSpPr>
          <p:spPr bwMode="auto">
            <a:xfrm rot="1044999">
              <a:off x="1976" y="1874"/>
              <a:ext cx="428" cy="2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  <a:cs typeface="Arial" charset="0"/>
                </a:defRPr>
              </a:lvl1pPr>
              <a:lvl2pPr marL="37931725" indent="-37474525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2pPr>
              <a:lvl3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3pPr>
              <a:lvl4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4pPr>
              <a:lvl5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9pPr>
            </a:lstStyle>
            <a:p>
              <a:pPr defTabSz="1219170" rtl="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667" b="0" kern="1200">
                  <a:solidFill>
                    <a:srgbClr val="0000FF"/>
                  </a:solidFill>
                  <a:latin typeface="Times New Roman" charset="0"/>
                </a:rPr>
                <a:t>ACK</a:t>
              </a:r>
            </a:p>
          </p:txBody>
        </p:sp>
      </p:grpSp>
      <p:sp>
        <p:nvSpPr>
          <p:cNvPr id="75784" name="Line 13"/>
          <p:cNvSpPr>
            <a:spLocks noChangeShapeType="1"/>
          </p:cNvSpPr>
          <p:nvPr/>
        </p:nvSpPr>
        <p:spPr bwMode="auto">
          <a:xfrm rot="16200000" flipH="1">
            <a:off x="5498042" y="4177243"/>
            <a:ext cx="3854449" cy="8467"/>
          </a:xfrm>
          <a:prstGeom prst="line">
            <a:avLst/>
          </a:prstGeom>
          <a:noFill/>
          <a:ln w="9525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pPr algn="r"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srgbClr val="000000"/>
              </a:solidFill>
              <a:latin typeface="Courier New" charset="0"/>
              <a:ea typeface="ＭＳ Ｐゴシック" charset="0"/>
            </a:endParaRPr>
          </a:p>
        </p:txBody>
      </p:sp>
      <p:sp>
        <p:nvSpPr>
          <p:cNvPr id="75785" name="Line 14"/>
          <p:cNvSpPr>
            <a:spLocks noChangeShapeType="1"/>
          </p:cNvSpPr>
          <p:nvPr/>
        </p:nvSpPr>
        <p:spPr bwMode="auto">
          <a:xfrm rot="5400000">
            <a:off x="3430059" y="4124326"/>
            <a:ext cx="3729567" cy="31751"/>
          </a:xfrm>
          <a:prstGeom prst="line">
            <a:avLst/>
          </a:prstGeom>
          <a:noFill/>
          <a:ln w="9525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pPr algn="r"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srgbClr val="000000"/>
              </a:solidFill>
              <a:latin typeface="Courier New" charset="0"/>
              <a:ea typeface="ＭＳ Ｐゴシック" charset="0"/>
            </a:endParaRPr>
          </a:p>
        </p:txBody>
      </p:sp>
      <p:sp>
        <p:nvSpPr>
          <p:cNvPr id="75786" name="Text Box 15"/>
          <p:cNvSpPr txBox="1">
            <a:spLocks noChangeArrowheads="1"/>
          </p:cNvSpPr>
          <p:nvPr/>
        </p:nvSpPr>
        <p:spPr bwMode="auto">
          <a:xfrm>
            <a:off x="5094448" y="1665531"/>
            <a:ext cx="48122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defTabSz="1219170" rtl="0" fontAlgn="base">
              <a:spcBef>
                <a:spcPct val="0"/>
              </a:spcBef>
              <a:spcAft>
                <a:spcPct val="0"/>
              </a:spcAft>
            </a:pPr>
            <a:r>
              <a:rPr lang="en-US" sz="3200" b="0" kern="1200">
                <a:solidFill>
                  <a:srgbClr val="0000FF"/>
                </a:solidFill>
                <a:latin typeface="Times New Roman" charset="0"/>
              </a:rPr>
              <a:t>A</a:t>
            </a:r>
          </a:p>
        </p:txBody>
      </p:sp>
      <p:sp>
        <p:nvSpPr>
          <p:cNvPr id="75787" name="Text Box 16"/>
          <p:cNvSpPr txBox="1">
            <a:spLocks noChangeArrowheads="1"/>
          </p:cNvSpPr>
          <p:nvPr/>
        </p:nvSpPr>
        <p:spPr bwMode="auto">
          <a:xfrm>
            <a:off x="7183177" y="1614731"/>
            <a:ext cx="458779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defTabSz="1219170" rtl="0" fontAlgn="base">
              <a:spcBef>
                <a:spcPct val="0"/>
              </a:spcBef>
              <a:spcAft>
                <a:spcPct val="0"/>
              </a:spcAft>
            </a:pPr>
            <a:r>
              <a:rPr lang="en-US" sz="3200" b="0" kern="1200">
                <a:solidFill>
                  <a:srgbClr val="FF3300"/>
                </a:solidFill>
                <a:latin typeface="Times New Roman" charset="0"/>
              </a:rPr>
              <a:t>B</a:t>
            </a:r>
          </a:p>
        </p:txBody>
      </p:sp>
      <p:grpSp>
        <p:nvGrpSpPr>
          <p:cNvPr id="5" name="Group 17"/>
          <p:cNvGrpSpPr>
            <a:grpSpLocks/>
          </p:cNvGrpSpPr>
          <p:nvPr/>
        </p:nvGrpSpPr>
        <p:grpSpPr bwMode="auto">
          <a:xfrm>
            <a:off x="5291667" y="4527552"/>
            <a:ext cx="2169584" cy="1274234"/>
            <a:chOff x="1540" y="2139"/>
            <a:chExt cx="1025" cy="602"/>
          </a:xfrm>
        </p:grpSpPr>
        <p:sp>
          <p:nvSpPr>
            <p:cNvPr id="75790" name="Line 18"/>
            <p:cNvSpPr>
              <a:spLocks noChangeShapeType="1"/>
            </p:cNvSpPr>
            <p:nvPr/>
          </p:nvSpPr>
          <p:spPr bwMode="auto">
            <a:xfrm rot="5400000" flipV="1">
              <a:off x="1896" y="1874"/>
              <a:ext cx="296" cy="1007"/>
            </a:xfrm>
            <a:prstGeom prst="line">
              <a:avLst/>
            </a:prstGeom>
            <a:noFill/>
            <a:ln w="19050">
              <a:solidFill>
                <a:srgbClr val="0066FF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algn="r" defTabSz="1219170" rtl="0" fontAlgn="base">
                <a:spcBef>
                  <a:spcPct val="0"/>
                </a:spcBef>
                <a:spcAft>
                  <a:spcPct val="0"/>
                </a:spcAft>
              </a:pPr>
              <a:endParaRPr lang="en-US" sz="2667" b="1" kern="1200">
                <a:solidFill>
                  <a:srgbClr val="000000"/>
                </a:solidFill>
                <a:latin typeface="Courier New" charset="0"/>
                <a:ea typeface="ＭＳ Ｐゴシック" charset="0"/>
              </a:endParaRPr>
            </a:p>
          </p:txBody>
        </p:sp>
        <p:sp>
          <p:nvSpPr>
            <p:cNvPr id="75791" name="Text Box 19"/>
            <p:cNvSpPr txBox="1">
              <a:spLocks noChangeArrowheads="1"/>
            </p:cNvSpPr>
            <p:nvPr/>
          </p:nvSpPr>
          <p:spPr bwMode="auto">
            <a:xfrm rot="1003808">
              <a:off x="1841" y="2139"/>
              <a:ext cx="392" cy="2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  <a:cs typeface="Arial" charset="0"/>
                </a:defRPr>
              </a:lvl1pPr>
              <a:lvl2pPr marL="37931725" indent="-37474525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2pPr>
              <a:lvl3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3pPr>
              <a:lvl4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4pPr>
              <a:lvl5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9pPr>
            </a:lstStyle>
            <a:p>
              <a:pPr defTabSz="1219170" rtl="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667" b="0" kern="1200">
                  <a:solidFill>
                    <a:srgbClr val="0000FF"/>
                  </a:solidFill>
                  <a:latin typeface="Times New Roman" charset="0"/>
                </a:rPr>
                <a:t>Data</a:t>
              </a:r>
            </a:p>
          </p:txBody>
        </p:sp>
        <p:sp>
          <p:nvSpPr>
            <p:cNvPr id="75792" name="Line 20"/>
            <p:cNvSpPr>
              <a:spLocks noChangeShapeType="1"/>
            </p:cNvSpPr>
            <p:nvPr/>
          </p:nvSpPr>
          <p:spPr bwMode="auto">
            <a:xfrm rot="5400000" flipV="1">
              <a:off x="1914" y="2089"/>
              <a:ext cx="296" cy="1007"/>
            </a:xfrm>
            <a:prstGeom prst="line">
              <a:avLst/>
            </a:prstGeom>
            <a:noFill/>
            <a:ln w="19050">
              <a:solidFill>
                <a:srgbClr val="0066FF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algn="r" defTabSz="1219170" rtl="0" fontAlgn="base">
                <a:spcBef>
                  <a:spcPct val="0"/>
                </a:spcBef>
                <a:spcAft>
                  <a:spcPct val="0"/>
                </a:spcAft>
              </a:pPr>
              <a:endParaRPr lang="en-US" sz="2667" b="1" kern="1200">
                <a:solidFill>
                  <a:srgbClr val="000000"/>
                </a:solidFill>
                <a:latin typeface="Courier New" charset="0"/>
                <a:ea typeface="ＭＳ Ｐゴシック" charset="0"/>
              </a:endParaRPr>
            </a:p>
          </p:txBody>
        </p:sp>
        <p:sp>
          <p:nvSpPr>
            <p:cNvPr id="75793" name="Text Box 21"/>
            <p:cNvSpPr txBox="1">
              <a:spLocks noChangeArrowheads="1"/>
            </p:cNvSpPr>
            <p:nvPr/>
          </p:nvSpPr>
          <p:spPr bwMode="auto">
            <a:xfrm rot="1003808">
              <a:off x="1859" y="2354"/>
              <a:ext cx="392" cy="2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  <a:cs typeface="Arial" charset="0"/>
                </a:defRPr>
              </a:lvl1pPr>
              <a:lvl2pPr marL="37931725" indent="-37474525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2pPr>
              <a:lvl3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3pPr>
              <a:lvl4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4pPr>
              <a:lvl5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9pPr>
            </a:lstStyle>
            <a:p>
              <a:pPr defTabSz="1219170" rtl="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667" b="0" kern="1200">
                  <a:solidFill>
                    <a:srgbClr val="0000FF"/>
                  </a:solidFill>
                  <a:latin typeface="Times New Roman" charset="0"/>
                </a:rPr>
                <a:t>Data</a:t>
              </a:r>
            </a:p>
          </p:txBody>
        </p:sp>
      </p:grpSp>
      <p:sp>
        <p:nvSpPr>
          <p:cNvPr id="957462" name="Text Box 22"/>
          <p:cNvSpPr txBox="1">
            <a:spLocks noChangeArrowheads="1"/>
          </p:cNvSpPr>
          <p:nvPr/>
        </p:nvSpPr>
        <p:spPr bwMode="auto">
          <a:xfrm>
            <a:off x="8896351" y="2779185"/>
            <a:ext cx="3380316" cy="156966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defTabSz="1219170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3200" kern="12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Each host tells its ISN to the other host.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ABDEBB-1D4D-5AA0-4F53-25CBB64B5C6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22498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74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7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74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74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74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7443" grpId="0" build="p"/>
      <p:bldP spid="957462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8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TCP Header</a:t>
            </a:r>
          </a:p>
        </p:txBody>
      </p:sp>
      <p:sp>
        <p:nvSpPr>
          <p:cNvPr id="77829" name="Rectangle 4"/>
          <p:cNvSpPr>
            <a:spLocks noChangeArrowheads="1"/>
          </p:cNvSpPr>
          <p:nvPr/>
        </p:nvSpPr>
        <p:spPr bwMode="auto">
          <a:xfrm>
            <a:off x="6479117" y="2438400"/>
            <a:ext cx="3149600" cy="711200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r"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srgbClr val="000000"/>
              </a:solidFill>
              <a:latin typeface="Courier New" charset="0"/>
              <a:ea typeface="ＭＳ Ｐゴシック" charset="0"/>
            </a:endParaRPr>
          </a:p>
        </p:txBody>
      </p:sp>
      <p:sp>
        <p:nvSpPr>
          <p:cNvPr id="77830" name="Text Box 5"/>
          <p:cNvSpPr txBox="1">
            <a:spLocks noChangeArrowheads="1"/>
          </p:cNvSpPr>
          <p:nvPr/>
        </p:nvSpPr>
        <p:spPr bwMode="auto">
          <a:xfrm>
            <a:off x="6987118" y="2499784"/>
            <a:ext cx="1954381" cy="502766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 defTabSz="1219170" rtl="0" fontAlgn="base">
              <a:spcBef>
                <a:spcPct val="0"/>
              </a:spcBef>
              <a:spcAft>
                <a:spcPct val="0"/>
              </a:spcAft>
            </a:pPr>
            <a:r>
              <a:rPr lang="en-US" sz="2667" b="0" kern="1200" dirty="0">
                <a:solidFill>
                  <a:srgbClr val="000000"/>
                </a:solidFill>
                <a:latin typeface="Arial" charset="0"/>
              </a:rPr>
              <a:t>Source port</a:t>
            </a:r>
          </a:p>
        </p:txBody>
      </p:sp>
      <p:sp>
        <p:nvSpPr>
          <p:cNvPr id="77831" name="Rectangle 6"/>
          <p:cNvSpPr>
            <a:spLocks noChangeArrowheads="1"/>
          </p:cNvSpPr>
          <p:nvPr/>
        </p:nvSpPr>
        <p:spPr bwMode="auto">
          <a:xfrm>
            <a:off x="9628717" y="2438400"/>
            <a:ext cx="3352800" cy="711200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r"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srgbClr val="000000"/>
              </a:solidFill>
              <a:latin typeface="Courier New" charset="0"/>
              <a:ea typeface="ＭＳ Ｐゴシック" charset="0"/>
            </a:endParaRPr>
          </a:p>
        </p:txBody>
      </p:sp>
      <p:sp>
        <p:nvSpPr>
          <p:cNvPr id="77832" name="Text Box 7"/>
          <p:cNvSpPr txBox="1">
            <a:spLocks noChangeArrowheads="1"/>
          </p:cNvSpPr>
          <p:nvPr/>
        </p:nvSpPr>
        <p:spPr bwMode="auto">
          <a:xfrm>
            <a:off x="9831918" y="2499784"/>
            <a:ext cx="2581156" cy="502766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 defTabSz="1219170" rtl="0" fontAlgn="base">
              <a:spcBef>
                <a:spcPct val="0"/>
              </a:spcBef>
              <a:spcAft>
                <a:spcPct val="0"/>
              </a:spcAft>
            </a:pPr>
            <a:r>
              <a:rPr lang="en-US" sz="2667" b="0" kern="1200">
                <a:solidFill>
                  <a:srgbClr val="000000"/>
                </a:solidFill>
                <a:latin typeface="Arial" charset="0"/>
              </a:rPr>
              <a:t>Destination port</a:t>
            </a:r>
          </a:p>
        </p:txBody>
      </p:sp>
      <p:sp>
        <p:nvSpPr>
          <p:cNvPr id="77833" name="Rectangle 8"/>
          <p:cNvSpPr>
            <a:spLocks noChangeArrowheads="1"/>
          </p:cNvSpPr>
          <p:nvPr/>
        </p:nvSpPr>
        <p:spPr bwMode="auto">
          <a:xfrm>
            <a:off x="6479117" y="3149600"/>
            <a:ext cx="6502400" cy="609600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r"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srgbClr val="000000"/>
              </a:solidFill>
              <a:latin typeface="Courier New" charset="0"/>
              <a:ea typeface="ＭＳ Ｐゴシック" charset="0"/>
            </a:endParaRPr>
          </a:p>
        </p:txBody>
      </p:sp>
      <p:sp>
        <p:nvSpPr>
          <p:cNvPr id="77834" name="Text Box 9"/>
          <p:cNvSpPr txBox="1">
            <a:spLocks noChangeArrowheads="1"/>
          </p:cNvSpPr>
          <p:nvPr/>
        </p:nvSpPr>
        <p:spPr bwMode="auto">
          <a:xfrm>
            <a:off x="8206318" y="3210984"/>
            <a:ext cx="2985113" cy="502766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 defTabSz="1219170" rtl="0" fontAlgn="base">
              <a:spcBef>
                <a:spcPct val="0"/>
              </a:spcBef>
              <a:spcAft>
                <a:spcPct val="0"/>
              </a:spcAft>
            </a:pPr>
            <a:r>
              <a:rPr lang="en-US" sz="2667" b="0" kern="1200">
                <a:solidFill>
                  <a:srgbClr val="000000"/>
                </a:solidFill>
                <a:latin typeface="Arial" charset="0"/>
              </a:rPr>
              <a:t>Sequence number</a:t>
            </a:r>
          </a:p>
        </p:txBody>
      </p:sp>
      <p:sp>
        <p:nvSpPr>
          <p:cNvPr id="77835" name="Rectangle 10"/>
          <p:cNvSpPr>
            <a:spLocks noChangeArrowheads="1"/>
          </p:cNvSpPr>
          <p:nvPr/>
        </p:nvSpPr>
        <p:spPr bwMode="auto">
          <a:xfrm>
            <a:off x="6479117" y="3759200"/>
            <a:ext cx="6502400" cy="609600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r"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srgbClr val="000000"/>
              </a:solidFill>
              <a:latin typeface="Courier New" charset="0"/>
              <a:ea typeface="ＭＳ Ｐゴシック" charset="0"/>
            </a:endParaRPr>
          </a:p>
        </p:txBody>
      </p:sp>
      <p:sp>
        <p:nvSpPr>
          <p:cNvPr id="77836" name="Text Box 11"/>
          <p:cNvSpPr txBox="1">
            <a:spLocks noChangeArrowheads="1"/>
          </p:cNvSpPr>
          <p:nvPr/>
        </p:nvSpPr>
        <p:spPr bwMode="auto">
          <a:xfrm>
            <a:off x="8206318" y="3820584"/>
            <a:ext cx="2792752" cy="502766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 defTabSz="1219170" rtl="0" fontAlgn="base">
              <a:spcBef>
                <a:spcPct val="0"/>
              </a:spcBef>
              <a:spcAft>
                <a:spcPct val="0"/>
              </a:spcAft>
            </a:pPr>
            <a:r>
              <a:rPr lang="en-US" sz="2667" b="0" kern="1200">
                <a:solidFill>
                  <a:srgbClr val="000000"/>
                </a:solidFill>
                <a:latin typeface="Arial" charset="0"/>
              </a:rPr>
              <a:t>Acknowledgment</a:t>
            </a:r>
          </a:p>
        </p:txBody>
      </p:sp>
      <p:sp>
        <p:nvSpPr>
          <p:cNvPr id="77837" name="Rectangle 12"/>
          <p:cNvSpPr>
            <a:spLocks noChangeArrowheads="1"/>
          </p:cNvSpPr>
          <p:nvPr/>
        </p:nvSpPr>
        <p:spPr bwMode="auto">
          <a:xfrm>
            <a:off x="6479117" y="4368800"/>
            <a:ext cx="3251200" cy="711200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r"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srgbClr val="000000"/>
              </a:solidFill>
              <a:latin typeface="Courier New" charset="0"/>
              <a:ea typeface="ＭＳ Ｐゴシック" charset="0"/>
            </a:endParaRPr>
          </a:p>
        </p:txBody>
      </p:sp>
      <p:sp>
        <p:nvSpPr>
          <p:cNvPr id="77838" name="Rectangle 13"/>
          <p:cNvSpPr>
            <a:spLocks noChangeArrowheads="1"/>
          </p:cNvSpPr>
          <p:nvPr/>
        </p:nvSpPr>
        <p:spPr bwMode="auto">
          <a:xfrm>
            <a:off x="9730317" y="4368800"/>
            <a:ext cx="3251200" cy="711200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r"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srgbClr val="000000"/>
              </a:solidFill>
              <a:latin typeface="Courier New" charset="0"/>
              <a:ea typeface="ＭＳ Ｐゴシック" charset="0"/>
            </a:endParaRPr>
          </a:p>
        </p:txBody>
      </p:sp>
      <p:sp>
        <p:nvSpPr>
          <p:cNvPr id="77839" name="Text Box 14"/>
          <p:cNvSpPr txBox="1">
            <a:spLocks noChangeArrowheads="1"/>
          </p:cNvSpPr>
          <p:nvPr/>
        </p:nvSpPr>
        <p:spPr bwMode="auto">
          <a:xfrm>
            <a:off x="9817101" y="4466167"/>
            <a:ext cx="3038011" cy="502766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 defTabSz="1219170" rtl="0" fontAlgn="base">
              <a:spcBef>
                <a:spcPct val="0"/>
              </a:spcBef>
              <a:spcAft>
                <a:spcPct val="0"/>
              </a:spcAft>
            </a:pPr>
            <a:r>
              <a:rPr lang="en-US" sz="2667" b="0" kern="1200">
                <a:solidFill>
                  <a:srgbClr val="000000"/>
                </a:solidFill>
                <a:latin typeface="Arial" charset="0"/>
              </a:rPr>
              <a:t>Advertised window</a:t>
            </a:r>
          </a:p>
        </p:txBody>
      </p:sp>
      <p:sp>
        <p:nvSpPr>
          <p:cNvPr id="77840" name="Text Box 15"/>
          <p:cNvSpPr txBox="1">
            <a:spLocks noChangeArrowheads="1"/>
          </p:cNvSpPr>
          <p:nvPr/>
        </p:nvSpPr>
        <p:spPr bwMode="auto">
          <a:xfrm>
            <a:off x="6385984" y="4470401"/>
            <a:ext cx="1422400" cy="5027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 defTabSz="1219170" rtl="0" fontAlgn="base">
              <a:spcBef>
                <a:spcPct val="0"/>
              </a:spcBef>
              <a:spcAft>
                <a:spcPct val="0"/>
              </a:spcAft>
            </a:pPr>
            <a:r>
              <a:rPr lang="en-US" sz="2667" b="0" kern="1200">
                <a:solidFill>
                  <a:srgbClr val="000000"/>
                </a:solidFill>
                <a:latin typeface="Arial" charset="0"/>
              </a:rPr>
              <a:t>HdrLen</a:t>
            </a:r>
          </a:p>
        </p:txBody>
      </p:sp>
      <p:sp>
        <p:nvSpPr>
          <p:cNvPr id="77841" name="Line 16"/>
          <p:cNvSpPr>
            <a:spLocks noChangeShapeType="1"/>
          </p:cNvSpPr>
          <p:nvPr/>
        </p:nvSpPr>
        <p:spPr bwMode="auto">
          <a:xfrm>
            <a:off x="7698317" y="4368800"/>
            <a:ext cx="0" cy="711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pPr algn="r"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srgbClr val="000000"/>
              </a:solidFill>
              <a:latin typeface="Courier New" charset="0"/>
              <a:ea typeface="ＭＳ Ｐゴシック" charset="0"/>
            </a:endParaRPr>
          </a:p>
        </p:txBody>
      </p:sp>
      <p:sp>
        <p:nvSpPr>
          <p:cNvPr id="77842" name="Line 17"/>
          <p:cNvSpPr>
            <a:spLocks noChangeShapeType="1"/>
          </p:cNvSpPr>
          <p:nvPr/>
        </p:nvSpPr>
        <p:spPr bwMode="auto">
          <a:xfrm>
            <a:off x="8307917" y="4368800"/>
            <a:ext cx="0" cy="711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pPr algn="r"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srgbClr val="000000"/>
              </a:solidFill>
              <a:latin typeface="Courier New" charset="0"/>
              <a:ea typeface="ＭＳ Ｐゴシック" charset="0"/>
            </a:endParaRPr>
          </a:p>
        </p:txBody>
      </p:sp>
      <p:sp>
        <p:nvSpPr>
          <p:cNvPr id="77843" name="Text Box 18"/>
          <p:cNvSpPr txBox="1">
            <a:spLocks noChangeArrowheads="1"/>
          </p:cNvSpPr>
          <p:nvPr/>
        </p:nvSpPr>
        <p:spPr bwMode="auto">
          <a:xfrm>
            <a:off x="8591551" y="4485217"/>
            <a:ext cx="1021433" cy="502766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 defTabSz="1219170" rtl="0" fontAlgn="base">
              <a:spcBef>
                <a:spcPct val="0"/>
              </a:spcBef>
              <a:spcAft>
                <a:spcPct val="0"/>
              </a:spcAft>
            </a:pPr>
            <a:r>
              <a:rPr lang="en-US" sz="2667" b="0" kern="1200">
                <a:solidFill>
                  <a:srgbClr val="000000"/>
                </a:solidFill>
                <a:latin typeface="Arial" charset="0"/>
              </a:rPr>
              <a:t>Flags</a:t>
            </a:r>
          </a:p>
        </p:txBody>
      </p:sp>
      <p:sp>
        <p:nvSpPr>
          <p:cNvPr id="77844" name="Text Box 19"/>
          <p:cNvSpPr txBox="1">
            <a:spLocks noChangeArrowheads="1"/>
          </p:cNvSpPr>
          <p:nvPr/>
        </p:nvSpPr>
        <p:spPr bwMode="auto">
          <a:xfrm>
            <a:off x="7799918" y="4531784"/>
            <a:ext cx="375424" cy="502766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 defTabSz="1219170" rtl="0" fontAlgn="base">
              <a:spcBef>
                <a:spcPct val="0"/>
              </a:spcBef>
              <a:spcAft>
                <a:spcPct val="0"/>
              </a:spcAft>
            </a:pPr>
            <a:r>
              <a:rPr lang="en-US" sz="2667" b="0" kern="1200">
                <a:solidFill>
                  <a:srgbClr val="000000"/>
                </a:solidFill>
                <a:latin typeface="Arial" charset="0"/>
              </a:rPr>
              <a:t>0</a:t>
            </a:r>
          </a:p>
        </p:txBody>
      </p:sp>
      <p:sp>
        <p:nvSpPr>
          <p:cNvPr id="77845" name="Rectangle 20"/>
          <p:cNvSpPr>
            <a:spLocks noChangeArrowheads="1"/>
          </p:cNvSpPr>
          <p:nvPr/>
        </p:nvSpPr>
        <p:spPr bwMode="auto">
          <a:xfrm>
            <a:off x="6479117" y="5080000"/>
            <a:ext cx="3251200" cy="711200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r"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srgbClr val="000000"/>
              </a:solidFill>
              <a:latin typeface="Courier New" charset="0"/>
              <a:ea typeface="ＭＳ Ｐゴシック" charset="0"/>
            </a:endParaRPr>
          </a:p>
        </p:txBody>
      </p:sp>
      <p:sp>
        <p:nvSpPr>
          <p:cNvPr id="77846" name="Rectangle 21"/>
          <p:cNvSpPr>
            <a:spLocks noChangeArrowheads="1"/>
          </p:cNvSpPr>
          <p:nvPr/>
        </p:nvSpPr>
        <p:spPr bwMode="auto">
          <a:xfrm>
            <a:off x="9730317" y="5080000"/>
            <a:ext cx="3251200" cy="711200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r"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srgbClr val="000000"/>
              </a:solidFill>
              <a:latin typeface="Courier New" charset="0"/>
              <a:ea typeface="ＭＳ Ｐゴシック" charset="0"/>
            </a:endParaRPr>
          </a:p>
        </p:txBody>
      </p:sp>
      <p:sp>
        <p:nvSpPr>
          <p:cNvPr id="77847" name="Text Box 22"/>
          <p:cNvSpPr txBox="1">
            <a:spLocks noChangeArrowheads="1"/>
          </p:cNvSpPr>
          <p:nvPr/>
        </p:nvSpPr>
        <p:spPr bwMode="auto">
          <a:xfrm>
            <a:off x="6965951" y="5196417"/>
            <a:ext cx="1803699" cy="502766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 defTabSz="1219170" rtl="0" fontAlgn="base">
              <a:spcBef>
                <a:spcPct val="0"/>
              </a:spcBef>
              <a:spcAft>
                <a:spcPct val="0"/>
              </a:spcAft>
            </a:pPr>
            <a:r>
              <a:rPr lang="en-US" sz="2667" b="0" kern="1200">
                <a:solidFill>
                  <a:srgbClr val="000000"/>
                </a:solidFill>
                <a:latin typeface="Arial" charset="0"/>
              </a:rPr>
              <a:t>Checksum</a:t>
            </a:r>
          </a:p>
        </p:txBody>
      </p:sp>
      <p:sp>
        <p:nvSpPr>
          <p:cNvPr id="77848" name="Text Box 23"/>
          <p:cNvSpPr txBox="1">
            <a:spLocks noChangeArrowheads="1"/>
          </p:cNvSpPr>
          <p:nvPr/>
        </p:nvSpPr>
        <p:spPr bwMode="auto">
          <a:xfrm>
            <a:off x="10115551" y="5196417"/>
            <a:ext cx="2353529" cy="502766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 defTabSz="1219170" rtl="0" fontAlgn="base">
              <a:spcBef>
                <a:spcPct val="0"/>
              </a:spcBef>
              <a:spcAft>
                <a:spcPct val="0"/>
              </a:spcAft>
            </a:pPr>
            <a:r>
              <a:rPr lang="en-US" sz="2667" b="0" kern="1200">
                <a:solidFill>
                  <a:srgbClr val="000000"/>
                </a:solidFill>
                <a:latin typeface="Arial" charset="0"/>
              </a:rPr>
              <a:t>Urgent pointer</a:t>
            </a:r>
          </a:p>
        </p:txBody>
      </p:sp>
      <p:sp>
        <p:nvSpPr>
          <p:cNvPr id="77849" name="Rectangle 24"/>
          <p:cNvSpPr>
            <a:spLocks noChangeArrowheads="1"/>
          </p:cNvSpPr>
          <p:nvPr/>
        </p:nvSpPr>
        <p:spPr bwMode="auto">
          <a:xfrm>
            <a:off x="6479117" y="5791200"/>
            <a:ext cx="6502400" cy="609600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r"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srgbClr val="000000"/>
              </a:solidFill>
              <a:latin typeface="Courier New" charset="0"/>
              <a:ea typeface="ＭＳ Ｐゴシック" charset="0"/>
            </a:endParaRPr>
          </a:p>
        </p:txBody>
      </p:sp>
      <p:sp>
        <p:nvSpPr>
          <p:cNvPr id="77850" name="Text Box 25"/>
          <p:cNvSpPr txBox="1">
            <a:spLocks noChangeArrowheads="1"/>
          </p:cNvSpPr>
          <p:nvPr/>
        </p:nvSpPr>
        <p:spPr bwMode="auto">
          <a:xfrm>
            <a:off x="8409517" y="5852584"/>
            <a:ext cx="2885726" cy="502766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 defTabSz="1219170" rtl="0" fontAlgn="base">
              <a:spcBef>
                <a:spcPct val="0"/>
              </a:spcBef>
              <a:spcAft>
                <a:spcPct val="0"/>
              </a:spcAft>
            </a:pPr>
            <a:r>
              <a:rPr lang="en-US" sz="2667" b="0" kern="1200">
                <a:solidFill>
                  <a:srgbClr val="000000"/>
                </a:solidFill>
                <a:latin typeface="Arial" charset="0"/>
              </a:rPr>
              <a:t>Options (variable)</a:t>
            </a:r>
          </a:p>
        </p:txBody>
      </p:sp>
      <p:sp>
        <p:nvSpPr>
          <p:cNvPr id="77851" name="Rectangle 26"/>
          <p:cNvSpPr>
            <a:spLocks noChangeArrowheads="1"/>
          </p:cNvSpPr>
          <p:nvPr/>
        </p:nvSpPr>
        <p:spPr bwMode="auto">
          <a:xfrm>
            <a:off x="6479117" y="6400800"/>
            <a:ext cx="6502400" cy="1524000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defTabSz="1219170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3200" kern="1200">
                <a:solidFill>
                  <a:srgbClr val="FFFFFF"/>
                </a:solidFill>
                <a:latin typeface="Arial" charset="0"/>
                <a:ea typeface="ＭＳ Ｐゴシック" charset="0"/>
              </a:rPr>
              <a:t>Data</a:t>
            </a:r>
          </a:p>
        </p:txBody>
      </p:sp>
      <p:sp>
        <p:nvSpPr>
          <p:cNvPr id="77852" name="Text Box 27"/>
          <p:cNvSpPr txBox="1">
            <a:spLocks noChangeArrowheads="1"/>
          </p:cNvSpPr>
          <p:nvPr/>
        </p:nvSpPr>
        <p:spPr bwMode="auto">
          <a:xfrm>
            <a:off x="2946401" y="3556000"/>
            <a:ext cx="968535" cy="5027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 defTabSz="1219170" rtl="0" fontAlgn="base">
              <a:spcBef>
                <a:spcPct val="0"/>
              </a:spcBef>
              <a:spcAft>
                <a:spcPct val="0"/>
              </a:spcAft>
            </a:pPr>
            <a:r>
              <a:rPr lang="en-US" sz="2667" b="0" kern="1200" dirty="0">
                <a:solidFill>
                  <a:srgbClr val="FF66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Flags:</a:t>
            </a:r>
          </a:p>
        </p:txBody>
      </p:sp>
      <p:sp>
        <p:nvSpPr>
          <p:cNvPr id="77853" name="Text Box 28"/>
          <p:cNvSpPr txBox="1">
            <a:spLocks noChangeArrowheads="1"/>
          </p:cNvSpPr>
          <p:nvPr/>
        </p:nvSpPr>
        <p:spPr bwMode="auto">
          <a:xfrm>
            <a:off x="4040718" y="3653367"/>
            <a:ext cx="803490" cy="25549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 defTabSz="1219170" rtl="0" fontAlgn="base">
              <a:spcBef>
                <a:spcPct val="0"/>
              </a:spcBef>
              <a:spcAft>
                <a:spcPct val="0"/>
              </a:spcAft>
            </a:pPr>
            <a:r>
              <a:rPr lang="en-US" sz="2667" u="sng" kern="1200" dirty="0">
                <a:solidFill>
                  <a:srgbClr val="FF66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SYN</a:t>
            </a:r>
            <a:endParaRPr lang="en-US" sz="2667" kern="1200" dirty="0">
              <a:solidFill>
                <a:srgbClr val="FF66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l" defTabSz="1219170" rtl="0" fontAlgn="base">
              <a:spcBef>
                <a:spcPct val="0"/>
              </a:spcBef>
              <a:spcAft>
                <a:spcPct val="0"/>
              </a:spcAft>
            </a:pPr>
            <a:r>
              <a:rPr lang="en-US" sz="2667" u="sng" kern="1200" dirty="0">
                <a:solidFill>
                  <a:srgbClr val="FF66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ACK</a:t>
            </a:r>
            <a:endParaRPr lang="en-US" sz="2667" kern="1200" dirty="0">
              <a:solidFill>
                <a:srgbClr val="FF66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l" defTabSz="1219170" rtl="0" fontAlgn="base">
              <a:spcBef>
                <a:spcPct val="0"/>
              </a:spcBef>
              <a:spcAft>
                <a:spcPct val="0"/>
              </a:spcAft>
            </a:pPr>
            <a:r>
              <a:rPr lang="en-US" sz="2667" b="0" kern="1200" dirty="0">
                <a:solidFill>
                  <a:srgbClr val="CCCC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FIN</a:t>
            </a:r>
          </a:p>
          <a:p>
            <a:pPr algn="l" defTabSz="1219170" rtl="0" fontAlgn="base">
              <a:spcBef>
                <a:spcPct val="0"/>
              </a:spcBef>
              <a:spcAft>
                <a:spcPct val="0"/>
              </a:spcAft>
            </a:pPr>
            <a:r>
              <a:rPr lang="en-US" sz="2667" b="0" kern="1200" dirty="0">
                <a:solidFill>
                  <a:srgbClr val="CCCC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RST</a:t>
            </a:r>
          </a:p>
          <a:p>
            <a:pPr algn="l" defTabSz="1219170" rtl="0" fontAlgn="base">
              <a:spcBef>
                <a:spcPct val="0"/>
              </a:spcBef>
              <a:spcAft>
                <a:spcPct val="0"/>
              </a:spcAft>
            </a:pPr>
            <a:r>
              <a:rPr lang="en-US" sz="2667" b="0" kern="1200" dirty="0">
                <a:solidFill>
                  <a:srgbClr val="CCCC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PSH</a:t>
            </a:r>
          </a:p>
          <a:p>
            <a:pPr algn="l" defTabSz="1219170" rtl="0" fontAlgn="base">
              <a:spcBef>
                <a:spcPct val="0"/>
              </a:spcBef>
              <a:spcAft>
                <a:spcPct val="0"/>
              </a:spcAft>
            </a:pPr>
            <a:r>
              <a:rPr lang="en-US" sz="2667" b="0" kern="1200" dirty="0">
                <a:solidFill>
                  <a:srgbClr val="CCCC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URG</a:t>
            </a:r>
            <a:endParaRPr lang="en-US" sz="2667" kern="1200" dirty="0">
              <a:solidFill>
                <a:srgbClr val="CCCC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7854" name="Oval 29"/>
          <p:cNvSpPr>
            <a:spLocks noChangeArrowheads="1"/>
          </p:cNvSpPr>
          <p:nvPr/>
        </p:nvSpPr>
        <p:spPr bwMode="auto">
          <a:xfrm>
            <a:off x="8229600" y="4368800"/>
            <a:ext cx="1625600" cy="711200"/>
          </a:xfrm>
          <a:prstGeom prst="ellipse">
            <a:avLst/>
          </a:prstGeom>
          <a:noFill/>
          <a:ln w="25400">
            <a:solidFill>
              <a:srgbClr val="FF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r"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srgbClr val="000000"/>
              </a:solidFill>
              <a:latin typeface="Courier New" charset="0"/>
              <a:ea typeface="ＭＳ Ｐゴシック" charset="0"/>
            </a:endParaRPr>
          </a:p>
        </p:txBody>
      </p:sp>
      <p:cxnSp>
        <p:nvCxnSpPr>
          <p:cNvPr id="77855" name="AutoShape 30"/>
          <p:cNvCxnSpPr>
            <a:cxnSpLocks noChangeShapeType="1"/>
            <a:endCxn id="77854" idx="2"/>
          </p:cNvCxnSpPr>
          <p:nvPr/>
        </p:nvCxnSpPr>
        <p:spPr bwMode="auto">
          <a:xfrm>
            <a:off x="5181600" y="4165600"/>
            <a:ext cx="3048000" cy="558800"/>
          </a:xfrm>
          <a:prstGeom prst="straightConnector1">
            <a:avLst/>
          </a:prstGeom>
          <a:noFill/>
          <a:ln w="28575">
            <a:solidFill>
              <a:srgbClr val="FF66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EBAA97-05A1-995A-39B4-B475D0101B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401916"/>
      </p:ext>
    </p:extLst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Step 1: A’s Initial SYN Packet</a:t>
            </a:r>
          </a:p>
        </p:txBody>
      </p:sp>
      <p:sp>
        <p:nvSpPr>
          <p:cNvPr id="81925" name="Rectangle 4"/>
          <p:cNvSpPr>
            <a:spLocks noChangeArrowheads="1"/>
          </p:cNvSpPr>
          <p:nvPr/>
        </p:nvSpPr>
        <p:spPr bwMode="auto">
          <a:xfrm>
            <a:off x="6479117" y="2438400"/>
            <a:ext cx="3149600" cy="711200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r"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srgbClr val="000000"/>
              </a:solidFill>
              <a:latin typeface="Courier New" charset="0"/>
              <a:ea typeface="ＭＳ Ｐゴシック" charset="0"/>
            </a:endParaRPr>
          </a:p>
        </p:txBody>
      </p:sp>
      <p:sp>
        <p:nvSpPr>
          <p:cNvPr id="81926" name="Text Box 5"/>
          <p:cNvSpPr txBox="1">
            <a:spLocks noChangeArrowheads="1"/>
          </p:cNvSpPr>
          <p:nvPr/>
        </p:nvSpPr>
        <p:spPr bwMode="auto">
          <a:xfrm>
            <a:off x="6987118" y="2499784"/>
            <a:ext cx="1334020" cy="502766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 defTabSz="1219170" rtl="0" fontAlgn="base">
              <a:spcBef>
                <a:spcPct val="0"/>
              </a:spcBef>
              <a:spcAft>
                <a:spcPct val="0"/>
              </a:spcAft>
            </a:pPr>
            <a:r>
              <a:rPr lang="en-US" sz="2667" b="0" kern="1200" dirty="0">
                <a:solidFill>
                  <a:srgbClr val="FF3300"/>
                </a:solidFill>
                <a:latin typeface="Arial" charset="0"/>
              </a:rPr>
              <a:t>A’s port</a:t>
            </a:r>
          </a:p>
        </p:txBody>
      </p:sp>
      <p:sp>
        <p:nvSpPr>
          <p:cNvPr id="81927" name="Rectangle 6"/>
          <p:cNvSpPr>
            <a:spLocks noChangeArrowheads="1"/>
          </p:cNvSpPr>
          <p:nvPr/>
        </p:nvSpPr>
        <p:spPr bwMode="auto">
          <a:xfrm>
            <a:off x="9628717" y="2438400"/>
            <a:ext cx="3352800" cy="711200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r"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srgbClr val="000000"/>
              </a:solidFill>
              <a:latin typeface="Courier New" charset="0"/>
              <a:ea typeface="ＭＳ Ｐゴシック" charset="0"/>
            </a:endParaRPr>
          </a:p>
        </p:txBody>
      </p:sp>
      <p:sp>
        <p:nvSpPr>
          <p:cNvPr id="81928" name="Text Box 7"/>
          <p:cNvSpPr txBox="1">
            <a:spLocks noChangeArrowheads="1"/>
          </p:cNvSpPr>
          <p:nvPr/>
        </p:nvSpPr>
        <p:spPr bwMode="auto">
          <a:xfrm>
            <a:off x="10627784" y="2499784"/>
            <a:ext cx="1334020" cy="502766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 defTabSz="1219170" rtl="0" fontAlgn="base">
              <a:spcBef>
                <a:spcPct val="0"/>
              </a:spcBef>
              <a:spcAft>
                <a:spcPct val="0"/>
              </a:spcAft>
            </a:pPr>
            <a:r>
              <a:rPr lang="en-US" sz="2667" b="0" kern="1200" dirty="0">
                <a:solidFill>
                  <a:srgbClr val="FF3300"/>
                </a:solidFill>
                <a:latin typeface="Arial" charset="0"/>
              </a:rPr>
              <a:t>B’s port</a:t>
            </a:r>
          </a:p>
        </p:txBody>
      </p:sp>
      <p:sp>
        <p:nvSpPr>
          <p:cNvPr id="81929" name="Rectangle 8"/>
          <p:cNvSpPr>
            <a:spLocks noChangeArrowheads="1"/>
          </p:cNvSpPr>
          <p:nvPr/>
        </p:nvSpPr>
        <p:spPr bwMode="auto">
          <a:xfrm>
            <a:off x="6474681" y="3149600"/>
            <a:ext cx="6502400" cy="609600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r"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srgbClr val="000000"/>
              </a:solidFill>
              <a:latin typeface="Courier New" charset="0"/>
              <a:ea typeface="ＭＳ Ｐゴシック" charset="0"/>
            </a:endParaRPr>
          </a:p>
        </p:txBody>
      </p:sp>
      <p:sp>
        <p:nvSpPr>
          <p:cNvPr id="81930" name="Text Box 9"/>
          <p:cNvSpPr txBox="1">
            <a:spLocks noChangeArrowheads="1"/>
          </p:cNvSpPr>
          <p:nvPr/>
        </p:nvSpPr>
        <p:spPr bwMode="auto">
          <a:xfrm>
            <a:off x="7603067" y="3210984"/>
            <a:ext cx="4597734" cy="502766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 defTabSz="1219170" rtl="0" fontAlgn="base">
              <a:spcBef>
                <a:spcPct val="0"/>
              </a:spcBef>
              <a:spcAft>
                <a:spcPct val="0"/>
              </a:spcAft>
            </a:pPr>
            <a:r>
              <a:rPr lang="en-US" sz="2667" b="0" kern="1200" dirty="0">
                <a:solidFill>
                  <a:srgbClr val="FF3300"/>
                </a:solidFill>
                <a:latin typeface="Arial" charset="0"/>
              </a:rPr>
              <a:t>A’s Initial Sequence Number</a:t>
            </a:r>
          </a:p>
        </p:txBody>
      </p:sp>
      <p:sp>
        <p:nvSpPr>
          <p:cNvPr id="81931" name="Rectangle 10"/>
          <p:cNvSpPr>
            <a:spLocks noChangeArrowheads="1"/>
          </p:cNvSpPr>
          <p:nvPr/>
        </p:nvSpPr>
        <p:spPr bwMode="auto">
          <a:xfrm>
            <a:off x="6479117" y="3759200"/>
            <a:ext cx="6502400" cy="609600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r"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srgbClr val="000000"/>
              </a:solidFill>
              <a:latin typeface="Courier New" charset="0"/>
              <a:ea typeface="ＭＳ Ｐゴシック" charset="0"/>
            </a:endParaRPr>
          </a:p>
        </p:txBody>
      </p:sp>
      <p:sp>
        <p:nvSpPr>
          <p:cNvPr id="81932" name="Text Box 11"/>
          <p:cNvSpPr txBox="1">
            <a:spLocks noChangeArrowheads="1"/>
          </p:cNvSpPr>
          <p:nvPr/>
        </p:nvSpPr>
        <p:spPr bwMode="auto">
          <a:xfrm>
            <a:off x="7519507" y="3860800"/>
            <a:ext cx="4633384" cy="502766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 defTabSz="1219170" rtl="0" fontAlgn="base">
              <a:spcBef>
                <a:spcPct val="0"/>
              </a:spcBef>
              <a:spcAft>
                <a:spcPct val="0"/>
              </a:spcAft>
            </a:pPr>
            <a:r>
              <a:rPr lang="en-US" sz="2667" b="0" kern="1200" dirty="0">
                <a:solidFill>
                  <a:srgbClr val="FF3300"/>
                </a:solidFill>
                <a:latin typeface="Arial" charset="0"/>
              </a:rPr>
              <a:t>(Irrelevant since ACK not set)</a:t>
            </a:r>
            <a:endParaRPr lang="en-US" sz="2667" b="0" kern="12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81933" name="Rectangle 12"/>
          <p:cNvSpPr>
            <a:spLocks noChangeArrowheads="1"/>
          </p:cNvSpPr>
          <p:nvPr/>
        </p:nvSpPr>
        <p:spPr bwMode="auto">
          <a:xfrm>
            <a:off x="6477442" y="4368800"/>
            <a:ext cx="3251200" cy="711200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r"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srgbClr val="000000"/>
              </a:solidFill>
              <a:latin typeface="Courier New" charset="0"/>
              <a:ea typeface="ＭＳ Ｐゴシック" charset="0"/>
            </a:endParaRPr>
          </a:p>
        </p:txBody>
      </p:sp>
      <p:sp>
        <p:nvSpPr>
          <p:cNvPr id="81934" name="Rectangle 13"/>
          <p:cNvSpPr>
            <a:spLocks noChangeArrowheads="1"/>
          </p:cNvSpPr>
          <p:nvPr/>
        </p:nvSpPr>
        <p:spPr bwMode="auto">
          <a:xfrm>
            <a:off x="9730317" y="4368800"/>
            <a:ext cx="3251200" cy="711200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r"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srgbClr val="000000"/>
              </a:solidFill>
              <a:latin typeface="Courier New" charset="0"/>
              <a:ea typeface="ＭＳ Ｐゴシック" charset="0"/>
            </a:endParaRPr>
          </a:p>
        </p:txBody>
      </p:sp>
      <p:sp>
        <p:nvSpPr>
          <p:cNvPr id="81935" name="Text Box 14"/>
          <p:cNvSpPr txBox="1">
            <a:spLocks noChangeArrowheads="1"/>
          </p:cNvSpPr>
          <p:nvPr/>
        </p:nvSpPr>
        <p:spPr bwMode="auto">
          <a:xfrm>
            <a:off x="9817101" y="4466167"/>
            <a:ext cx="3038011" cy="502766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 defTabSz="1219170" rtl="0" fontAlgn="base">
              <a:spcBef>
                <a:spcPct val="0"/>
              </a:spcBef>
              <a:spcAft>
                <a:spcPct val="0"/>
              </a:spcAft>
            </a:pPr>
            <a:r>
              <a:rPr lang="en-US" sz="2667" b="0" kern="1200">
                <a:solidFill>
                  <a:srgbClr val="000000"/>
                </a:solidFill>
                <a:latin typeface="Arial" charset="0"/>
              </a:rPr>
              <a:t>Advertised window</a:t>
            </a:r>
          </a:p>
        </p:txBody>
      </p:sp>
      <p:sp>
        <p:nvSpPr>
          <p:cNvPr id="81936" name="Text Box 15"/>
          <p:cNvSpPr txBox="1">
            <a:spLocks noChangeArrowheads="1"/>
          </p:cNvSpPr>
          <p:nvPr/>
        </p:nvSpPr>
        <p:spPr bwMode="auto">
          <a:xfrm>
            <a:off x="6796617" y="4470400"/>
            <a:ext cx="1422400" cy="5027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 defTabSz="1219170" rtl="0" fontAlgn="base">
              <a:spcBef>
                <a:spcPct val="0"/>
              </a:spcBef>
              <a:spcAft>
                <a:spcPct val="0"/>
              </a:spcAft>
            </a:pPr>
            <a:r>
              <a:rPr lang="en-US" sz="2667" b="0" kern="1200" dirty="0">
                <a:solidFill>
                  <a:srgbClr val="FF3300"/>
                </a:solidFill>
                <a:latin typeface="Arial" charset="0"/>
              </a:rPr>
              <a:t>5</a:t>
            </a:r>
          </a:p>
        </p:txBody>
      </p:sp>
      <p:sp>
        <p:nvSpPr>
          <p:cNvPr id="81937" name="Line 16"/>
          <p:cNvSpPr>
            <a:spLocks noChangeShapeType="1"/>
          </p:cNvSpPr>
          <p:nvPr/>
        </p:nvSpPr>
        <p:spPr bwMode="auto">
          <a:xfrm>
            <a:off x="7698317" y="4368800"/>
            <a:ext cx="0" cy="711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pPr algn="r"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srgbClr val="000000"/>
              </a:solidFill>
              <a:latin typeface="Courier New" charset="0"/>
              <a:ea typeface="ＭＳ Ｐゴシック" charset="0"/>
            </a:endParaRPr>
          </a:p>
        </p:txBody>
      </p:sp>
      <p:sp>
        <p:nvSpPr>
          <p:cNvPr id="81938" name="Line 17"/>
          <p:cNvSpPr>
            <a:spLocks noChangeShapeType="1"/>
          </p:cNvSpPr>
          <p:nvPr/>
        </p:nvSpPr>
        <p:spPr bwMode="auto">
          <a:xfrm>
            <a:off x="8307917" y="4368800"/>
            <a:ext cx="0" cy="711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pPr algn="r"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srgbClr val="000000"/>
              </a:solidFill>
              <a:latin typeface="Courier New" charset="0"/>
              <a:ea typeface="ＭＳ Ｐゴシック" charset="0"/>
            </a:endParaRPr>
          </a:p>
        </p:txBody>
      </p:sp>
      <p:sp>
        <p:nvSpPr>
          <p:cNvPr id="81939" name="Text Box 18"/>
          <p:cNvSpPr txBox="1">
            <a:spLocks noChangeArrowheads="1"/>
          </p:cNvSpPr>
          <p:nvPr/>
        </p:nvSpPr>
        <p:spPr bwMode="auto">
          <a:xfrm>
            <a:off x="8591551" y="4485217"/>
            <a:ext cx="184731" cy="502766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0" kern="12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81940" name="Text Box 19"/>
          <p:cNvSpPr txBox="1">
            <a:spLocks noChangeArrowheads="1"/>
          </p:cNvSpPr>
          <p:nvPr/>
        </p:nvSpPr>
        <p:spPr bwMode="auto">
          <a:xfrm>
            <a:off x="7799918" y="4531784"/>
            <a:ext cx="375424" cy="502766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 defTabSz="1219170" rtl="0" fontAlgn="base">
              <a:spcBef>
                <a:spcPct val="0"/>
              </a:spcBef>
              <a:spcAft>
                <a:spcPct val="0"/>
              </a:spcAft>
            </a:pPr>
            <a:r>
              <a:rPr lang="en-US" sz="2667" b="0" kern="1200">
                <a:solidFill>
                  <a:srgbClr val="000000"/>
                </a:solidFill>
                <a:latin typeface="Arial" charset="0"/>
              </a:rPr>
              <a:t>0</a:t>
            </a:r>
          </a:p>
        </p:txBody>
      </p:sp>
      <p:sp>
        <p:nvSpPr>
          <p:cNvPr id="81941" name="Rectangle 20"/>
          <p:cNvSpPr>
            <a:spLocks noChangeArrowheads="1"/>
          </p:cNvSpPr>
          <p:nvPr/>
        </p:nvSpPr>
        <p:spPr bwMode="auto">
          <a:xfrm>
            <a:off x="6479117" y="5080000"/>
            <a:ext cx="3251200" cy="711200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r"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srgbClr val="000000"/>
              </a:solidFill>
              <a:latin typeface="Courier New" charset="0"/>
              <a:ea typeface="ＭＳ Ｐゴシック" charset="0"/>
            </a:endParaRPr>
          </a:p>
        </p:txBody>
      </p:sp>
      <p:sp>
        <p:nvSpPr>
          <p:cNvPr id="81942" name="Rectangle 21"/>
          <p:cNvSpPr>
            <a:spLocks noChangeArrowheads="1"/>
          </p:cNvSpPr>
          <p:nvPr/>
        </p:nvSpPr>
        <p:spPr bwMode="auto">
          <a:xfrm>
            <a:off x="9730317" y="5080000"/>
            <a:ext cx="3251200" cy="711200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r"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srgbClr val="000000"/>
              </a:solidFill>
              <a:latin typeface="Courier New" charset="0"/>
              <a:ea typeface="ＭＳ Ｐゴシック" charset="0"/>
            </a:endParaRPr>
          </a:p>
        </p:txBody>
      </p:sp>
      <p:sp>
        <p:nvSpPr>
          <p:cNvPr id="81943" name="Text Box 22"/>
          <p:cNvSpPr txBox="1">
            <a:spLocks noChangeArrowheads="1"/>
          </p:cNvSpPr>
          <p:nvPr/>
        </p:nvSpPr>
        <p:spPr bwMode="auto">
          <a:xfrm>
            <a:off x="6965951" y="5196417"/>
            <a:ext cx="1803699" cy="502766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 defTabSz="1219170" rtl="0" fontAlgn="base">
              <a:spcBef>
                <a:spcPct val="0"/>
              </a:spcBef>
              <a:spcAft>
                <a:spcPct val="0"/>
              </a:spcAft>
            </a:pPr>
            <a:r>
              <a:rPr lang="en-US" sz="2667" b="0" kern="1200">
                <a:solidFill>
                  <a:srgbClr val="000000"/>
                </a:solidFill>
                <a:latin typeface="Arial" charset="0"/>
              </a:rPr>
              <a:t>Checksum</a:t>
            </a:r>
          </a:p>
        </p:txBody>
      </p:sp>
      <p:sp>
        <p:nvSpPr>
          <p:cNvPr id="81944" name="Text Box 23"/>
          <p:cNvSpPr txBox="1">
            <a:spLocks noChangeArrowheads="1"/>
          </p:cNvSpPr>
          <p:nvPr/>
        </p:nvSpPr>
        <p:spPr bwMode="auto">
          <a:xfrm>
            <a:off x="10115551" y="5196417"/>
            <a:ext cx="2353529" cy="502766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 defTabSz="1219170" rtl="0" fontAlgn="base">
              <a:spcBef>
                <a:spcPct val="0"/>
              </a:spcBef>
              <a:spcAft>
                <a:spcPct val="0"/>
              </a:spcAft>
            </a:pPr>
            <a:r>
              <a:rPr lang="en-US" sz="2667" b="0" kern="1200">
                <a:solidFill>
                  <a:srgbClr val="000000"/>
                </a:solidFill>
                <a:latin typeface="Arial" charset="0"/>
              </a:rPr>
              <a:t>Urgent pointer</a:t>
            </a:r>
          </a:p>
        </p:txBody>
      </p:sp>
      <p:sp>
        <p:nvSpPr>
          <p:cNvPr id="81945" name="Rectangle 24"/>
          <p:cNvSpPr>
            <a:spLocks noChangeArrowheads="1"/>
          </p:cNvSpPr>
          <p:nvPr/>
        </p:nvSpPr>
        <p:spPr bwMode="auto">
          <a:xfrm>
            <a:off x="6479117" y="5791200"/>
            <a:ext cx="6502400" cy="609600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r"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srgbClr val="000000"/>
              </a:solidFill>
              <a:latin typeface="Courier New" charset="0"/>
              <a:ea typeface="ＭＳ Ｐゴシック" charset="0"/>
            </a:endParaRPr>
          </a:p>
        </p:txBody>
      </p:sp>
      <p:sp>
        <p:nvSpPr>
          <p:cNvPr id="81946" name="Text Box 25"/>
          <p:cNvSpPr txBox="1">
            <a:spLocks noChangeArrowheads="1"/>
          </p:cNvSpPr>
          <p:nvPr/>
        </p:nvSpPr>
        <p:spPr bwMode="auto">
          <a:xfrm>
            <a:off x="8409517" y="5852584"/>
            <a:ext cx="2885726" cy="502766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 defTabSz="1219170" rtl="0" fontAlgn="base">
              <a:spcBef>
                <a:spcPct val="0"/>
              </a:spcBef>
              <a:spcAft>
                <a:spcPct val="0"/>
              </a:spcAft>
            </a:pPr>
            <a:r>
              <a:rPr lang="en-US" sz="2667" b="0" kern="1200">
                <a:solidFill>
                  <a:srgbClr val="000000"/>
                </a:solidFill>
                <a:latin typeface="Arial" charset="0"/>
              </a:rPr>
              <a:t>Options (variable)</a:t>
            </a:r>
          </a:p>
        </p:txBody>
      </p:sp>
      <p:sp>
        <p:nvSpPr>
          <p:cNvPr id="81947" name="Text Box 26"/>
          <p:cNvSpPr txBox="1">
            <a:spLocks noChangeArrowheads="1"/>
          </p:cNvSpPr>
          <p:nvPr/>
        </p:nvSpPr>
        <p:spPr bwMode="auto">
          <a:xfrm>
            <a:off x="2901951" y="3606800"/>
            <a:ext cx="1116011" cy="5027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 defTabSz="1219170" rtl="0" fontAlgn="base">
              <a:spcBef>
                <a:spcPct val="0"/>
              </a:spcBef>
              <a:spcAft>
                <a:spcPct val="0"/>
              </a:spcAft>
            </a:pPr>
            <a:r>
              <a:rPr lang="en-US" sz="2667" b="0" kern="1200">
                <a:solidFill>
                  <a:srgbClr val="000000"/>
                </a:solidFill>
                <a:latin typeface="Arial" charset="0"/>
              </a:rPr>
              <a:t>Flags:</a:t>
            </a:r>
          </a:p>
        </p:txBody>
      </p:sp>
      <p:sp>
        <p:nvSpPr>
          <p:cNvPr id="81948" name="Text Box 27"/>
          <p:cNvSpPr txBox="1">
            <a:spLocks noChangeArrowheads="1"/>
          </p:cNvSpPr>
          <p:nvPr/>
        </p:nvSpPr>
        <p:spPr bwMode="auto">
          <a:xfrm>
            <a:off x="4182958" y="3653367"/>
            <a:ext cx="803490" cy="25549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 defTabSz="1219170" rtl="0" fontAlgn="base">
              <a:spcBef>
                <a:spcPct val="0"/>
              </a:spcBef>
              <a:spcAft>
                <a:spcPct val="0"/>
              </a:spcAft>
            </a:pPr>
            <a:r>
              <a:rPr lang="en-US" sz="2667" b="0" kern="1200" dirty="0">
                <a:solidFill>
                  <a:srgbClr val="FF33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SYN</a:t>
            </a:r>
          </a:p>
          <a:p>
            <a:pPr algn="l" defTabSz="1219170" rtl="0" fontAlgn="base">
              <a:spcBef>
                <a:spcPct val="0"/>
              </a:spcBef>
              <a:spcAft>
                <a:spcPct val="0"/>
              </a:spcAft>
            </a:pPr>
            <a:r>
              <a:rPr lang="en-US" sz="2667" b="0" kern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ACK</a:t>
            </a:r>
          </a:p>
          <a:p>
            <a:pPr algn="l" defTabSz="1219170" rtl="0" fontAlgn="base">
              <a:spcBef>
                <a:spcPct val="0"/>
              </a:spcBef>
              <a:spcAft>
                <a:spcPct val="0"/>
              </a:spcAft>
            </a:pPr>
            <a:r>
              <a:rPr lang="en-US" sz="2667" b="0" kern="12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FIN</a:t>
            </a:r>
          </a:p>
          <a:p>
            <a:pPr algn="l" defTabSz="1219170" rtl="0" fontAlgn="base">
              <a:spcBef>
                <a:spcPct val="0"/>
              </a:spcBef>
              <a:spcAft>
                <a:spcPct val="0"/>
              </a:spcAft>
            </a:pPr>
            <a:r>
              <a:rPr lang="en-US" sz="2667" b="0" kern="12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RST</a:t>
            </a:r>
          </a:p>
          <a:p>
            <a:pPr algn="l" defTabSz="1219170" rtl="0" fontAlgn="base">
              <a:spcBef>
                <a:spcPct val="0"/>
              </a:spcBef>
              <a:spcAft>
                <a:spcPct val="0"/>
              </a:spcAft>
            </a:pPr>
            <a:r>
              <a:rPr lang="en-US" sz="2667" b="0" kern="12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PSH</a:t>
            </a:r>
          </a:p>
          <a:p>
            <a:pPr algn="l" defTabSz="1219170" rtl="0" fontAlgn="base">
              <a:spcBef>
                <a:spcPct val="0"/>
              </a:spcBef>
              <a:spcAft>
                <a:spcPct val="0"/>
              </a:spcAft>
            </a:pPr>
            <a:r>
              <a:rPr lang="en-US" sz="2667" b="0" kern="12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URG</a:t>
            </a:r>
          </a:p>
        </p:txBody>
      </p:sp>
      <p:sp>
        <p:nvSpPr>
          <p:cNvPr id="81949" name="Text Box 28"/>
          <p:cNvSpPr txBox="1">
            <a:spLocks noChangeArrowheads="1"/>
          </p:cNvSpPr>
          <p:nvPr/>
        </p:nvSpPr>
        <p:spPr bwMode="auto">
          <a:xfrm>
            <a:off x="5129303" y="7133167"/>
            <a:ext cx="5851345" cy="5027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defTabSz="1219170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2667" kern="1200" dirty="0">
                <a:solidFill>
                  <a:srgbClr val="FF33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 tells B it wants to open a connection…</a:t>
            </a:r>
          </a:p>
        </p:txBody>
      </p:sp>
      <p:sp>
        <p:nvSpPr>
          <p:cNvPr id="81951" name="Text Box 30"/>
          <p:cNvSpPr txBox="1">
            <a:spLocks noChangeArrowheads="1"/>
          </p:cNvSpPr>
          <p:nvPr/>
        </p:nvSpPr>
        <p:spPr bwMode="auto">
          <a:xfrm>
            <a:off x="8432801" y="4470400"/>
            <a:ext cx="1021433" cy="502766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 defTabSz="1219170" rtl="0" fontAlgn="base">
              <a:spcBef>
                <a:spcPct val="0"/>
              </a:spcBef>
              <a:spcAft>
                <a:spcPct val="0"/>
              </a:spcAft>
            </a:pPr>
            <a:r>
              <a:rPr lang="en-US" sz="2667" b="0" kern="1200">
                <a:solidFill>
                  <a:srgbClr val="CCCC00"/>
                </a:solidFill>
                <a:latin typeface="Arial" charset="0"/>
              </a:rPr>
              <a:t>Flags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E631D6-E75D-8DB7-C2FF-9EDBB781E7D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t>48</a:t>
            </a:fld>
            <a:endParaRPr lang="en-US"/>
          </a:p>
        </p:txBody>
      </p:sp>
      <p:sp>
        <p:nvSpPr>
          <p:cNvPr id="6" name="Oval 29">
            <a:extLst>
              <a:ext uri="{FF2B5EF4-FFF2-40B4-BE49-F238E27FC236}">
                <a16:creationId xmlns:a16="http://schemas.microsoft.com/office/drawing/2014/main" id="{13EB9ECA-5F06-8D19-CE75-D0090B5CD7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600" y="4368800"/>
            <a:ext cx="1625600" cy="711200"/>
          </a:xfrm>
          <a:prstGeom prst="ellips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r"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srgbClr val="000000"/>
              </a:solidFill>
              <a:latin typeface="Courier New" charset="0"/>
              <a:ea typeface="ＭＳ Ｐゴシック" charset="0"/>
            </a:endParaRPr>
          </a:p>
        </p:txBody>
      </p:sp>
      <p:cxnSp>
        <p:nvCxnSpPr>
          <p:cNvPr id="7" name="AutoShape 30">
            <a:extLst>
              <a:ext uri="{FF2B5EF4-FFF2-40B4-BE49-F238E27FC236}">
                <a16:creationId xmlns:a16="http://schemas.microsoft.com/office/drawing/2014/main" id="{26EBD471-6B6A-E635-732A-13F4316ED4AB}"/>
              </a:ext>
            </a:extLst>
          </p:cNvPr>
          <p:cNvCxnSpPr>
            <a:cxnSpLocks noChangeShapeType="1"/>
            <a:stCxn id="8" idx="6"/>
            <a:endCxn id="6" idx="2"/>
          </p:cNvCxnSpPr>
          <p:nvPr/>
        </p:nvCxnSpPr>
        <p:spPr bwMode="auto">
          <a:xfrm>
            <a:off x="5198534" y="3911600"/>
            <a:ext cx="3014133" cy="812800"/>
          </a:xfrm>
          <a:prstGeom prst="straightConnector1">
            <a:avLst/>
          </a:prstGeom>
          <a:noFill/>
          <a:ln w="28575">
            <a:solidFill>
              <a:schemeClr val="accent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8" name="Oval 31">
            <a:extLst>
              <a:ext uri="{FF2B5EF4-FFF2-40B4-BE49-F238E27FC236}">
                <a16:creationId xmlns:a16="http://schemas.microsoft.com/office/drawing/2014/main" id="{57FBA979-8951-7DA4-BB59-562944323F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2400" y="3657600"/>
            <a:ext cx="1219200" cy="508000"/>
          </a:xfrm>
          <a:prstGeom prst="ellips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r"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srgbClr val="000000"/>
              </a:solidFill>
              <a:latin typeface="Courier New" charset="0"/>
              <a:ea typeface="ＭＳ Ｐゴシック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2BD8898-6485-590D-9097-2F92B412147F}"/>
              </a:ext>
            </a:extLst>
          </p:cNvPr>
          <p:cNvGrpSpPr/>
          <p:nvPr/>
        </p:nvGrpSpPr>
        <p:grpSpPr>
          <a:xfrm>
            <a:off x="6502400" y="4368800"/>
            <a:ext cx="6502400" cy="2032000"/>
            <a:chOff x="6502400" y="4368800"/>
            <a:chExt cx="6502400" cy="2032000"/>
          </a:xfrm>
        </p:grpSpPr>
        <p:sp>
          <p:nvSpPr>
            <p:cNvPr id="10" name="Oval 32">
              <a:extLst>
                <a:ext uri="{FF2B5EF4-FFF2-40B4-BE49-F238E27FC236}">
                  <a16:creationId xmlns:a16="http://schemas.microsoft.com/office/drawing/2014/main" id="{203D7444-1E3B-9474-494A-271304E0D9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04000" y="4368800"/>
              <a:ext cx="1016000" cy="711200"/>
            </a:xfrm>
            <a:prstGeom prst="ellipse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r" defTabSz="1219170" rtl="0" fontAlgn="base">
                <a:spcBef>
                  <a:spcPct val="0"/>
                </a:spcBef>
                <a:spcAft>
                  <a:spcPct val="0"/>
                </a:spcAft>
              </a:pPr>
              <a:endParaRPr lang="en-US" sz="2667" b="1" kern="1200">
                <a:solidFill>
                  <a:srgbClr val="000000"/>
                </a:solidFill>
                <a:latin typeface="Courier New" charset="0"/>
                <a:ea typeface="ＭＳ Ｐゴシック" charset="0"/>
              </a:endParaRPr>
            </a:p>
          </p:txBody>
        </p:sp>
        <p:sp>
          <p:nvSpPr>
            <p:cNvPr id="11" name="Line 33">
              <a:extLst>
                <a:ext uri="{FF2B5EF4-FFF2-40B4-BE49-F238E27FC236}">
                  <a16:creationId xmlns:a16="http://schemas.microsoft.com/office/drawing/2014/main" id="{76AC80FF-FB56-0BBF-9506-150AFB2E906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502400" y="5781040"/>
              <a:ext cx="6502400" cy="609600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algn="r" defTabSz="1219170" rtl="0" fontAlgn="base">
                <a:spcBef>
                  <a:spcPct val="0"/>
                </a:spcBef>
                <a:spcAft>
                  <a:spcPct val="0"/>
                </a:spcAft>
              </a:pPr>
              <a:endParaRPr lang="en-US" sz="2667" b="1" kern="1200">
                <a:solidFill>
                  <a:srgbClr val="000000"/>
                </a:solidFill>
                <a:latin typeface="Courier New" charset="0"/>
                <a:ea typeface="ＭＳ Ｐゴシック" charset="0"/>
              </a:endParaRPr>
            </a:p>
          </p:txBody>
        </p:sp>
        <p:sp>
          <p:nvSpPr>
            <p:cNvPr id="12" name="Line 34">
              <a:extLst>
                <a:ext uri="{FF2B5EF4-FFF2-40B4-BE49-F238E27FC236}">
                  <a16:creationId xmlns:a16="http://schemas.microsoft.com/office/drawing/2014/main" id="{D07C56F4-CDC2-88D1-D251-05CC4E6AD4A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502400" y="5791200"/>
              <a:ext cx="6502400" cy="609600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algn="r" defTabSz="1219170" rtl="0" fontAlgn="base">
                <a:spcBef>
                  <a:spcPct val="0"/>
                </a:spcBef>
                <a:spcAft>
                  <a:spcPct val="0"/>
                </a:spcAft>
              </a:pPr>
              <a:endParaRPr lang="en-US" sz="2667" b="1" kern="1200" dirty="0">
                <a:solidFill>
                  <a:srgbClr val="000000"/>
                </a:solidFill>
                <a:latin typeface="Courier New" charset="0"/>
                <a:ea typeface="ＭＳ Ｐゴシック" charset="0"/>
              </a:endParaRPr>
            </a:p>
          </p:txBody>
        </p:sp>
        <p:cxnSp>
          <p:nvCxnSpPr>
            <p:cNvPr id="13" name="AutoShape 35">
              <a:extLst>
                <a:ext uri="{FF2B5EF4-FFF2-40B4-BE49-F238E27FC236}">
                  <a16:creationId xmlns:a16="http://schemas.microsoft.com/office/drawing/2014/main" id="{A32F75DA-83D4-3781-B008-9332D374E5BA}"/>
                </a:ext>
              </a:extLst>
            </p:cNvPr>
            <p:cNvCxnSpPr>
              <a:cxnSpLocks noChangeShapeType="1"/>
              <a:stCxn id="10" idx="4"/>
              <a:endCxn id="11" idx="0"/>
            </p:cNvCxnSpPr>
            <p:nvPr/>
          </p:nvCxnSpPr>
          <p:spPr bwMode="auto">
            <a:xfrm flipH="1">
              <a:off x="6502400" y="5080000"/>
              <a:ext cx="609600" cy="701040"/>
            </a:xfrm>
            <a:prstGeom prst="straightConnector1">
              <a:avLst/>
            </a:prstGeom>
            <a:noFill/>
            <a:ln w="28575">
              <a:solidFill>
                <a:schemeClr val="accent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181167945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Step 2: B’s SYN-ACK Packet</a:t>
            </a:r>
          </a:p>
        </p:txBody>
      </p:sp>
      <p:sp>
        <p:nvSpPr>
          <p:cNvPr id="81925" name="Rectangle 4"/>
          <p:cNvSpPr>
            <a:spLocks noChangeArrowheads="1"/>
          </p:cNvSpPr>
          <p:nvPr/>
        </p:nvSpPr>
        <p:spPr bwMode="auto">
          <a:xfrm>
            <a:off x="6479117" y="2438400"/>
            <a:ext cx="3149600" cy="711200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r"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srgbClr val="000000"/>
              </a:solidFill>
              <a:latin typeface="Courier New" charset="0"/>
              <a:ea typeface="ＭＳ Ｐゴシック" charset="0"/>
            </a:endParaRPr>
          </a:p>
        </p:txBody>
      </p:sp>
      <p:sp>
        <p:nvSpPr>
          <p:cNvPr id="81926" name="Text Box 5"/>
          <p:cNvSpPr txBox="1">
            <a:spLocks noChangeArrowheads="1"/>
          </p:cNvSpPr>
          <p:nvPr/>
        </p:nvSpPr>
        <p:spPr bwMode="auto">
          <a:xfrm>
            <a:off x="6987118" y="2499784"/>
            <a:ext cx="1334020" cy="502766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 defTabSz="1219170" rtl="0" fontAlgn="base">
              <a:spcBef>
                <a:spcPct val="0"/>
              </a:spcBef>
              <a:spcAft>
                <a:spcPct val="0"/>
              </a:spcAft>
            </a:pPr>
            <a:r>
              <a:rPr lang="en-US" sz="2667" b="0" kern="1200" dirty="0">
                <a:solidFill>
                  <a:srgbClr val="FF3300"/>
                </a:solidFill>
                <a:latin typeface="Arial" charset="0"/>
              </a:rPr>
              <a:t>B’s port</a:t>
            </a:r>
          </a:p>
        </p:txBody>
      </p:sp>
      <p:sp>
        <p:nvSpPr>
          <p:cNvPr id="81927" name="Rectangle 6"/>
          <p:cNvSpPr>
            <a:spLocks noChangeArrowheads="1"/>
          </p:cNvSpPr>
          <p:nvPr/>
        </p:nvSpPr>
        <p:spPr bwMode="auto">
          <a:xfrm>
            <a:off x="9628717" y="2438400"/>
            <a:ext cx="3352800" cy="711200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r"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srgbClr val="000000"/>
              </a:solidFill>
              <a:latin typeface="Courier New" charset="0"/>
              <a:ea typeface="ＭＳ Ｐゴシック" charset="0"/>
            </a:endParaRPr>
          </a:p>
        </p:txBody>
      </p:sp>
      <p:sp>
        <p:nvSpPr>
          <p:cNvPr id="81928" name="Text Box 7"/>
          <p:cNvSpPr txBox="1">
            <a:spLocks noChangeArrowheads="1"/>
          </p:cNvSpPr>
          <p:nvPr/>
        </p:nvSpPr>
        <p:spPr bwMode="auto">
          <a:xfrm>
            <a:off x="10627784" y="2499784"/>
            <a:ext cx="1334020" cy="502766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 defTabSz="1219170" rtl="0" fontAlgn="base">
              <a:spcBef>
                <a:spcPct val="0"/>
              </a:spcBef>
              <a:spcAft>
                <a:spcPct val="0"/>
              </a:spcAft>
            </a:pPr>
            <a:r>
              <a:rPr lang="en-US" sz="2667" b="0" kern="1200" dirty="0">
                <a:solidFill>
                  <a:srgbClr val="FF3300"/>
                </a:solidFill>
                <a:latin typeface="Arial" charset="0"/>
              </a:rPr>
              <a:t>A’s port</a:t>
            </a:r>
          </a:p>
        </p:txBody>
      </p:sp>
      <p:sp>
        <p:nvSpPr>
          <p:cNvPr id="81929" name="Rectangle 8"/>
          <p:cNvSpPr>
            <a:spLocks noChangeArrowheads="1"/>
          </p:cNvSpPr>
          <p:nvPr/>
        </p:nvSpPr>
        <p:spPr bwMode="auto">
          <a:xfrm>
            <a:off x="6474681" y="3149600"/>
            <a:ext cx="6502400" cy="609600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r"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srgbClr val="000000"/>
              </a:solidFill>
              <a:latin typeface="Courier New" charset="0"/>
              <a:ea typeface="ＭＳ Ｐゴシック" charset="0"/>
            </a:endParaRPr>
          </a:p>
        </p:txBody>
      </p:sp>
      <p:sp>
        <p:nvSpPr>
          <p:cNvPr id="81930" name="Text Box 9"/>
          <p:cNvSpPr txBox="1">
            <a:spLocks noChangeArrowheads="1"/>
          </p:cNvSpPr>
          <p:nvPr/>
        </p:nvSpPr>
        <p:spPr bwMode="auto">
          <a:xfrm>
            <a:off x="7603067" y="3210984"/>
            <a:ext cx="4597734" cy="502766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 defTabSz="1219170" rtl="0" fontAlgn="base">
              <a:spcBef>
                <a:spcPct val="0"/>
              </a:spcBef>
              <a:spcAft>
                <a:spcPct val="0"/>
              </a:spcAft>
            </a:pPr>
            <a:r>
              <a:rPr lang="en-US" sz="2667" b="0" kern="1200" dirty="0">
                <a:solidFill>
                  <a:srgbClr val="FF3300"/>
                </a:solidFill>
                <a:latin typeface="Arial" charset="0"/>
              </a:rPr>
              <a:t>B’s Initial Sequence Number</a:t>
            </a:r>
          </a:p>
        </p:txBody>
      </p:sp>
      <p:sp>
        <p:nvSpPr>
          <p:cNvPr id="81931" name="Rectangle 10"/>
          <p:cNvSpPr>
            <a:spLocks noChangeArrowheads="1"/>
          </p:cNvSpPr>
          <p:nvPr/>
        </p:nvSpPr>
        <p:spPr bwMode="auto">
          <a:xfrm>
            <a:off x="6479117" y="3759200"/>
            <a:ext cx="6502400" cy="609600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r"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srgbClr val="000000"/>
              </a:solidFill>
              <a:latin typeface="Courier New" charset="0"/>
              <a:ea typeface="ＭＳ Ｐゴシック" charset="0"/>
            </a:endParaRPr>
          </a:p>
        </p:txBody>
      </p:sp>
      <p:sp>
        <p:nvSpPr>
          <p:cNvPr id="81932" name="Text Box 11"/>
          <p:cNvSpPr txBox="1">
            <a:spLocks noChangeArrowheads="1"/>
          </p:cNvSpPr>
          <p:nvPr/>
        </p:nvSpPr>
        <p:spPr bwMode="auto">
          <a:xfrm>
            <a:off x="8026401" y="3860800"/>
            <a:ext cx="3394263" cy="502766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 defTabSz="1219170" rtl="0" fontAlgn="base">
              <a:spcBef>
                <a:spcPct val="0"/>
              </a:spcBef>
              <a:spcAft>
                <a:spcPct val="0"/>
              </a:spcAft>
            </a:pPr>
            <a:r>
              <a:rPr lang="en-US" sz="2667" b="0" kern="1200" dirty="0">
                <a:solidFill>
                  <a:srgbClr val="FF3300"/>
                </a:solidFill>
                <a:latin typeface="Arial" charset="0"/>
              </a:rPr>
              <a:t>ACK = A’s ISN plus 1</a:t>
            </a:r>
          </a:p>
        </p:txBody>
      </p:sp>
      <p:sp>
        <p:nvSpPr>
          <p:cNvPr id="81933" name="Rectangle 12"/>
          <p:cNvSpPr>
            <a:spLocks noChangeArrowheads="1"/>
          </p:cNvSpPr>
          <p:nvPr/>
        </p:nvSpPr>
        <p:spPr bwMode="auto">
          <a:xfrm>
            <a:off x="6477442" y="4358861"/>
            <a:ext cx="3251200" cy="711200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r"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srgbClr val="000000"/>
              </a:solidFill>
              <a:latin typeface="Courier New" charset="0"/>
              <a:ea typeface="ＭＳ Ｐゴシック" charset="0"/>
            </a:endParaRPr>
          </a:p>
        </p:txBody>
      </p:sp>
      <p:sp>
        <p:nvSpPr>
          <p:cNvPr id="81934" name="Rectangle 13"/>
          <p:cNvSpPr>
            <a:spLocks noChangeArrowheads="1"/>
          </p:cNvSpPr>
          <p:nvPr/>
        </p:nvSpPr>
        <p:spPr bwMode="auto">
          <a:xfrm>
            <a:off x="9730317" y="4368800"/>
            <a:ext cx="3251200" cy="711200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r"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srgbClr val="000000"/>
              </a:solidFill>
              <a:latin typeface="Courier New" charset="0"/>
              <a:ea typeface="ＭＳ Ｐゴシック" charset="0"/>
            </a:endParaRPr>
          </a:p>
        </p:txBody>
      </p:sp>
      <p:sp>
        <p:nvSpPr>
          <p:cNvPr id="81935" name="Text Box 14"/>
          <p:cNvSpPr txBox="1">
            <a:spLocks noChangeArrowheads="1"/>
          </p:cNvSpPr>
          <p:nvPr/>
        </p:nvSpPr>
        <p:spPr bwMode="auto">
          <a:xfrm>
            <a:off x="9817101" y="4466167"/>
            <a:ext cx="3038011" cy="502766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 defTabSz="1219170" rtl="0" fontAlgn="base">
              <a:spcBef>
                <a:spcPct val="0"/>
              </a:spcBef>
              <a:spcAft>
                <a:spcPct val="0"/>
              </a:spcAft>
            </a:pPr>
            <a:r>
              <a:rPr lang="en-US" sz="2667" b="0" kern="1200">
                <a:solidFill>
                  <a:srgbClr val="000000"/>
                </a:solidFill>
                <a:latin typeface="Arial" charset="0"/>
              </a:rPr>
              <a:t>Advertised window</a:t>
            </a:r>
          </a:p>
        </p:txBody>
      </p:sp>
      <p:sp>
        <p:nvSpPr>
          <p:cNvPr id="81936" name="Text Box 15"/>
          <p:cNvSpPr txBox="1">
            <a:spLocks noChangeArrowheads="1"/>
          </p:cNvSpPr>
          <p:nvPr/>
        </p:nvSpPr>
        <p:spPr bwMode="auto">
          <a:xfrm>
            <a:off x="6796617" y="4470400"/>
            <a:ext cx="1422400" cy="5027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 defTabSz="1219170" rtl="0" fontAlgn="base">
              <a:spcBef>
                <a:spcPct val="0"/>
              </a:spcBef>
              <a:spcAft>
                <a:spcPct val="0"/>
              </a:spcAft>
            </a:pPr>
            <a:r>
              <a:rPr lang="en-US" sz="2667" b="0" kern="1200" dirty="0">
                <a:solidFill>
                  <a:srgbClr val="FF3300"/>
                </a:solidFill>
                <a:latin typeface="Arial" charset="0"/>
              </a:rPr>
              <a:t>5</a:t>
            </a:r>
          </a:p>
        </p:txBody>
      </p:sp>
      <p:sp>
        <p:nvSpPr>
          <p:cNvPr id="81937" name="Line 16"/>
          <p:cNvSpPr>
            <a:spLocks noChangeShapeType="1"/>
          </p:cNvSpPr>
          <p:nvPr/>
        </p:nvSpPr>
        <p:spPr bwMode="auto">
          <a:xfrm>
            <a:off x="7698317" y="4368800"/>
            <a:ext cx="0" cy="711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pPr algn="r"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srgbClr val="000000"/>
              </a:solidFill>
              <a:latin typeface="Courier New" charset="0"/>
              <a:ea typeface="ＭＳ Ｐゴシック" charset="0"/>
            </a:endParaRPr>
          </a:p>
        </p:txBody>
      </p:sp>
      <p:sp>
        <p:nvSpPr>
          <p:cNvPr id="81938" name="Line 17"/>
          <p:cNvSpPr>
            <a:spLocks noChangeShapeType="1"/>
          </p:cNvSpPr>
          <p:nvPr/>
        </p:nvSpPr>
        <p:spPr bwMode="auto">
          <a:xfrm>
            <a:off x="8307917" y="4368800"/>
            <a:ext cx="0" cy="711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pPr algn="r"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srgbClr val="000000"/>
              </a:solidFill>
              <a:latin typeface="Courier New" charset="0"/>
              <a:ea typeface="ＭＳ Ｐゴシック" charset="0"/>
            </a:endParaRPr>
          </a:p>
        </p:txBody>
      </p:sp>
      <p:sp>
        <p:nvSpPr>
          <p:cNvPr id="81939" name="Text Box 18"/>
          <p:cNvSpPr txBox="1">
            <a:spLocks noChangeArrowheads="1"/>
          </p:cNvSpPr>
          <p:nvPr/>
        </p:nvSpPr>
        <p:spPr bwMode="auto">
          <a:xfrm>
            <a:off x="8591551" y="4485217"/>
            <a:ext cx="184731" cy="502766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0" kern="12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81940" name="Text Box 19"/>
          <p:cNvSpPr txBox="1">
            <a:spLocks noChangeArrowheads="1"/>
          </p:cNvSpPr>
          <p:nvPr/>
        </p:nvSpPr>
        <p:spPr bwMode="auto">
          <a:xfrm>
            <a:off x="7799918" y="4531784"/>
            <a:ext cx="375424" cy="502766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 defTabSz="1219170" rtl="0" fontAlgn="base">
              <a:spcBef>
                <a:spcPct val="0"/>
              </a:spcBef>
              <a:spcAft>
                <a:spcPct val="0"/>
              </a:spcAft>
            </a:pPr>
            <a:r>
              <a:rPr lang="en-US" sz="2667" b="0" kern="1200">
                <a:solidFill>
                  <a:srgbClr val="000000"/>
                </a:solidFill>
                <a:latin typeface="Arial" charset="0"/>
              </a:rPr>
              <a:t>0</a:t>
            </a:r>
          </a:p>
        </p:txBody>
      </p:sp>
      <p:sp>
        <p:nvSpPr>
          <p:cNvPr id="81941" name="Rectangle 20"/>
          <p:cNvSpPr>
            <a:spLocks noChangeArrowheads="1"/>
          </p:cNvSpPr>
          <p:nvPr/>
        </p:nvSpPr>
        <p:spPr bwMode="auto">
          <a:xfrm>
            <a:off x="6479117" y="5080000"/>
            <a:ext cx="3251200" cy="711200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r"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srgbClr val="000000"/>
              </a:solidFill>
              <a:latin typeface="Courier New" charset="0"/>
              <a:ea typeface="ＭＳ Ｐゴシック" charset="0"/>
            </a:endParaRPr>
          </a:p>
        </p:txBody>
      </p:sp>
      <p:sp>
        <p:nvSpPr>
          <p:cNvPr id="81942" name="Rectangle 21"/>
          <p:cNvSpPr>
            <a:spLocks noChangeArrowheads="1"/>
          </p:cNvSpPr>
          <p:nvPr/>
        </p:nvSpPr>
        <p:spPr bwMode="auto">
          <a:xfrm>
            <a:off x="9730317" y="5080000"/>
            <a:ext cx="3251200" cy="711200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r"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srgbClr val="000000"/>
              </a:solidFill>
              <a:latin typeface="Courier New" charset="0"/>
              <a:ea typeface="ＭＳ Ｐゴシック" charset="0"/>
            </a:endParaRPr>
          </a:p>
        </p:txBody>
      </p:sp>
      <p:sp>
        <p:nvSpPr>
          <p:cNvPr id="81943" name="Text Box 22"/>
          <p:cNvSpPr txBox="1">
            <a:spLocks noChangeArrowheads="1"/>
          </p:cNvSpPr>
          <p:nvPr/>
        </p:nvSpPr>
        <p:spPr bwMode="auto">
          <a:xfrm>
            <a:off x="6965951" y="5196417"/>
            <a:ext cx="1803699" cy="502766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 defTabSz="1219170" rtl="0" fontAlgn="base">
              <a:spcBef>
                <a:spcPct val="0"/>
              </a:spcBef>
              <a:spcAft>
                <a:spcPct val="0"/>
              </a:spcAft>
            </a:pPr>
            <a:r>
              <a:rPr lang="en-US" sz="2667" b="0" kern="1200">
                <a:solidFill>
                  <a:srgbClr val="000000"/>
                </a:solidFill>
                <a:latin typeface="Arial" charset="0"/>
              </a:rPr>
              <a:t>Checksum</a:t>
            </a:r>
          </a:p>
        </p:txBody>
      </p:sp>
      <p:sp>
        <p:nvSpPr>
          <p:cNvPr id="81944" name="Text Box 23"/>
          <p:cNvSpPr txBox="1">
            <a:spLocks noChangeArrowheads="1"/>
          </p:cNvSpPr>
          <p:nvPr/>
        </p:nvSpPr>
        <p:spPr bwMode="auto">
          <a:xfrm>
            <a:off x="10115551" y="5196417"/>
            <a:ext cx="2353529" cy="502766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 defTabSz="1219170" rtl="0" fontAlgn="base">
              <a:spcBef>
                <a:spcPct val="0"/>
              </a:spcBef>
              <a:spcAft>
                <a:spcPct val="0"/>
              </a:spcAft>
            </a:pPr>
            <a:r>
              <a:rPr lang="en-US" sz="2667" b="0" kern="1200">
                <a:solidFill>
                  <a:srgbClr val="000000"/>
                </a:solidFill>
                <a:latin typeface="Arial" charset="0"/>
              </a:rPr>
              <a:t>Urgent pointer</a:t>
            </a:r>
          </a:p>
        </p:txBody>
      </p:sp>
      <p:sp>
        <p:nvSpPr>
          <p:cNvPr id="81945" name="Rectangle 24"/>
          <p:cNvSpPr>
            <a:spLocks noChangeArrowheads="1"/>
          </p:cNvSpPr>
          <p:nvPr/>
        </p:nvSpPr>
        <p:spPr bwMode="auto">
          <a:xfrm>
            <a:off x="6479117" y="5791200"/>
            <a:ext cx="6502400" cy="609600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r"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srgbClr val="000000"/>
              </a:solidFill>
              <a:latin typeface="Courier New" charset="0"/>
              <a:ea typeface="ＭＳ Ｐゴシック" charset="0"/>
            </a:endParaRPr>
          </a:p>
        </p:txBody>
      </p:sp>
      <p:sp>
        <p:nvSpPr>
          <p:cNvPr id="81946" name="Text Box 25"/>
          <p:cNvSpPr txBox="1">
            <a:spLocks noChangeArrowheads="1"/>
          </p:cNvSpPr>
          <p:nvPr/>
        </p:nvSpPr>
        <p:spPr bwMode="auto">
          <a:xfrm>
            <a:off x="8409517" y="5852584"/>
            <a:ext cx="2885726" cy="502766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 defTabSz="1219170" rtl="0" fontAlgn="base">
              <a:spcBef>
                <a:spcPct val="0"/>
              </a:spcBef>
              <a:spcAft>
                <a:spcPct val="0"/>
              </a:spcAft>
            </a:pPr>
            <a:r>
              <a:rPr lang="en-US" sz="2667" b="0" kern="1200">
                <a:solidFill>
                  <a:srgbClr val="000000"/>
                </a:solidFill>
                <a:latin typeface="Arial" charset="0"/>
              </a:rPr>
              <a:t>Options (variable)</a:t>
            </a:r>
          </a:p>
        </p:txBody>
      </p:sp>
      <p:sp>
        <p:nvSpPr>
          <p:cNvPr id="81947" name="Text Box 26"/>
          <p:cNvSpPr txBox="1">
            <a:spLocks noChangeArrowheads="1"/>
          </p:cNvSpPr>
          <p:nvPr/>
        </p:nvSpPr>
        <p:spPr bwMode="auto">
          <a:xfrm>
            <a:off x="2901951" y="3606800"/>
            <a:ext cx="1116011" cy="5027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 defTabSz="1219170" rtl="0" fontAlgn="base">
              <a:spcBef>
                <a:spcPct val="0"/>
              </a:spcBef>
              <a:spcAft>
                <a:spcPct val="0"/>
              </a:spcAft>
            </a:pPr>
            <a:r>
              <a:rPr lang="en-US" sz="2667" b="0" kern="1200">
                <a:solidFill>
                  <a:srgbClr val="000000"/>
                </a:solidFill>
                <a:latin typeface="Arial" charset="0"/>
              </a:rPr>
              <a:t>Flags:</a:t>
            </a:r>
          </a:p>
        </p:txBody>
      </p:sp>
      <p:sp>
        <p:nvSpPr>
          <p:cNvPr id="81948" name="Text Box 27"/>
          <p:cNvSpPr txBox="1">
            <a:spLocks noChangeArrowheads="1"/>
          </p:cNvSpPr>
          <p:nvPr/>
        </p:nvSpPr>
        <p:spPr bwMode="auto">
          <a:xfrm>
            <a:off x="4182958" y="3653367"/>
            <a:ext cx="803490" cy="25549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 defTabSz="1219170" rtl="0" fontAlgn="base">
              <a:spcBef>
                <a:spcPct val="0"/>
              </a:spcBef>
              <a:spcAft>
                <a:spcPct val="0"/>
              </a:spcAft>
            </a:pPr>
            <a:r>
              <a:rPr lang="en-US" sz="2667" b="0" kern="1200" dirty="0">
                <a:solidFill>
                  <a:srgbClr val="FF33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SYN</a:t>
            </a:r>
          </a:p>
          <a:p>
            <a:pPr algn="l" defTabSz="1219170" rtl="0" fontAlgn="base">
              <a:spcBef>
                <a:spcPct val="0"/>
              </a:spcBef>
              <a:spcAft>
                <a:spcPct val="0"/>
              </a:spcAft>
            </a:pPr>
            <a:r>
              <a:rPr lang="en-US" sz="2667" b="0" kern="1200" dirty="0">
                <a:solidFill>
                  <a:srgbClr val="FF33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ACK</a:t>
            </a:r>
          </a:p>
          <a:p>
            <a:pPr algn="l" defTabSz="1219170" rtl="0" fontAlgn="base">
              <a:spcBef>
                <a:spcPct val="0"/>
              </a:spcBef>
              <a:spcAft>
                <a:spcPct val="0"/>
              </a:spcAft>
            </a:pPr>
            <a:r>
              <a:rPr lang="en-US" sz="2667" b="0" kern="12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FIN</a:t>
            </a:r>
          </a:p>
          <a:p>
            <a:pPr algn="l" defTabSz="1219170" rtl="0" fontAlgn="base">
              <a:spcBef>
                <a:spcPct val="0"/>
              </a:spcBef>
              <a:spcAft>
                <a:spcPct val="0"/>
              </a:spcAft>
            </a:pPr>
            <a:r>
              <a:rPr lang="en-US" sz="2667" b="0" kern="12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RST</a:t>
            </a:r>
          </a:p>
          <a:p>
            <a:pPr algn="l" defTabSz="1219170" rtl="0" fontAlgn="base">
              <a:spcBef>
                <a:spcPct val="0"/>
              </a:spcBef>
              <a:spcAft>
                <a:spcPct val="0"/>
              </a:spcAft>
            </a:pPr>
            <a:r>
              <a:rPr lang="en-US" sz="2667" b="0" kern="12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PSH</a:t>
            </a:r>
          </a:p>
          <a:p>
            <a:pPr algn="l" defTabSz="1219170" rtl="0" fontAlgn="base">
              <a:spcBef>
                <a:spcPct val="0"/>
              </a:spcBef>
              <a:spcAft>
                <a:spcPct val="0"/>
              </a:spcAft>
            </a:pPr>
            <a:r>
              <a:rPr lang="en-US" sz="2667" b="0" kern="12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URG</a:t>
            </a:r>
          </a:p>
        </p:txBody>
      </p:sp>
      <p:sp>
        <p:nvSpPr>
          <p:cNvPr id="81949" name="Text Box 28"/>
          <p:cNvSpPr txBox="1">
            <a:spLocks noChangeArrowheads="1"/>
          </p:cNvSpPr>
          <p:nvPr/>
        </p:nvSpPr>
        <p:spPr bwMode="auto">
          <a:xfrm>
            <a:off x="4095366" y="7133167"/>
            <a:ext cx="7919219" cy="5027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defTabSz="1219170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2667" kern="1200" dirty="0">
                <a:solidFill>
                  <a:srgbClr val="FF33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 tells A it accepts, and is ready to hear the next byte…</a:t>
            </a:r>
          </a:p>
        </p:txBody>
      </p:sp>
      <p:sp>
        <p:nvSpPr>
          <p:cNvPr id="81950" name="Text Box 29"/>
          <p:cNvSpPr txBox="1">
            <a:spLocks noChangeArrowheads="1"/>
          </p:cNvSpPr>
          <p:nvPr/>
        </p:nvSpPr>
        <p:spPr bwMode="auto">
          <a:xfrm>
            <a:off x="4250755" y="8293100"/>
            <a:ext cx="7762958" cy="5027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defTabSz="1219170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2667" kern="1200" dirty="0">
                <a:solidFill>
                  <a:srgbClr val="FF33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… upon receiving this packet, A can start sending data</a:t>
            </a:r>
          </a:p>
        </p:txBody>
      </p:sp>
      <p:sp>
        <p:nvSpPr>
          <p:cNvPr id="81951" name="Text Box 30"/>
          <p:cNvSpPr txBox="1">
            <a:spLocks noChangeArrowheads="1"/>
          </p:cNvSpPr>
          <p:nvPr/>
        </p:nvSpPr>
        <p:spPr bwMode="auto">
          <a:xfrm>
            <a:off x="8432801" y="4470400"/>
            <a:ext cx="1021433" cy="502766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 defTabSz="1219170" rtl="0" fontAlgn="base">
              <a:spcBef>
                <a:spcPct val="0"/>
              </a:spcBef>
              <a:spcAft>
                <a:spcPct val="0"/>
              </a:spcAft>
            </a:pPr>
            <a:r>
              <a:rPr lang="en-US" sz="2667" b="0" kern="1200">
                <a:solidFill>
                  <a:srgbClr val="CCCC00"/>
                </a:solidFill>
                <a:latin typeface="Arial" charset="0"/>
              </a:rPr>
              <a:t>Flags</a:t>
            </a:r>
          </a:p>
        </p:txBody>
      </p:sp>
      <p:grpSp>
        <p:nvGrpSpPr>
          <p:cNvPr id="2" name="Group 31"/>
          <p:cNvGrpSpPr>
            <a:grpSpLocks/>
          </p:cNvGrpSpPr>
          <p:nvPr/>
        </p:nvGrpSpPr>
        <p:grpSpPr bwMode="auto">
          <a:xfrm>
            <a:off x="3962400" y="3657601"/>
            <a:ext cx="5791200" cy="1443567"/>
            <a:chOff x="912" y="1728"/>
            <a:chExt cx="2736" cy="682"/>
          </a:xfrm>
        </p:grpSpPr>
        <p:cxnSp>
          <p:nvCxnSpPr>
            <p:cNvPr id="81959" name="AutoShape 32"/>
            <p:cNvCxnSpPr>
              <a:cxnSpLocks noChangeShapeType="1"/>
              <a:stCxn id="81960" idx="6"/>
            </p:cNvCxnSpPr>
            <p:nvPr/>
          </p:nvCxnSpPr>
          <p:spPr bwMode="auto">
            <a:xfrm>
              <a:off x="1496" y="1944"/>
              <a:ext cx="1416" cy="264"/>
            </a:xfrm>
            <a:prstGeom prst="straightConnector1">
              <a:avLst/>
            </a:prstGeom>
            <a:noFill/>
            <a:ln w="28575">
              <a:solidFill>
                <a:schemeClr val="accent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81960" name="Oval 33"/>
            <p:cNvSpPr>
              <a:spLocks noChangeArrowheads="1"/>
            </p:cNvSpPr>
            <p:nvPr/>
          </p:nvSpPr>
          <p:spPr bwMode="auto">
            <a:xfrm>
              <a:off x="912" y="1728"/>
              <a:ext cx="576" cy="432"/>
            </a:xfrm>
            <a:prstGeom prst="ellipse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r" defTabSz="1219170" rtl="0" fontAlgn="base">
                <a:spcBef>
                  <a:spcPct val="0"/>
                </a:spcBef>
                <a:spcAft>
                  <a:spcPct val="0"/>
                </a:spcAft>
              </a:pPr>
              <a:endParaRPr lang="en-US" sz="2667" b="1" kern="1200">
                <a:solidFill>
                  <a:srgbClr val="000000"/>
                </a:solidFill>
                <a:latin typeface="Courier New" charset="0"/>
                <a:ea typeface="ＭＳ Ｐゴシック" charset="0"/>
              </a:endParaRPr>
            </a:p>
          </p:txBody>
        </p:sp>
        <p:sp>
          <p:nvSpPr>
            <p:cNvPr id="81961" name="Oval 34"/>
            <p:cNvSpPr>
              <a:spLocks noChangeArrowheads="1"/>
            </p:cNvSpPr>
            <p:nvPr/>
          </p:nvSpPr>
          <p:spPr bwMode="auto">
            <a:xfrm>
              <a:off x="2928" y="2074"/>
              <a:ext cx="720" cy="336"/>
            </a:xfrm>
            <a:prstGeom prst="ellipse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r" defTabSz="1219170" rtl="0" fontAlgn="base">
                <a:spcBef>
                  <a:spcPct val="0"/>
                </a:spcBef>
                <a:spcAft>
                  <a:spcPct val="0"/>
                </a:spcAft>
              </a:pPr>
              <a:endParaRPr lang="en-US" sz="2667" b="1" kern="1200">
                <a:solidFill>
                  <a:srgbClr val="000000"/>
                </a:solidFill>
                <a:latin typeface="Courier New" charset="0"/>
                <a:ea typeface="ＭＳ Ｐゴシック" charset="0"/>
              </a:endParaRPr>
            </a:p>
          </p:txBody>
        </p:sp>
      </p:grpSp>
      <p:grpSp>
        <p:nvGrpSpPr>
          <p:cNvPr id="3" name="Group 35"/>
          <p:cNvGrpSpPr>
            <a:grpSpLocks/>
          </p:cNvGrpSpPr>
          <p:nvPr/>
        </p:nvGrpSpPr>
        <p:grpSpPr bwMode="auto">
          <a:xfrm>
            <a:off x="4064000" y="3606800"/>
            <a:ext cx="9144000" cy="914400"/>
            <a:chOff x="960" y="1704"/>
            <a:chExt cx="4320" cy="432"/>
          </a:xfrm>
        </p:grpSpPr>
        <p:cxnSp>
          <p:nvCxnSpPr>
            <p:cNvPr id="81956" name="AutoShape 36"/>
            <p:cNvCxnSpPr>
              <a:cxnSpLocks noChangeShapeType="1"/>
              <a:stCxn id="81957" idx="6"/>
              <a:endCxn id="81958" idx="2"/>
            </p:cNvCxnSpPr>
            <p:nvPr/>
          </p:nvCxnSpPr>
          <p:spPr bwMode="auto">
            <a:xfrm flipV="1">
              <a:off x="1448" y="1920"/>
              <a:ext cx="560" cy="96"/>
            </a:xfrm>
            <a:prstGeom prst="straightConnector1">
              <a:avLst/>
            </a:prstGeom>
            <a:noFill/>
            <a:ln w="28575">
              <a:solidFill>
                <a:schemeClr val="accent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81957" name="Oval 37"/>
            <p:cNvSpPr>
              <a:spLocks noChangeArrowheads="1"/>
            </p:cNvSpPr>
            <p:nvPr/>
          </p:nvSpPr>
          <p:spPr bwMode="auto">
            <a:xfrm>
              <a:off x="960" y="1920"/>
              <a:ext cx="480" cy="192"/>
            </a:xfrm>
            <a:prstGeom prst="ellipse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r" defTabSz="1219170" rtl="0" fontAlgn="base">
                <a:spcBef>
                  <a:spcPct val="0"/>
                </a:spcBef>
                <a:spcAft>
                  <a:spcPct val="0"/>
                </a:spcAft>
              </a:pPr>
              <a:endParaRPr lang="en-US" sz="2667" b="1" kern="1200">
                <a:solidFill>
                  <a:srgbClr val="000000"/>
                </a:solidFill>
                <a:latin typeface="Courier New" charset="0"/>
                <a:ea typeface="ＭＳ Ｐゴシック" charset="0"/>
              </a:endParaRPr>
            </a:p>
          </p:txBody>
        </p:sp>
        <p:sp>
          <p:nvSpPr>
            <p:cNvPr id="81958" name="Oval 38"/>
            <p:cNvSpPr>
              <a:spLocks noChangeArrowheads="1"/>
            </p:cNvSpPr>
            <p:nvPr/>
          </p:nvSpPr>
          <p:spPr bwMode="auto">
            <a:xfrm>
              <a:off x="2016" y="1704"/>
              <a:ext cx="3264" cy="432"/>
            </a:xfrm>
            <a:prstGeom prst="ellipse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r" defTabSz="1219170" rtl="0" fontAlgn="base">
                <a:spcBef>
                  <a:spcPct val="0"/>
                </a:spcBef>
                <a:spcAft>
                  <a:spcPct val="0"/>
                </a:spcAft>
              </a:pPr>
              <a:endParaRPr lang="en-US" sz="2667" b="1" kern="1200">
                <a:solidFill>
                  <a:srgbClr val="000000"/>
                </a:solidFill>
                <a:latin typeface="Courier New" charset="0"/>
                <a:ea typeface="ＭＳ Ｐゴシック" charset="0"/>
              </a:endParaRPr>
            </a:p>
          </p:txBody>
        </p:sp>
      </p:grpSp>
      <p:sp>
        <p:nvSpPr>
          <p:cNvPr id="81954" name="Line 39"/>
          <p:cNvSpPr>
            <a:spLocks noChangeShapeType="1"/>
          </p:cNvSpPr>
          <p:nvPr/>
        </p:nvSpPr>
        <p:spPr bwMode="auto">
          <a:xfrm>
            <a:off x="6502400" y="5791200"/>
            <a:ext cx="6502400" cy="6096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pPr algn="r"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srgbClr val="000000"/>
              </a:solidFill>
              <a:latin typeface="Courier New" charset="0"/>
              <a:ea typeface="ＭＳ Ｐゴシック" charset="0"/>
            </a:endParaRPr>
          </a:p>
        </p:txBody>
      </p:sp>
      <p:sp>
        <p:nvSpPr>
          <p:cNvPr id="81955" name="Line 40"/>
          <p:cNvSpPr>
            <a:spLocks noChangeShapeType="1"/>
          </p:cNvSpPr>
          <p:nvPr/>
        </p:nvSpPr>
        <p:spPr bwMode="auto">
          <a:xfrm flipV="1">
            <a:off x="6502400" y="5791200"/>
            <a:ext cx="6502400" cy="6096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pPr algn="r"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srgbClr val="000000"/>
              </a:solidFill>
              <a:latin typeface="Courier New" charset="0"/>
              <a:ea typeface="ＭＳ Ｐゴシック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E631D6-E75D-8DB7-C2FF-9EDBB781E7D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95662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5BE02D-FC24-FFAF-F778-0737956029E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t>5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223281C-81E4-0B49-6853-84E4235284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dirty="0"/>
              <a:t>Why Transport Layer?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EFB7F04-F8DD-AE17-9BBA-5D4DD04A3945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1587500" y="2197100"/>
            <a:ext cx="13081000" cy="1437934"/>
          </a:xfrm>
        </p:spPr>
        <p:txBody>
          <a:bodyPr anchor="t"/>
          <a:lstStyle/>
          <a:p>
            <a:pPr marL="317500" indent="0">
              <a:buNone/>
            </a:pPr>
            <a:r>
              <a:rPr lang="en-US" dirty="0"/>
              <a:t>IP provides a weak service model (</a:t>
            </a:r>
            <a:r>
              <a:rPr lang="en-US" b="1" i="1" dirty="0">
                <a:solidFill>
                  <a:schemeClr val="accent1">
                    <a:lumMod val="75000"/>
                  </a:schemeClr>
                </a:solidFill>
              </a:rPr>
              <a:t>best-effort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Packets can be corrupted, delayed, dropped, reordered, duplicated </a:t>
            </a:r>
          </a:p>
          <a:p>
            <a:pPr lvl="1"/>
            <a:r>
              <a:rPr lang="en-US" dirty="0"/>
              <a:t>No guidance on how much traffic to send and when</a:t>
            </a:r>
            <a:endParaRPr lang="en-US" i="1" dirty="0"/>
          </a:p>
          <a:p>
            <a:pPr lvl="1"/>
            <a:r>
              <a:rPr lang="en-US" dirty="0"/>
              <a:t>Dealing with this is tedious for application developers</a:t>
            </a:r>
          </a:p>
          <a:p>
            <a:pPr marL="317500" indent="0">
              <a:buNone/>
            </a:pP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DC9793-A406-E5B7-C257-B34781214290}"/>
              </a:ext>
            </a:extLst>
          </p:cNvPr>
          <p:cNvSpPr txBox="1"/>
          <p:nvPr/>
        </p:nvSpPr>
        <p:spPr>
          <a:xfrm>
            <a:off x="4064747" y="5289176"/>
            <a:ext cx="8126506" cy="677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dirty="0"/>
              <a:t>2 - reliability, in-order delivery, etc.</a:t>
            </a:r>
          </a:p>
        </p:txBody>
      </p:sp>
    </p:spTree>
    <p:extLst>
      <p:ext uri="{BB962C8B-B14F-4D97-AF65-F5344CB8AC3E}">
        <p14:creationId xmlns:p14="http://schemas.microsoft.com/office/powerpoint/2010/main" val="170432240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Step 3: A</a:t>
            </a:r>
            <a:r>
              <a:rPr lang="en-US" dirty="0"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’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 ACK of the SYN-ACK</a:t>
            </a:r>
          </a:p>
        </p:txBody>
      </p:sp>
      <p:sp>
        <p:nvSpPr>
          <p:cNvPr id="83973" name="Rectangle 4"/>
          <p:cNvSpPr>
            <a:spLocks noChangeArrowheads="1"/>
          </p:cNvSpPr>
          <p:nvPr/>
        </p:nvSpPr>
        <p:spPr bwMode="auto">
          <a:xfrm>
            <a:off x="6479117" y="2438400"/>
            <a:ext cx="3149600" cy="711200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r"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srgbClr val="000000"/>
              </a:solidFill>
              <a:latin typeface="Courier New" charset="0"/>
              <a:ea typeface="ＭＳ Ｐゴシック" charset="0"/>
            </a:endParaRPr>
          </a:p>
        </p:txBody>
      </p:sp>
      <p:sp>
        <p:nvSpPr>
          <p:cNvPr id="83974" name="Text Box 5"/>
          <p:cNvSpPr txBox="1">
            <a:spLocks noChangeArrowheads="1"/>
          </p:cNvSpPr>
          <p:nvPr/>
        </p:nvSpPr>
        <p:spPr bwMode="auto">
          <a:xfrm>
            <a:off x="6987118" y="2499784"/>
            <a:ext cx="1439818" cy="502766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 defTabSz="1219170" rtl="0" fontAlgn="base">
              <a:spcBef>
                <a:spcPct val="0"/>
              </a:spcBef>
              <a:spcAft>
                <a:spcPct val="0"/>
              </a:spcAft>
            </a:pPr>
            <a:r>
              <a:rPr lang="en-US" sz="2667" b="0" kern="1200">
                <a:solidFill>
                  <a:srgbClr val="FF3300"/>
                </a:solidFill>
                <a:latin typeface="Arial" charset="0"/>
              </a:rPr>
              <a:t>A</a:t>
            </a:r>
            <a:r>
              <a:rPr lang="ja-JP" altLang="en-US" sz="2667" b="0" kern="1200">
                <a:solidFill>
                  <a:srgbClr val="FF3300"/>
                </a:solidFill>
                <a:latin typeface="Arial" charset="0"/>
              </a:rPr>
              <a:t>’</a:t>
            </a:r>
            <a:r>
              <a:rPr lang="en-US" sz="2667" b="0" kern="1200">
                <a:solidFill>
                  <a:srgbClr val="FF3300"/>
                </a:solidFill>
                <a:latin typeface="Arial" charset="0"/>
              </a:rPr>
              <a:t>s port</a:t>
            </a:r>
          </a:p>
        </p:txBody>
      </p:sp>
      <p:sp>
        <p:nvSpPr>
          <p:cNvPr id="83975" name="Rectangle 6"/>
          <p:cNvSpPr>
            <a:spLocks noChangeArrowheads="1"/>
          </p:cNvSpPr>
          <p:nvPr/>
        </p:nvSpPr>
        <p:spPr bwMode="auto">
          <a:xfrm>
            <a:off x="9628717" y="2438400"/>
            <a:ext cx="3352800" cy="711200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r"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srgbClr val="000000"/>
              </a:solidFill>
              <a:latin typeface="Courier New" charset="0"/>
              <a:ea typeface="ＭＳ Ｐゴシック" charset="0"/>
            </a:endParaRPr>
          </a:p>
        </p:txBody>
      </p:sp>
      <p:sp>
        <p:nvSpPr>
          <p:cNvPr id="83976" name="Text Box 7"/>
          <p:cNvSpPr txBox="1">
            <a:spLocks noChangeArrowheads="1"/>
          </p:cNvSpPr>
          <p:nvPr/>
        </p:nvSpPr>
        <p:spPr bwMode="auto">
          <a:xfrm>
            <a:off x="10627784" y="2499784"/>
            <a:ext cx="1439818" cy="502766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 defTabSz="1219170" rtl="0" fontAlgn="base">
              <a:spcBef>
                <a:spcPct val="0"/>
              </a:spcBef>
              <a:spcAft>
                <a:spcPct val="0"/>
              </a:spcAft>
            </a:pPr>
            <a:r>
              <a:rPr lang="en-US" sz="2667" b="0" kern="1200">
                <a:solidFill>
                  <a:srgbClr val="FF3300"/>
                </a:solidFill>
                <a:latin typeface="Arial" charset="0"/>
              </a:rPr>
              <a:t>B</a:t>
            </a:r>
            <a:r>
              <a:rPr lang="ja-JP" altLang="en-US" sz="2667" b="0" kern="1200">
                <a:solidFill>
                  <a:srgbClr val="FF3300"/>
                </a:solidFill>
                <a:latin typeface="Arial" charset="0"/>
              </a:rPr>
              <a:t>’</a:t>
            </a:r>
            <a:r>
              <a:rPr lang="en-US" sz="2667" b="0" kern="1200">
                <a:solidFill>
                  <a:srgbClr val="FF3300"/>
                </a:solidFill>
                <a:latin typeface="Arial" charset="0"/>
              </a:rPr>
              <a:t>s port</a:t>
            </a:r>
          </a:p>
        </p:txBody>
      </p:sp>
      <p:sp>
        <p:nvSpPr>
          <p:cNvPr id="83977" name="Rectangle 8"/>
          <p:cNvSpPr>
            <a:spLocks noChangeArrowheads="1"/>
          </p:cNvSpPr>
          <p:nvPr/>
        </p:nvSpPr>
        <p:spPr bwMode="auto">
          <a:xfrm>
            <a:off x="6474681" y="3149600"/>
            <a:ext cx="6502400" cy="609600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r"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srgbClr val="000000"/>
              </a:solidFill>
              <a:latin typeface="Courier New" charset="0"/>
              <a:ea typeface="ＭＳ Ｐゴシック" charset="0"/>
            </a:endParaRPr>
          </a:p>
        </p:txBody>
      </p:sp>
      <p:sp>
        <p:nvSpPr>
          <p:cNvPr id="83978" name="Rectangle 9"/>
          <p:cNvSpPr>
            <a:spLocks noChangeArrowheads="1"/>
          </p:cNvSpPr>
          <p:nvPr/>
        </p:nvSpPr>
        <p:spPr bwMode="auto">
          <a:xfrm>
            <a:off x="6479117" y="3759200"/>
            <a:ext cx="6502400" cy="609600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r"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srgbClr val="000000"/>
              </a:solidFill>
              <a:latin typeface="Courier New" charset="0"/>
              <a:ea typeface="ＭＳ Ｐゴシック" charset="0"/>
            </a:endParaRPr>
          </a:p>
        </p:txBody>
      </p:sp>
      <p:sp>
        <p:nvSpPr>
          <p:cNvPr id="83979" name="Text Box 10"/>
          <p:cNvSpPr txBox="1">
            <a:spLocks noChangeArrowheads="1"/>
          </p:cNvSpPr>
          <p:nvPr/>
        </p:nvSpPr>
        <p:spPr bwMode="auto">
          <a:xfrm>
            <a:off x="8367184" y="3820584"/>
            <a:ext cx="2427268" cy="502766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 defTabSz="1219170" rtl="0" fontAlgn="base">
              <a:spcBef>
                <a:spcPct val="0"/>
              </a:spcBef>
              <a:spcAft>
                <a:spcPct val="0"/>
              </a:spcAft>
            </a:pPr>
            <a:r>
              <a:rPr lang="en-US" sz="2667" b="0" kern="1200">
                <a:solidFill>
                  <a:srgbClr val="FF3300"/>
                </a:solidFill>
                <a:latin typeface="Arial" charset="0"/>
              </a:rPr>
              <a:t>B</a:t>
            </a:r>
            <a:r>
              <a:rPr lang="ja-JP" altLang="en-US" sz="2667" b="0" kern="1200">
                <a:solidFill>
                  <a:srgbClr val="FF3300"/>
                </a:solidFill>
                <a:latin typeface="Arial" charset="0"/>
              </a:rPr>
              <a:t>’</a:t>
            </a:r>
            <a:r>
              <a:rPr lang="en-US" sz="2667" b="0" kern="1200">
                <a:solidFill>
                  <a:srgbClr val="FF3300"/>
                </a:solidFill>
                <a:latin typeface="Arial" charset="0"/>
              </a:rPr>
              <a:t>s ISN plus 1</a:t>
            </a:r>
          </a:p>
        </p:txBody>
      </p:sp>
      <p:sp>
        <p:nvSpPr>
          <p:cNvPr id="83980" name="Rectangle 11"/>
          <p:cNvSpPr>
            <a:spLocks noChangeArrowheads="1"/>
          </p:cNvSpPr>
          <p:nvPr/>
        </p:nvSpPr>
        <p:spPr bwMode="auto">
          <a:xfrm>
            <a:off x="6479117" y="4368800"/>
            <a:ext cx="3251200" cy="711200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r"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srgbClr val="000000"/>
              </a:solidFill>
              <a:latin typeface="Courier New" charset="0"/>
              <a:ea typeface="ＭＳ Ｐゴシック" charset="0"/>
            </a:endParaRPr>
          </a:p>
        </p:txBody>
      </p:sp>
      <p:sp>
        <p:nvSpPr>
          <p:cNvPr id="83981" name="Rectangle 12"/>
          <p:cNvSpPr>
            <a:spLocks noChangeArrowheads="1"/>
          </p:cNvSpPr>
          <p:nvPr/>
        </p:nvSpPr>
        <p:spPr bwMode="auto">
          <a:xfrm>
            <a:off x="9730317" y="4368800"/>
            <a:ext cx="3251200" cy="711200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r"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srgbClr val="000000"/>
              </a:solidFill>
              <a:latin typeface="Courier New" charset="0"/>
              <a:ea typeface="ＭＳ Ｐゴシック" charset="0"/>
            </a:endParaRPr>
          </a:p>
        </p:txBody>
      </p:sp>
      <p:sp>
        <p:nvSpPr>
          <p:cNvPr id="83982" name="Text Box 13"/>
          <p:cNvSpPr txBox="1">
            <a:spLocks noChangeArrowheads="1"/>
          </p:cNvSpPr>
          <p:nvPr/>
        </p:nvSpPr>
        <p:spPr bwMode="auto">
          <a:xfrm>
            <a:off x="9817101" y="4466167"/>
            <a:ext cx="3038011" cy="502766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 defTabSz="1219170" rtl="0" fontAlgn="base">
              <a:spcBef>
                <a:spcPct val="0"/>
              </a:spcBef>
              <a:spcAft>
                <a:spcPct val="0"/>
              </a:spcAft>
            </a:pPr>
            <a:r>
              <a:rPr lang="en-US" sz="2667" b="0" kern="1200">
                <a:solidFill>
                  <a:srgbClr val="000000"/>
                </a:solidFill>
                <a:latin typeface="Arial" charset="0"/>
              </a:rPr>
              <a:t>Advertised window</a:t>
            </a:r>
          </a:p>
        </p:txBody>
      </p:sp>
      <p:sp>
        <p:nvSpPr>
          <p:cNvPr id="83983" name="Text Box 14"/>
          <p:cNvSpPr txBox="1">
            <a:spLocks noChangeArrowheads="1"/>
          </p:cNvSpPr>
          <p:nvPr/>
        </p:nvSpPr>
        <p:spPr bwMode="auto">
          <a:xfrm>
            <a:off x="6796617" y="4470400"/>
            <a:ext cx="1422400" cy="5027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 defTabSz="1219170" rtl="0" fontAlgn="base">
              <a:spcBef>
                <a:spcPct val="0"/>
              </a:spcBef>
              <a:spcAft>
                <a:spcPct val="0"/>
              </a:spcAft>
            </a:pPr>
            <a:r>
              <a:rPr lang="en-US" sz="2667" b="0" kern="1200" dirty="0">
                <a:solidFill>
                  <a:srgbClr val="FF3300"/>
                </a:solidFill>
                <a:latin typeface="Arial" charset="0"/>
              </a:rPr>
              <a:t>5</a:t>
            </a:r>
          </a:p>
        </p:txBody>
      </p:sp>
      <p:sp>
        <p:nvSpPr>
          <p:cNvPr id="83984" name="Line 15"/>
          <p:cNvSpPr>
            <a:spLocks noChangeShapeType="1"/>
          </p:cNvSpPr>
          <p:nvPr/>
        </p:nvSpPr>
        <p:spPr bwMode="auto">
          <a:xfrm>
            <a:off x="7698317" y="4368800"/>
            <a:ext cx="0" cy="711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pPr algn="r"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srgbClr val="000000"/>
              </a:solidFill>
              <a:latin typeface="Courier New" charset="0"/>
              <a:ea typeface="ＭＳ Ｐゴシック" charset="0"/>
            </a:endParaRPr>
          </a:p>
        </p:txBody>
      </p:sp>
      <p:sp>
        <p:nvSpPr>
          <p:cNvPr id="83985" name="Line 16"/>
          <p:cNvSpPr>
            <a:spLocks noChangeShapeType="1"/>
          </p:cNvSpPr>
          <p:nvPr/>
        </p:nvSpPr>
        <p:spPr bwMode="auto">
          <a:xfrm>
            <a:off x="8365988" y="4368800"/>
            <a:ext cx="0" cy="711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pPr algn="r"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srgbClr val="000000"/>
              </a:solidFill>
              <a:latin typeface="Courier New" charset="0"/>
              <a:ea typeface="ＭＳ Ｐゴシック" charset="0"/>
            </a:endParaRPr>
          </a:p>
        </p:txBody>
      </p:sp>
      <p:sp>
        <p:nvSpPr>
          <p:cNvPr id="83986" name="Text Box 17"/>
          <p:cNvSpPr txBox="1">
            <a:spLocks noChangeArrowheads="1"/>
          </p:cNvSpPr>
          <p:nvPr/>
        </p:nvSpPr>
        <p:spPr bwMode="auto">
          <a:xfrm>
            <a:off x="8482222" y="4479983"/>
            <a:ext cx="1021433" cy="502766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 defTabSz="1219170" rtl="0" fontAlgn="base">
              <a:spcBef>
                <a:spcPct val="0"/>
              </a:spcBef>
              <a:spcAft>
                <a:spcPct val="0"/>
              </a:spcAft>
            </a:pPr>
            <a:r>
              <a:rPr lang="en-US" sz="2667" b="0" kern="1200" dirty="0">
                <a:solidFill>
                  <a:srgbClr val="000000"/>
                </a:solidFill>
                <a:latin typeface="Arial" charset="0"/>
              </a:rPr>
              <a:t>Flags</a:t>
            </a:r>
          </a:p>
        </p:txBody>
      </p:sp>
      <p:sp>
        <p:nvSpPr>
          <p:cNvPr id="83987" name="Text Box 18"/>
          <p:cNvSpPr txBox="1">
            <a:spLocks noChangeArrowheads="1"/>
          </p:cNvSpPr>
          <p:nvPr/>
        </p:nvSpPr>
        <p:spPr bwMode="auto">
          <a:xfrm>
            <a:off x="7799918" y="4531784"/>
            <a:ext cx="375424" cy="502766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 defTabSz="1219170" rtl="0" fontAlgn="base">
              <a:spcBef>
                <a:spcPct val="0"/>
              </a:spcBef>
              <a:spcAft>
                <a:spcPct val="0"/>
              </a:spcAft>
            </a:pPr>
            <a:r>
              <a:rPr lang="en-US" sz="2667" b="0" kern="1200">
                <a:solidFill>
                  <a:srgbClr val="000000"/>
                </a:solidFill>
                <a:latin typeface="Arial" charset="0"/>
              </a:rPr>
              <a:t>0</a:t>
            </a:r>
          </a:p>
        </p:txBody>
      </p:sp>
      <p:sp>
        <p:nvSpPr>
          <p:cNvPr id="83988" name="Rectangle 19"/>
          <p:cNvSpPr>
            <a:spLocks noChangeArrowheads="1"/>
          </p:cNvSpPr>
          <p:nvPr/>
        </p:nvSpPr>
        <p:spPr bwMode="auto">
          <a:xfrm>
            <a:off x="6479117" y="5080000"/>
            <a:ext cx="3251200" cy="711200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r"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srgbClr val="000000"/>
              </a:solidFill>
              <a:latin typeface="Courier New" charset="0"/>
              <a:ea typeface="ＭＳ Ｐゴシック" charset="0"/>
            </a:endParaRPr>
          </a:p>
        </p:txBody>
      </p:sp>
      <p:sp>
        <p:nvSpPr>
          <p:cNvPr id="83989" name="Rectangle 20"/>
          <p:cNvSpPr>
            <a:spLocks noChangeArrowheads="1"/>
          </p:cNvSpPr>
          <p:nvPr/>
        </p:nvSpPr>
        <p:spPr bwMode="auto">
          <a:xfrm>
            <a:off x="9730317" y="5080000"/>
            <a:ext cx="3251200" cy="711200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r"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srgbClr val="000000"/>
              </a:solidFill>
              <a:latin typeface="Courier New" charset="0"/>
              <a:ea typeface="ＭＳ Ｐゴシック" charset="0"/>
            </a:endParaRPr>
          </a:p>
        </p:txBody>
      </p:sp>
      <p:sp>
        <p:nvSpPr>
          <p:cNvPr id="83990" name="Text Box 21"/>
          <p:cNvSpPr txBox="1">
            <a:spLocks noChangeArrowheads="1"/>
          </p:cNvSpPr>
          <p:nvPr/>
        </p:nvSpPr>
        <p:spPr bwMode="auto">
          <a:xfrm>
            <a:off x="6965951" y="5196417"/>
            <a:ext cx="1803699" cy="502766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 defTabSz="1219170" rtl="0" fontAlgn="base">
              <a:spcBef>
                <a:spcPct val="0"/>
              </a:spcBef>
              <a:spcAft>
                <a:spcPct val="0"/>
              </a:spcAft>
            </a:pPr>
            <a:r>
              <a:rPr lang="en-US" sz="2667" b="0" kern="1200">
                <a:solidFill>
                  <a:srgbClr val="000000"/>
                </a:solidFill>
                <a:latin typeface="Arial" charset="0"/>
              </a:rPr>
              <a:t>Checksum</a:t>
            </a:r>
          </a:p>
        </p:txBody>
      </p:sp>
      <p:sp>
        <p:nvSpPr>
          <p:cNvPr id="83991" name="Text Box 22"/>
          <p:cNvSpPr txBox="1">
            <a:spLocks noChangeArrowheads="1"/>
          </p:cNvSpPr>
          <p:nvPr/>
        </p:nvSpPr>
        <p:spPr bwMode="auto">
          <a:xfrm>
            <a:off x="10115551" y="5196417"/>
            <a:ext cx="2353529" cy="502766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 defTabSz="1219170" rtl="0" fontAlgn="base">
              <a:spcBef>
                <a:spcPct val="0"/>
              </a:spcBef>
              <a:spcAft>
                <a:spcPct val="0"/>
              </a:spcAft>
            </a:pPr>
            <a:r>
              <a:rPr lang="en-US" sz="2667" b="0" kern="1200">
                <a:solidFill>
                  <a:srgbClr val="000000"/>
                </a:solidFill>
                <a:latin typeface="Arial" charset="0"/>
              </a:rPr>
              <a:t>Urgent pointer</a:t>
            </a:r>
          </a:p>
        </p:txBody>
      </p:sp>
      <p:sp>
        <p:nvSpPr>
          <p:cNvPr id="83992" name="Rectangle 23"/>
          <p:cNvSpPr>
            <a:spLocks noChangeArrowheads="1"/>
          </p:cNvSpPr>
          <p:nvPr/>
        </p:nvSpPr>
        <p:spPr bwMode="auto">
          <a:xfrm>
            <a:off x="6479117" y="5791200"/>
            <a:ext cx="6502400" cy="609600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r"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srgbClr val="000000"/>
              </a:solidFill>
              <a:latin typeface="Courier New" charset="0"/>
              <a:ea typeface="ＭＳ Ｐゴシック" charset="0"/>
            </a:endParaRPr>
          </a:p>
        </p:txBody>
      </p:sp>
      <p:sp>
        <p:nvSpPr>
          <p:cNvPr id="83993" name="Text Box 24"/>
          <p:cNvSpPr txBox="1">
            <a:spLocks noChangeArrowheads="1"/>
          </p:cNvSpPr>
          <p:nvPr/>
        </p:nvSpPr>
        <p:spPr bwMode="auto">
          <a:xfrm>
            <a:off x="8409517" y="5852584"/>
            <a:ext cx="2885726" cy="502766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 defTabSz="1219170" rtl="0" fontAlgn="base">
              <a:spcBef>
                <a:spcPct val="0"/>
              </a:spcBef>
              <a:spcAft>
                <a:spcPct val="0"/>
              </a:spcAft>
            </a:pPr>
            <a:r>
              <a:rPr lang="en-US" sz="2667" b="0" kern="1200">
                <a:solidFill>
                  <a:srgbClr val="000000"/>
                </a:solidFill>
                <a:latin typeface="Arial" charset="0"/>
              </a:rPr>
              <a:t>Options (variable)</a:t>
            </a:r>
          </a:p>
        </p:txBody>
      </p:sp>
      <p:sp>
        <p:nvSpPr>
          <p:cNvPr id="83994" name="Text Box 25"/>
          <p:cNvSpPr txBox="1">
            <a:spLocks noChangeArrowheads="1"/>
          </p:cNvSpPr>
          <p:nvPr/>
        </p:nvSpPr>
        <p:spPr bwMode="auto">
          <a:xfrm>
            <a:off x="2901951" y="3606800"/>
            <a:ext cx="1116011" cy="5027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 defTabSz="1219170" rtl="0" fontAlgn="base">
              <a:spcBef>
                <a:spcPct val="0"/>
              </a:spcBef>
              <a:spcAft>
                <a:spcPct val="0"/>
              </a:spcAft>
            </a:pPr>
            <a:r>
              <a:rPr lang="en-US" sz="2667" b="0" kern="1200">
                <a:solidFill>
                  <a:srgbClr val="000000"/>
                </a:solidFill>
                <a:latin typeface="Arial" charset="0"/>
              </a:rPr>
              <a:t>Flags:</a:t>
            </a:r>
          </a:p>
        </p:txBody>
      </p:sp>
      <p:sp>
        <p:nvSpPr>
          <p:cNvPr id="83995" name="Text Box 26"/>
          <p:cNvSpPr txBox="1">
            <a:spLocks noChangeArrowheads="1"/>
          </p:cNvSpPr>
          <p:nvPr/>
        </p:nvSpPr>
        <p:spPr bwMode="auto">
          <a:xfrm>
            <a:off x="4203278" y="3653367"/>
            <a:ext cx="803490" cy="25549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 defTabSz="1219170" rtl="0" fontAlgn="base">
              <a:spcBef>
                <a:spcPct val="0"/>
              </a:spcBef>
              <a:spcAft>
                <a:spcPct val="0"/>
              </a:spcAft>
            </a:pPr>
            <a:r>
              <a:rPr lang="en-US" sz="2667" b="0" kern="12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SYN</a:t>
            </a:r>
          </a:p>
          <a:p>
            <a:pPr algn="l" defTabSz="1219170" rtl="0" fontAlgn="base">
              <a:spcBef>
                <a:spcPct val="0"/>
              </a:spcBef>
              <a:spcAft>
                <a:spcPct val="0"/>
              </a:spcAft>
            </a:pPr>
            <a:r>
              <a:rPr lang="en-US" sz="2667" b="0" kern="1200" dirty="0">
                <a:solidFill>
                  <a:srgbClr val="FF33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ACK</a:t>
            </a:r>
          </a:p>
          <a:p>
            <a:pPr algn="l" defTabSz="1219170" rtl="0" fontAlgn="base">
              <a:spcBef>
                <a:spcPct val="0"/>
              </a:spcBef>
              <a:spcAft>
                <a:spcPct val="0"/>
              </a:spcAft>
            </a:pPr>
            <a:r>
              <a:rPr lang="en-US" sz="2667" b="0" kern="12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FIN</a:t>
            </a:r>
          </a:p>
          <a:p>
            <a:pPr algn="l" defTabSz="1219170" rtl="0" fontAlgn="base">
              <a:spcBef>
                <a:spcPct val="0"/>
              </a:spcBef>
              <a:spcAft>
                <a:spcPct val="0"/>
              </a:spcAft>
            </a:pPr>
            <a:r>
              <a:rPr lang="en-US" sz="2667" b="0" kern="12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RST</a:t>
            </a:r>
          </a:p>
          <a:p>
            <a:pPr algn="l" defTabSz="1219170" rtl="0" fontAlgn="base">
              <a:spcBef>
                <a:spcPct val="0"/>
              </a:spcBef>
              <a:spcAft>
                <a:spcPct val="0"/>
              </a:spcAft>
            </a:pPr>
            <a:r>
              <a:rPr lang="en-US" sz="2667" b="0" kern="12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PSH</a:t>
            </a:r>
          </a:p>
          <a:p>
            <a:pPr algn="l" defTabSz="1219170" rtl="0" fontAlgn="base">
              <a:spcBef>
                <a:spcPct val="0"/>
              </a:spcBef>
              <a:spcAft>
                <a:spcPct val="0"/>
              </a:spcAft>
            </a:pPr>
            <a:r>
              <a:rPr lang="en-US" sz="2667" b="0" kern="12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URG</a:t>
            </a:r>
          </a:p>
        </p:txBody>
      </p:sp>
      <p:sp>
        <p:nvSpPr>
          <p:cNvPr id="83996" name="Text Box 27"/>
          <p:cNvSpPr txBox="1">
            <a:spLocks noChangeArrowheads="1"/>
          </p:cNvSpPr>
          <p:nvPr/>
        </p:nvSpPr>
        <p:spPr bwMode="auto">
          <a:xfrm>
            <a:off x="4486949" y="7133167"/>
            <a:ext cx="7146635" cy="5027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defTabSz="1219170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2667" kern="1200" dirty="0">
                <a:solidFill>
                  <a:srgbClr val="FF3300"/>
                </a:solidFill>
                <a:latin typeface="Helvetica" charset="0"/>
              </a:rPr>
              <a:t>A tells B it</a:t>
            </a:r>
            <a:r>
              <a:rPr lang="en-US" altLang="ja-JP" sz="2667" kern="1200" dirty="0">
                <a:solidFill>
                  <a:srgbClr val="FF3300"/>
                </a:solidFill>
                <a:latin typeface="Helvetica" charset="0"/>
              </a:rPr>
              <a:t>’</a:t>
            </a:r>
            <a:r>
              <a:rPr lang="en-US" sz="2667" kern="1200" dirty="0">
                <a:solidFill>
                  <a:srgbClr val="FF3300"/>
                </a:solidFill>
                <a:latin typeface="Helvetica" charset="0"/>
              </a:rPr>
              <a:t>s likewise okay to start sending</a:t>
            </a:r>
          </a:p>
        </p:txBody>
      </p:sp>
      <p:sp>
        <p:nvSpPr>
          <p:cNvPr id="83997" name="Text Box 28"/>
          <p:cNvSpPr txBox="1">
            <a:spLocks noChangeArrowheads="1"/>
          </p:cNvSpPr>
          <p:nvPr/>
        </p:nvSpPr>
        <p:spPr bwMode="auto">
          <a:xfrm>
            <a:off x="7518401" y="3251201"/>
            <a:ext cx="4519084" cy="461665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 defTabSz="1219170" rtl="0" fontAlgn="base">
              <a:spcBef>
                <a:spcPct val="0"/>
              </a:spcBef>
              <a:spcAft>
                <a:spcPct val="0"/>
              </a:spcAft>
            </a:pPr>
            <a:r>
              <a:rPr lang="en-US" sz="2400" b="0" kern="1200">
                <a:solidFill>
                  <a:srgbClr val="FF3300"/>
                </a:solidFill>
                <a:latin typeface="Arial" charset="0"/>
              </a:rPr>
              <a:t>A</a:t>
            </a:r>
            <a:r>
              <a:rPr lang="ja-JP" altLang="en-US" sz="2400" b="0" kern="1200">
                <a:solidFill>
                  <a:srgbClr val="FF3300"/>
                </a:solidFill>
                <a:latin typeface="Arial" charset="0"/>
              </a:rPr>
              <a:t>’</a:t>
            </a:r>
            <a:r>
              <a:rPr lang="en-US" sz="2400" b="0" kern="1200">
                <a:solidFill>
                  <a:srgbClr val="FF3300"/>
                </a:solidFill>
                <a:latin typeface="Arial" charset="0"/>
              </a:rPr>
              <a:t>s Initial Sequence Number</a:t>
            </a:r>
          </a:p>
        </p:txBody>
      </p:sp>
      <p:sp>
        <p:nvSpPr>
          <p:cNvPr id="83998" name="Text Box 29"/>
          <p:cNvSpPr txBox="1">
            <a:spLocks noChangeArrowheads="1"/>
          </p:cNvSpPr>
          <p:nvPr/>
        </p:nvSpPr>
        <p:spPr bwMode="auto">
          <a:xfrm>
            <a:off x="3585957" y="8360833"/>
            <a:ext cx="9092554" cy="5027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defTabSz="1219170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2667" kern="1200">
                <a:solidFill>
                  <a:srgbClr val="FF3300"/>
                </a:solidFill>
                <a:latin typeface="Helvetica" charset="0"/>
              </a:rPr>
              <a:t>… upon receiving this packet, B can start sending data</a:t>
            </a:r>
          </a:p>
        </p:txBody>
      </p:sp>
      <p:grpSp>
        <p:nvGrpSpPr>
          <p:cNvPr id="83999" name="Group 30"/>
          <p:cNvGrpSpPr>
            <a:grpSpLocks/>
          </p:cNvGrpSpPr>
          <p:nvPr/>
        </p:nvGrpSpPr>
        <p:grpSpPr bwMode="auto">
          <a:xfrm>
            <a:off x="4064000" y="3606800"/>
            <a:ext cx="9144000" cy="914400"/>
            <a:chOff x="960" y="1704"/>
            <a:chExt cx="4320" cy="432"/>
          </a:xfrm>
        </p:grpSpPr>
        <p:cxnSp>
          <p:nvCxnSpPr>
            <p:cNvPr id="84002" name="AutoShape 31"/>
            <p:cNvCxnSpPr>
              <a:cxnSpLocks noChangeShapeType="1"/>
              <a:stCxn id="84003" idx="6"/>
              <a:endCxn id="84004" idx="2"/>
            </p:cNvCxnSpPr>
            <p:nvPr/>
          </p:nvCxnSpPr>
          <p:spPr bwMode="auto">
            <a:xfrm flipV="1">
              <a:off x="1448" y="1920"/>
              <a:ext cx="560" cy="96"/>
            </a:xfrm>
            <a:prstGeom prst="straightConnector1">
              <a:avLst/>
            </a:prstGeom>
            <a:noFill/>
            <a:ln w="28575">
              <a:solidFill>
                <a:schemeClr val="accent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84003" name="Oval 32"/>
            <p:cNvSpPr>
              <a:spLocks noChangeArrowheads="1"/>
            </p:cNvSpPr>
            <p:nvPr/>
          </p:nvSpPr>
          <p:spPr bwMode="auto">
            <a:xfrm>
              <a:off x="960" y="1920"/>
              <a:ext cx="480" cy="192"/>
            </a:xfrm>
            <a:prstGeom prst="ellipse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r" defTabSz="1219170" rtl="0" fontAlgn="base">
                <a:spcBef>
                  <a:spcPct val="0"/>
                </a:spcBef>
                <a:spcAft>
                  <a:spcPct val="0"/>
                </a:spcAft>
              </a:pPr>
              <a:endParaRPr lang="en-US" sz="2667" b="1" kern="1200">
                <a:solidFill>
                  <a:srgbClr val="000000"/>
                </a:solidFill>
                <a:latin typeface="Courier New" charset="0"/>
                <a:ea typeface="ＭＳ Ｐゴシック" charset="0"/>
              </a:endParaRPr>
            </a:p>
          </p:txBody>
        </p:sp>
        <p:sp>
          <p:nvSpPr>
            <p:cNvPr id="84004" name="Oval 33"/>
            <p:cNvSpPr>
              <a:spLocks noChangeArrowheads="1"/>
            </p:cNvSpPr>
            <p:nvPr/>
          </p:nvSpPr>
          <p:spPr bwMode="auto">
            <a:xfrm>
              <a:off x="2016" y="1704"/>
              <a:ext cx="3264" cy="432"/>
            </a:xfrm>
            <a:prstGeom prst="ellipse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r" defTabSz="1219170" rtl="0" fontAlgn="base">
                <a:spcBef>
                  <a:spcPct val="0"/>
                </a:spcBef>
                <a:spcAft>
                  <a:spcPct val="0"/>
                </a:spcAft>
              </a:pPr>
              <a:endParaRPr lang="en-US" sz="2667" b="1" kern="1200">
                <a:solidFill>
                  <a:srgbClr val="000000"/>
                </a:solidFill>
                <a:latin typeface="Courier New" charset="0"/>
                <a:ea typeface="ＭＳ Ｐゴシック" charset="0"/>
              </a:endParaRPr>
            </a:p>
          </p:txBody>
        </p:sp>
      </p:grpSp>
      <p:sp>
        <p:nvSpPr>
          <p:cNvPr id="84000" name="Line 34"/>
          <p:cNvSpPr>
            <a:spLocks noChangeShapeType="1"/>
          </p:cNvSpPr>
          <p:nvPr/>
        </p:nvSpPr>
        <p:spPr bwMode="auto">
          <a:xfrm>
            <a:off x="6502400" y="5791200"/>
            <a:ext cx="6502400" cy="6096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pPr algn="r"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srgbClr val="000000"/>
              </a:solidFill>
              <a:latin typeface="Courier New" charset="0"/>
              <a:ea typeface="ＭＳ Ｐゴシック" charset="0"/>
            </a:endParaRPr>
          </a:p>
        </p:txBody>
      </p:sp>
      <p:sp>
        <p:nvSpPr>
          <p:cNvPr id="84001" name="Line 35"/>
          <p:cNvSpPr>
            <a:spLocks noChangeShapeType="1"/>
          </p:cNvSpPr>
          <p:nvPr/>
        </p:nvSpPr>
        <p:spPr bwMode="auto">
          <a:xfrm flipV="1">
            <a:off x="6502400" y="5791200"/>
            <a:ext cx="6502400" cy="6096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pPr algn="r"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srgbClr val="000000"/>
              </a:solidFill>
              <a:latin typeface="Courier New" charset="0"/>
              <a:ea typeface="ＭＳ Ｐゴシック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5E8A66-E5BF-D931-A7E5-D03A3A934E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4917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39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5D7C398-DFA8-03C9-B02B-7E25CA5F37BB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601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Timing Diagram: 3-Way Handshaking</a:t>
            </a:r>
            <a:endParaRPr lang="en-US" sz="2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6020" name="Line 3"/>
          <p:cNvSpPr>
            <a:spLocks noChangeShapeType="1"/>
          </p:cNvSpPr>
          <p:nvPr/>
        </p:nvSpPr>
        <p:spPr bwMode="auto">
          <a:xfrm>
            <a:off x="4679951" y="4055533"/>
            <a:ext cx="2116" cy="35560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120651" tIns="59267" rIns="120651" bIns="59267"/>
          <a:lstStyle/>
          <a:p>
            <a:pPr algn="r"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srgbClr val="000000"/>
              </a:solidFill>
              <a:latin typeface="Courier New" charset="0"/>
              <a:ea typeface="ＭＳ Ｐゴシック" charset="0"/>
            </a:endParaRPr>
          </a:p>
        </p:txBody>
      </p:sp>
      <p:sp>
        <p:nvSpPr>
          <p:cNvPr id="86021" name="Text Box 4"/>
          <p:cNvSpPr txBox="1">
            <a:spLocks noChangeArrowheads="1"/>
          </p:cNvSpPr>
          <p:nvPr/>
        </p:nvSpPr>
        <p:spPr bwMode="auto">
          <a:xfrm>
            <a:off x="3206507" y="3600451"/>
            <a:ext cx="2515086" cy="489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0637" tIns="59260" rIns="120637" bIns="59260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defTabSz="1219170" rtl="0" fontAlgn="base">
              <a:spcBef>
                <a:spcPct val="0"/>
              </a:spcBef>
              <a:spcAft>
                <a:spcPct val="0"/>
              </a:spcAft>
            </a:pPr>
            <a:r>
              <a:rPr lang="en-US" sz="2400" kern="1200">
                <a:solidFill>
                  <a:srgbClr val="000000"/>
                </a:solidFill>
                <a:latin typeface="Arial" charset="0"/>
              </a:rPr>
              <a:t>Client (initiator)</a:t>
            </a:r>
          </a:p>
        </p:txBody>
      </p:sp>
      <p:sp>
        <p:nvSpPr>
          <p:cNvPr id="86022" name="Text Box 5"/>
          <p:cNvSpPr txBox="1">
            <a:spLocks noChangeArrowheads="1"/>
          </p:cNvSpPr>
          <p:nvPr/>
        </p:nvSpPr>
        <p:spPr bwMode="auto">
          <a:xfrm>
            <a:off x="10563502" y="2870200"/>
            <a:ext cx="1203829" cy="489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0637" tIns="59260" rIns="120637" bIns="59260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defTabSz="1219170" rtl="0" fontAlgn="base">
              <a:spcBef>
                <a:spcPct val="0"/>
              </a:spcBef>
              <a:spcAft>
                <a:spcPct val="0"/>
              </a:spcAft>
            </a:pPr>
            <a:r>
              <a:rPr lang="en-US" sz="2400" kern="1200">
                <a:solidFill>
                  <a:srgbClr val="000000"/>
                </a:solidFill>
                <a:latin typeface="Arial" charset="0"/>
              </a:rPr>
              <a:t>Server</a:t>
            </a:r>
          </a:p>
        </p:txBody>
      </p:sp>
      <p:sp>
        <p:nvSpPr>
          <p:cNvPr id="86023" name="Line 6"/>
          <p:cNvSpPr>
            <a:spLocks noChangeShapeType="1"/>
          </p:cNvSpPr>
          <p:nvPr/>
        </p:nvSpPr>
        <p:spPr bwMode="auto">
          <a:xfrm>
            <a:off x="11176000" y="4055533"/>
            <a:ext cx="2117" cy="35560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120651" tIns="59267" rIns="120651" bIns="59267"/>
          <a:lstStyle/>
          <a:p>
            <a:pPr algn="r"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srgbClr val="000000"/>
              </a:solidFill>
              <a:latin typeface="Courier New" charset="0"/>
              <a:ea typeface="ＭＳ Ｐゴシック" charset="0"/>
            </a:endParaRPr>
          </a:p>
        </p:txBody>
      </p:sp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4673600" y="4392086"/>
            <a:ext cx="6502400" cy="984250"/>
            <a:chOff x="1248" y="2175"/>
            <a:chExt cx="3072" cy="465"/>
          </a:xfrm>
        </p:grpSpPr>
        <p:sp>
          <p:nvSpPr>
            <p:cNvPr id="86036" name="Line 8"/>
            <p:cNvSpPr>
              <a:spLocks noChangeShapeType="1"/>
            </p:cNvSpPr>
            <p:nvPr/>
          </p:nvSpPr>
          <p:spPr bwMode="auto">
            <a:xfrm>
              <a:off x="1248" y="2256"/>
              <a:ext cx="3072" cy="38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lIns="120651" tIns="59267" rIns="120651" bIns="59267"/>
            <a:lstStyle/>
            <a:p>
              <a:pPr algn="r" defTabSz="1219170" rtl="0" fontAlgn="base">
                <a:spcBef>
                  <a:spcPct val="0"/>
                </a:spcBef>
                <a:spcAft>
                  <a:spcPct val="0"/>
                </a:spcAft>
              </a:pPr>
              <a:endParaRPr lang="en-US" sz="2667" b="1" kern="1200">
                <a:solidFill>
                  <a:srgbClr val="000000"/>
                </a:solidFill>
                <a:latin typeface="Courier New" charset="0"/>
                <a:ea typeface="ＭＳ Ｐゴシック" charset="0"/>
              </a:endParaRPr>
            </a:p>
          </p:txBody>
        </p:sp>
        <p:sp>
          <p:nvSpPr>
            <p:cNvPr id="86037" name="Text Box 9"/>
            <p:cNvSpPr txBox="1">
              <a:spLocks noChangeArrowheads="1"/>
            </p:cNvSpPr>
            <p:nvPr/>
          </p:nvSpPr>
          <p:spPr bwMode="auto">
            <a:xfrm rot="429064">
              <a:off x="1925" y="2175"/>
              <a:ext cx="1331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20637" tIns="59260" rIns="120637" bIns="59260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  <a:cs typeface="Arial" charset="0"/>
                </a:defRPr>
              </a:lvl1pPr>
              <a:lvl2pPr marL="37931725" indent="-37474525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2pPr>
              <a:lvl3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3pPr>
              <a:lvl4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4pPr>
              <a:lvl5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9pPr>
            </a:lstStyle>
            <a:p>
              <a:pPr defTabSz="1219170" rtl="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kern="1200">
                  <a:solidFill>
                    <a:srgbClr val="000000"/>
                  </a:solidFill>
                  <a:latin typeface="Arial" charset="0"/>
                </a:rPr>
                <a:t>SYN, SeqNum = x</a:t>
              </a:r>
            </a:p>
          </p:txBody>
        </p:sp>
      </p:grpSp>
      <p:grpSp>
        <p:nvGrpSpPr>
          <p:cNvPr id="3" name="Group 10"/>
          <p:cNvGrpSpPr>
            <a:grpSpLocks/>
          </p:cNvGrpSpPr>
          <p:nvPr/>
        </p:nvGrpSpPr>
        <p:grpSpPr bwMode="auto">
          <a:xfrm>
            <a:off x="4675718" y="5547785"/>
            <a:ext cx="6500282" cy="844550"/>
            <a:chOff x="1248" y="2721"/>
            <a:chExt cx="3072" cy="399"/>
          </a:xfrm>
        </p:grpSpPr>
        <p:sp>
          <p:nvSpPr>
            <p:cNvPr id="86034" name="Line 11"/>
            <p:cNvSpPr>
              <a:spLocks noChangeShapeType="1"/>
            </p:cNvSpPr>
            <p:nvPr/>
          </p:nvSpPr>
          <p:spPr bwMode="auto">
            <a:xfrm flipH="1">
              <a:off x="1248" y="2784"/>
              <a:ext cx="3072" cy="33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lIns="120651" tIns="59267" rIns="120651" bIns="59267"/>
            <a:lstStyle/>
            <a:p>
              <a:pPr algn="r" defTabSz="1219170" rtl="0" fontAlgn="base">
                <a:spcBef>
                  <a:spcPct val="0"/>
                </a:spcBef>
                <a:spcAft>
                  <a:spcPct val="0"/>
                </a:spcAft>
              </a:pPr>
              <a:endParaRPr lang="en-US" sz="2667" b="1" kern="1200">
                <a:solidFill>
                  <a:srgbClr val="000000"/>
                </a:solidFill>
                <a:latin typeface="Courier New" charset="0"/>
                <a:ea typeface="ＭＳ Ｐゴシック" charset="0"/>
              </a:endParaRPr>
            </a:p>
          </p:txBody>
        </p:sp>
        <p:sp>
          <p:nvSpPr>
            <p:cNvPr id="86035" name="Text Box 12"/>
            <p:cNvSpPr txBox="1">
              <a:spLocks noChangeArrowheads="1"/>
            </p:cNvSpPr>
            <p:nvPr/>
          </p:nvSpPr>
          <p:spPr bwMode="auto">
            <a:xfrm rot="21224390">
              <a:off x="1438" y="2721"/>
              <a:ext cx="2631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20637" tIns="59260" rIns="120637" bIns="59260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  <a:cs typeface="Arial" charset="0"/>
                </a:defRPr>
              </a:lvl1pPr>
              <a:lvl2pPr marL="37931725" indent="-37474525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2pPr>
              <a:lvl3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3pPr>
              <a:lvl4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4pPr>
              <a:lvl5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9pPr>
            </a:lstStyle>
            <a:p>
              <a:pPr defTabSz="1219170" rtl="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kern="1200">
                  <a:solidFill>
                    <a:srgbClr val="000000"/>
                  </a:solidFill>
                  <a:latin typeface="Arial" charset="0"/>
                </a:rPr>
                <a:t>SYN + ACK, SeqNum = y, Ack = x + 1</a:t>
              </a:r>
            </a:p>
          </p:txBody>
        </p:sp>
      </p:grpSp>
      <p:grpSp>
        <p:nvGrpSpPr>
          <p:cNvPr id="4" name="Group 13"/>
          <p:cNvGrpSpPr>
            <a:grpSpLocks/>
          </p:cNvGrpSpPr>
          <p:nvPr/>
        </p:nvGrpSpPr>
        <p:grpSpPr bwMode="auto">
          <a:xfrm>
            <a:off x="4673600" y="6627286"/>
            <a:ext cx="6502400" cy="984250"/>
            <a:chOff x="1248" y="3231"/>
            <a:chExt cx="3072" cy="465"/>
          </a:xfrm>
        </p:grpSpPr>
        <p:sp>
          <p:nvSpPr>
            <p:cNvPr id="86032" name="Line 14"/>
            <p:cNvSpPr>
              <a:spLocks noChangeShapeType="1"/>
            </p:cNvSpPr>
            <p:nvPr/>
          </p:nvSpPr>
          <p:spPr bwMode="auto">
            <a:xfrm>
              <a:off x="1248" y="3312"/>
              <a:ext cx="3072" cy="38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lIns="120651" tIns="59267" rIns="120651" bIns="59267"/>
            <a:lstStyle/>
            <a:p>
              <a:pPr algn="r" defTabSz="1219170" rtl="0" fontAlgn="base">
                <a:spcBef>
                  <a:spcPct val="0"/>
                </a:spcBef>
                <a:spcAft>
                  <a:spcPct val="0"/>
                </a:spcAft>
              </a:pPr>
              <a:endParaRPr lang="en-US" sz="2667" b="1" kern="1200">
                <a:solidFill>
                  <a:srgbClr val="000000"/>
                </a:solidFill>
                <a:latin typeface="Courier New" charset="0"/>
                <a:ea typeface="ＭＳ Ｐゴシック" charset="0"/>
              </a:endParaRPr>
            </a:p>
          </p:txBody>
        </p:sp>
        <p:sp>
          <p:nvSpPr>
            <p:cNvPr id="86033" name="Text Box 15"/>
            <p:cNvSpPr txBox="1">
              <a:spLocks noChangeArrowheads="1"/>
            </p:cNvSpPr>
            <p:nvPr/>
          </p:nvSpPr>
          <p:spPr bwMode="auto">
            <a:xfrm rot="429064">
              <a:off x="1961" y="3231"/>
              <a:ext cx="1265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20637" tIns="59260" rIns="120637" bIns="59260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  <a:cs typeface="Arial" charset="0"/>
                </a:defRPr>
              </a:lvl1pPr>
              <a:lvl2pPr marL="37931725" indent="-37474525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2pPr>
              <a:lvl3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3pPr>
              <a:lvl4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4pPr>
              <a:lvl5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9pPr>
            </a:lstStyle>
            <a:p>
              <a:pPr defTabSz="1219170" rtl="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kern="1200">
                  <a:solidFill>
                    <a:srgbClr val="000000"/>
                  </a:solidFill>
                  <a:latin typeface="Arial" charset="0"/>
                </a:rPr>
                <a:t>ACK, Ack = y + 1</a:t>
              </a:r>
            </a:p>
          </p:txBody>
        </p:sp>
      </p:grpSp>
      <p:sp>
        <p:nvSpPr>
          <p:cNvPr id="86027" name="Text Box 16"/>
          <p:cNvSpPr txBox="1">
            <a:spLocks noChangeArrowheads="1"/>
          </p:cNvSpPr>
          <p:nvPr/>
        </p:nvSpPr>
        <p:spPr bwMode="auto">
          <a:xfrm>
            <a:off x="3651169" y="2540000"/>
            <a:ext cx="1168563" cy="8583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0637" tIns="59260" rIns="120637" bIns="59260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defTabSz="1219170" rtl="0" fontAlgn="base">
              <a:spcBef>
                <a:spcPct val="0"/>
              </a:spcBef>
              <a:spcAft>
                <a:spcPct val="0"/>
              </a:spcAft>
            </a:pPr>
            <a:r>
              <a:rPr lang="en-US" sz="2400" i="1" kern="1200">
                <a:solidFill>
                  <a:srgbClr val="000000"/>
                </a:solidFill>
                <a:latin typeface="Arial" charset="0"/>
              </a:rPr>
              <a:t>Active</a:t>
            </a:r>
            <a:br>
              <a:rPr lang="en-US" sz="2400" i="1" kern="1200">
                <a:solidFill>
                  <a:srgbClr val="000000"/>
                </a:solidFill>
                <a:latin typeface="Arial" charset="0"/>
              </a:rPr>
            </a:br>
            <a:r>
              <a:rPr lang="en-US" sz="2400" i="1" kern="1200">
                <a:solidFill>
                  <a:srgbClr val="000000"/>
                </a:solidFill>
                <a:latin typeface="Arial" charset="0"/>
              </a:rPr>
              <a:t>Open</a:t>
            </a:r>
          </a:p>
        </p:txBody>
      </p:sp>
      <p:sp>
        <p:nvSpPr>
          <p:cNvPr id="86028" name="Text Box 17"/>
          <p:cNvSpPr txBox="1">
            <a:spLocks noChangeArrowheads="1"/>
          </p:cNvSpPr>
          <p:nvPr/>
        </p:nvSpPr>
        <p:spPr bwMode="auto">
          <a:xfrm>
            <a:off x="10457027" y="1828800"/>
            <a:ext cx="1391380" cy="8583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0637" tIns="59260" rIns="120637" bIns="59260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defTabSz="1219170" rtl="0" fontAlgn="base">
              <a:spcBef>
                <a:spcPct val="0"/>
              </a:spcBef>
              <a:spcAft>
                <a:spcPct val="0"/>
              </a:spcAft>
            </a:pPr>
            <a:r>
              <a:rPr lang="en-US" sz="2400" i="1" kern="1200">
                <a:solidFill>
                  <a:srgbClr val="000000"/>
                </a:solidFill>
                <a:latin typeface="Arial" charset="0"/>
              </a:rPr>
              <a:t>Passive</a:t>
            </a:r>
            <a:br>
              <a:rPr lang="en-US" sz="2400" i="1" kern="1200">
                <a:solidFill>
                  <a:srgbClr val="000000"/>
                </a:solidFill>
                <a:latin typeface="Arial" charset="0"/>
              </a:rPr>
            </a:br>
            <a:r>
              <a:rPr lang="en-US" sz="2400" i="1" kern="1200">
                <a:solidFill>
                  <a:srgbClr val="000000"/>
                </a:solidFill>
                <a:latin typeface="Arial" charset="0"/>
              </a:rPr>
              <a:t>Open</a:t>
            </a:r>
          </a:p>
        </p:txBody>
      </p:sp>
      <p:sp>
        <p:nvSpPr>
          <p:cNvPr id="967698" name="Text Box 18"/>
          <p:cNvSpPr txBox="1">
            <a:spLocks noChangeArrowheads="1"/>
          </p:cNvSpPr>
          <p:nvPr/>
        </p:nvSpPr>
        <p:spPr bwMode="auto">
          <a:xfrm>
            <a:off x="2833231" y="4135967"/>
            <a:ext cx="1902738" cy="489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0637" tIns="59260" rIns="120637" bIns="59260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defTabSz="1219170" rtl="0" fontAlgn="base">
              <a:spcBef>
                <a:spcPct val="0"/>
              </a:spcBef>
              <a:spcAft>
                <a:spcPct val="0"/>
              </a:spcAft>
            </a:pPr>
            <a:r>
              <a:rPr lang="en-US" sz="2400" kern="1200">
                <a:solidFill>
                  <a:srgbClr val="000000"/>
                </a:solidFill>
                <a:latin typeface="Courier" charset="0"/>
              </a:rPr>
              <a:t>connect()</a:t>
            </a:r>
          </a:p>
        </p:txBody>
      </p:sp>
      <p:sp>
        <p:nvSpPr>
          <p:cNvPr id="86030" name="Text Box 19"/>
          <p:cNvSpPr txBox="1">
            <a:spLocks noChangeArrowheads="1"/>
          </p:cNvSpPr>
          <p:nvPr/>
        </p:nvSpPr>
        <p:spPr bwMode="auto">
          <a:xfrm>
            <a:off x="11270362" y="3860800"/>
            <a:ext cx="1718393" cy="489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0637" tIns="59260" rIns="120637" bIns="59260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defTabSz="1219170" rtl="0" fontAlgn="base">
              <a:spcBef>
                <a:spcPct val="0"/>
              </a:spcBef>
              <a:spcAft>
                <a:spcPct val="0"/>
              </a:spcAft>
            </a:pPr>
            <a:r>
              <a:rPr lang="en-US" sz="2400" kern="1200" dirty="0">
                <a:solidFill>
                  <a:srgbClr val="000000"/>
                </a:solidFill>
                <a:latin typeface="Courier" charset="0"/>
              </a:rPr>
              <a:t>listen()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4C9D50-81AE-E926-074D-19B8D831835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61487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7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7698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731" name="Rectangle 3"/>
          <p:cNvSpPr>
            <a:spLocks noGrp="1" noChangeArrowheads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Suppose the SYN packet gets lost</a:t>
            </a:r>
          </a:p>
          <a:p>
            <a:pPr lvl="1"/>
            <a:r>
              <a:rPr lang="en-US" sz="2667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Packet is lost inside the network, or:</a:t>
            </a:r>
          </a:p>
          <a:p>
            <a:pPr lvl="1"/>
            <a:r>
              <a:rPr lang="en-US" sz="2667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Server </a:t>
            </a:r>
            <a:r>
              <a:rPr lang="en-US" sz="2667" dirty="0">
                <a:solidFill>
                  <a:srgbClr val="FF33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discards</a:t>
            </a:r>
            <a:r>
              <a:rPr lang="en-US" sz="2667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the packet (e.g., it’s too busy)</a:t>
            </a:r>
            <a:br>
              <a:rPr lang="en-US" sz="2667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en-US" sz="2667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Eventually, no SYN-ACK arrives</a:t>
            </a:r>
          </a:p>
          <a:p>
            <a:pPr lvl="1"/>
            <a:r>
              <a:rPr lang="en-US" sz="2667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Sender sets a </a:t>
            </a:r>
            <a:r>
              <a:rPr lang="en-US" sz="2667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timer</a:t>
            </a:r>
            <a:r>
              <a:rPr lang="en-US" sz="2667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en-US" sz="2667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waits</a:t>
            </a:r>
            <a:r>
              <a:rPr lang="en-US" sz="2667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for the SYN-ACK</a:t>
            </a:r>
          </a:p>
          <a:p>
            <a:pPr lvl="1"/>
            <a:r>
              <a:rPr lang="en-US" sz="2667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… and retransmits the SYN if needed</a:t>
            </a:r>
            <a:br>
              <a:rPr lang="en-US" sz="2667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en-US" sz="2667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How should the TCP sender set the timer?</a:t>
            </a:r>
          </a:p>
          <a:p>
            <a:pPr lvl="1"/>
            <a:r>
              <a:rPr lang="en-US" sz="2667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Sender has </a:t>
            </a:r>
            <a:r>
              <a:rPr lang="en-US" sz="2667" dirty="0">
                <a:solidFill>
                  <a:srgbClr val="FF33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no idea</a:t>
            </a:r>
            <a:r>
              <a:rPr lang="en-US" sz="2667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how far away the receiver is</a:t>
            </a:r>
          </a:p>
          <a:p>
            <a:pPr lvl="1"/>
            <a:r>
              <a:rPr lang="en-US" sz="2667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Hard to guess a reasonable length of time to wait</a:t>
            </a:r>
          </a:p>
          <a:p>
            <a:pPr lvl="1"/>
            <a:r>
              <a:rPr lang="en-US" sz="2667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SHOULD</a:t>
            </a:r>
            <a:r>
              <a:rPr lang="en-US" sz="2667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(RFCs 1122 &amp; 2988) use default of </a:t>
            </a:r>
            <a:r>
              <a:rPr lang="en-US" sz="2667" dirty="0">
                <a:solidFill>
                  <a:srgbClr val="FF33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 seconds</a:t>
            </a:r>
          </a:p>
          <a:p>
            <a:pPr lvl="2"/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Some implementations instead use 6 seconds</a:t>
            </a:r>
          </a:p>
        </p:txBody>
      </p:sp>
      <p:sp>
        <p:nvSpPr>
          <p:cNvPr id="8806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What if the SYN Packet Gets Lost?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A4E4962-5E9F-B7E1-BF72-02DD291CB56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90952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97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97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97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97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97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97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97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97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97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973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973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9731" grpId="0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779" name="Rectangle 3"/>
          <p:cNvSpPr>
            <a:spLocks noGrp="1" noChangeArrowheads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User clicks on a hypertext link</a:t>
            </a:r>
          </a:p>
          <a:p>
            <a:pPr lvl="1"/>
            <a:r>
              <a:rPr lang="en-US" sz="2667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Browser creates a socket and does a </a:t>
            </a:r>
            <a:r>
              <a:rPr lang="ja-JP" altLang="en-US" sz="2667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“</a:t>
            </a:r>
            <a:r>
              <a:rPr lang="en-US" sz="2667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connect</a:t>
            </a:r>
            <a:r>
              <a:rPr lang="ja-JP" altLang="en-US" sz="2667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”</a:t>
            </a:r>
            <a:endParaRPr lang="en-US" sz="2667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-US" sz="2667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lang="ja-JP" altLang="en-US" sz="2667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“</a:t>
            </a:r>
            <a:r>
              <a:rPr lang="en-US" sz="2667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connect</a:t>
            </a:r>
            <a:r>
              <a:rPr lang="ja-JP" altLang="en-US" sz="2667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”</a:t>
            </a:r>
            <a:r>
              <a:rPr lang="en-US" sz="2667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triggers the OS to transmit a SYN</a:t>
            </a:r>
          </a:p>
          <a:p>
            <a:pPr lvl="1"/>
            <a:endParaRPr lang="en-US" sz="2667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If the SYN is lost…</a:t>
            </a:r>
          </a:p>
          <a:p>
            <a:pPr lvl="1"/>
            <a:r>
              <a:rPr lang="en-US" sz="2667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3-6 seconds of delay: can be </a:t>
            </a:r>
            <a:r>
              <a:rPr lang="en-US" sz="2667" dirty="0">
                <a:solidFill>
                  <a:srgbClr val="FF33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very long</a:t>
            </a:r>
            <a:endParaRPr lang="en-US" sz="2667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-US" sz="2667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User may become impatient</a:t>
            </a:r>
          </a:p>
          <a:p>
            <a:pPr lvl="1"/>
            <a:r>
              <a:rPr lang="en-US" sz="2667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… and click the hyperlink again, or click </a:t>
            </a:r>
            <a:r>
              <a:rPr lang="ja-JP" altLang="en-US" sz="2667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“</a:t>
            </a:r>
            <a:r>
              <a:rPr lang="en-US" sz="2667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reload</a:t>
            </a:r>
            <a:r>
              <a:rPr lang="ja-JP" altLang="en-US" sz="2667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”</a:t>
            </a:r>
            <a:endParaRPr lang="en-US" altLang="ja-JP" sz="2667" dirty="0">
              <a:latin typeface="Calibri" panose="020F0502020204030204" pitchFamily="34" charset="0"/>
              <a:ea typeface="Arial" charset="0"/>
              <a:cs typeface="Calibri" panose="020F0502020204030204" pitchFamily="34" charset="0"/>
            </a:endParaRPr>
          </a:p>
          <a:p>
            <a:pPr lvl="1"/>
            <a:endParaRPr lang="en-US" sz="2667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User triggers an </a:t>
            </a:r>
            <a:r>
              <a:rPr lang="ja-JP" alt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“</a:t>
            </a: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abort</a:t>
            </a:r>
            <a:r>
              <a:rPr lang="ja-JP" alt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”</a:t>
            </a: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of the </a:t>
            </a:r>
            <a:r>
              <a:rPr lang="ja-JP" alt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“</a:t>
            </a: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connect</a:t>
            </a:r>
            <a:r>
              <a:rPr lang="ja-JP" alt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”</a:t>
            </a:r>
            <a:endParaRPr lang="en-US" sz="3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-US" sz="2667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Browser creates a </a:t>
            </a:r>
            <a:r>
              <a:rPr lang="en-US" sz="2667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new</a:t>
            </a:r>
            <a:r>
              <a:rPr lang="en-US" sz="2667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socket and another </a:t>
            </a:r>
            <a:r>
              <a:rPr lang="ja-JP" altLang="en-US" sz="2667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“</a:t>
            </a:r>
            <a:r>
              <a:rPr lang="en-US" sz="2667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connect</a:t>
            </a:r>
            <a:r>
              <a:rPr lang="ja-JP" altLang="en-US" sz="2667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”</a:t>
            </a:r>
            <a:endParaRPr lang="en-US" sz="2667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-US" sz="2667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Essentially, forces a faster send of a new SYN packet!</a:t>
            </a:r>
          </a:p>
          <a:p>
            <a:pPr lvl="1"/>
            <a:r>
              <a:rPr lang="en-US" sz="2667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Sometimes very effective, and the page comes quickly</a:t>
            </a:r>
          </a:p>
        </p:txBody>
      </p:sp>
      <p:sp>
        <p:nvSpPr>
          <p:cNvPr id="9011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SYN Loss and Web Downloads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76075E-9D81-595F-43D5-D1588961270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23167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17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17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17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17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17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17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177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177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177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177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177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1779" grpId="0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Slide Number Placeholder 3">
            <a:extLst>
              <a:ext uri="{FF2B5EF4-FFF2-40B4-BE49-F238E27FC236}">
                <a16:creationId xmlns:a16="http://schemas.microsoft.com/office/drawing/2014/main" id="{3B21B747-5FA6-DBCC-2DEE-10071DD1DA6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667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1pPr>
            <a:lvl2pPr marL="50574369" indent="-49964784" eaLnBrk="0" hangingPunct="0">
              <a:defRPr sz="2667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2pPr>
            <a:lvl3pPr eaLnBrk="0" hangingPunct="0">
              <a:defRPr sz="2667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3pPr>
            <a:lvl4pPr eaLnBrk="0" hangingPunct="0">
              <a:defRPr sz="2667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4pPr>
            <a:lvl5pPr eaLnBrk="0" hangingPunct="0">
              <a:defRPr sz="2667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5pPr>
            <a:lvl6pPr marL="609585" eaLnBrk="0" fontAlgn="base" hangingPunct="0">
              <a:spcBef>
                <a:spcPct val="0"/>
              </a:spcBef>
              <a:spcAft>
                <a:spcPct val="0"/>
              </a:spcAft>
              <a:defRPr sz="2667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6pPr>
            <a:lvl7pPr marL="1219170" eaLnBrk="0" fontAlgn="base" hangingPunct="0">
              <a:spcBef>
                <a:spcPct val="0"/>
              </a:spcBef>
              <a:spcAft>
                <a:spcPct val="0"/>
              </a:spcAft>
              <a:defRPr sz="2667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7pPr>
            <a:lvl8pPr marL="1828754" eaLnBrk="0" fontAlgn="base" hangingPunct="0">
              <a:spcBef>
                <a:spcPct val="0"/>
              </a:spcBef>
              <a:spcAft>
                <a:spcPct val="0"/>
              </a:spcAft>
              <a:defRPr sz="2667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8pPr>
            <a:lvl9pPr marL="2438339" eaLnBrk="0" fontAlgn="base" hangingPunct="0">
              <a:spcBef>
                <a:spcPct val="0"/>
              </a:spcBef>
              <a:spcAft>
                <a:spcPct val="0"/>
              </a:spcAft>
              <a:defRPr sz="2667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9pPr>
          </a:lstStyle>
          <a:p>
            <a:pPr algn="l" defTabSz="1219170" rtl="0" eaLnBrk="1" fontAlgn="base" hangingPunct="1">
              <a:spcBef>
                <a:spcPct val="0"/>
              </a:spcBef>
              <a:spcAft>
                <a:spcPct val="0"/>
              </a:spcAft>
            </a:pPr>
            <a:fld id="{7CEE1A95-B1A2-4F60-93EE-215840C53426}" type="slidenum">
              <a:rPr lang="en-US" altLang="en-US" sz="1600" kern="1200">
                <a:solidFill>
                  <a:srgbClr val="898989"/>
                </a:solidFill>
              </a:rPr>
              <a:pPr algn="l" defTabSz="1219170" rtl="0" eaLnBrk="1" fontAlgn="base" hangingPunct="1">
                <a:spcBef>
                  <a:spcPct val="0"/>
                </a:spcBef>
                <a:spcAft>
                  <a:spcPct val="0"/>
                </a:spcAft>
              </a:pPr>
              <a:t>54</a:t>
            </a:fld>
            <a:endParaRPr lang="en-US" altLang="en-US" sz="1600" kern="1200">
              <a:solidFill>
                <a:srgbClr val="898989"/>
              </a:solidFill>
            </a:endParaRPr>
          </a:p>
        </p:txBody>
      </p:sp>
      <p:sp>
        <p:nvSpPr>
          <p:cNvPr id="99332" name="Rectangle 3">
            <a:extLst>
              <a:ext uri="{FF2B5EF4-FFF2-40B4-BE49-F238E27FC236}">
                <a16:creationId xmlns:a16="http://schemas.microsoft.com/office/drawing/2014/main" id="{9F35C418-A20A-63B9-4707-96037D736120}"/>
              </a:ext>
            </a:extLst>
          </p:cNvPr>
          <p:cNvSpPr>
            <a:spLocks noGrp="1" noChangeArrowheads="1"/>
          </p:cNvSpPr>
          <p:nvPr>
            <p:ph type="body" idx="11"/>
          </p:nvPr>
        </p:nvSpPr>
        <p:spPr/>
        <p:txBody>
          <a:bodyPr anchor="b"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Closing (each end of) the connection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Finish (FIN) to close and receive remaining bytes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And other host sends a FIN ACK to acknowledge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Reset (RST) to close and not receive remaining bytes</a:t>
            </a:r>
          </a:p>
        </p:txBody>
      </p:sp>
      <p:sp>
        <p:nvSpPr>
          <p:cNvPr id="99331" name="Rectangle 2">
            <a:extLst>
              <a:ext uri="{FF2B5EF4-FFF2-40B4-BE49-F238E27FC236}">
                <a16:creationId xmlns:a16="http://schemas.microsoft.com/office/drawing/2014/main" id="{918FC11D-091B-A8C6-18A6-B04D5FDE7FB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Tearing Down the Connection</a:t>
            </a:r>
          </a:p>
        </p:txBody>
      </p:sp>
      <p:sp>
        <p:nvSpPr>
          <p:cNvPr id="99333" name="Line 4">
            <a:extLst>
              <a:ext uri="{FF2B5EF4-FFF2-40B4-BE49-F238E27FC236}">
                <a16:creationId xmlns:a16="http://schemas.microsoft.com/office/drawing/2014/main" id="{7F8AB094-9BC3-BE81-43F5-D5D8CD7761F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758267" y="2345268"/>
            <a:ext cx="383117" cy="213783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prstClr val="black"/>
              </a:solidFill>
              <a:latin typeface="Courier New" panose="02070309020205020404" pitchFamily="49" charset="0"/>
              <a:ea typeface="ＭＳ Ｐゴシック" panose="020B0600070205080204" pitchFamily="34" charset="-128"/>
            </a:endParaRPr>
          </a:p>
        </p:txBody>
      </p:sp>
      <p:sp>
        <p:nvSpPr>
          <p:cNvPr id="99334" name="Line 5">
            <a:extLst>
              <a:ext uri="{FF2B5EF4-FFF2-40B4-BE49-F238E27FC236}">
                <a16:creationId xmlns:a16="http://schemas.microsoft.com/office/drawing/2014/main" id="{6505204A-A039-ABB5-BE1A-F8D1C4AA8508}"/>
              </a:ext>
            </a:extLst>
          </p:cNvPr>
          <p:cNvSpPr>
            <a:spLocks noChangeShapeType="1"/>
          </p:cNvSpPr>
          <p:nvPr/>
        </p:nvSpPr>
        <p:spPr bwMode="auto">
          <a:xfrm>
            <a:off x="5448300" y="2368551"/>
            <a:ext cx="400051" cy="209973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prstClr val="black"/>
              </a:solidFill>
              <a:latin typeface="Courier New" panose="02070309020205020404" pitchFamily="49" charset="0"/>
              <a:ea typeface="ＭＳ Ｐゴシック" panose="020B0600070205080204" pitchFamily="34" charset="-128"/>
            </a:endParaRPr>
          </a:p>
        </p:txBody>
      </p:sp>
      <p:sp>
        <p:nvSpPr>
          <p:cNvPr id="99335" name="Line 6">
            <a:extLst>
              <a:ext uri="{FF2B5EF4-FFF2-40B4-BE49-F238E27FC236}">
                <a16:creationId xmlns:a16="http://schemas.microsoft.com/office/drawing/2014/main" id="{FE3FCD4E-724C-BD2A-98D1-ACA93D1BEC4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237817" y="2364317"/>
            <a:ext cx="609600" cy="21336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prstClr val="black"/>
              </a:solidFill>
              <a:latin typeface="Courier New" panose="02070309020205020404" pitchFamily="49" charset="0"/>
              <a:ea typeface="ＭＳ Ｐゴシック" panose="020B0600070205080204" pitchFamily="34" charset="-128"/>
            </a:endParaRPr>
          </a:p>
        </p:txBody>
      </p:sp>
      <p:sp>
        <p:nvSpPr>
          <p:cNvPr id="99336" name="Line 7">
            <a:extLst>
              <a:ext uri="{FF2B5EF4-FFF2-40B4-BE49-F238E27FC236}">
                <a16:creationId xmlns:a16="http://schemas.microsoft.com/office/drawing/2014/main" id="{B903A7EE-0570-0970-C4E4-1636EDCEE39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946900" y="2357967"/>
            <a:ext cx="626533" cy="213148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prstClr val="black"/>
              </a:solidFill>
              <a:latin typeface="Courier New" panose="02070309020205020404" pitchFamily="49" charset="0"/>
              <a:ea typeface="ＭＳ Ｐゴシック" panose="020B0600070205080204" pitchFamily="34" charset="-128"/>
            </a:endParaRPr>
          </a:p>
        </p:txBody>
      </p:sp>
      <p:sp>
        <p:nvSpPr>
          <p:cNvPr id="99337" name="Text Box 8">
            <a:extLst>
              <a:ext uri="{FF2B5EF4-FFF2-40B4-BE49-F238E27FC236}">
                <a16:creationId xmlns:a16="http://schemas.microsoft.com/office/drawing/2014/main" id="{4405B072-D86D-B023-03F7-B97961D9FB57}"/>
              </a:ext>
            </a:extLst>
          </p:cNvPr>
          <p:cNvSpPr txBox="1">
            <a:spLocks noChangeArrowheads="1"/>
          </p:cNvSpPr>
          <p:nvPr/>
        </p:nvSpPr>
        <p:spPr bwMode="auto">
          <a:xfrm rot="16805430">
            <a:off x="4131076" y="3168093"/>
            <a:ext cx="869148" cy="5027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9pPr>
          </a:lstStyle>
          <a:p>
            <a:pPr defTabSz="1219170" rtl="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667" b="0" kern="1200">
                <a:solidFill>
                  <a:prstClr val="black"/>
                </a:solidFill>
                <a:latin typeface="Times New Roman" panose="02020603050405020304" pitchFamily="18" charset="0"/>
              </a:rPr>
              <a:t>SYN</a:t>
            </a:r>
          </a:p>
        </p:txBody>
      </p:sp>
      <p:sp>
        <p:nvSpPr>
          <p:cNvPr id="99338" name="Text Box 9">
            <a:extLst>
              <a:ext uri="{FF2B5EF4-FFF2-40B4-BE49-F238E27FC236}">
                <a16:creationId xmlns:a16="http://schemas.microsoft.com/office/drawing/2014/main" id="{598953D0-D272-135A-C020-72C4F3248F81}"/>
              </a:ext>
            </a:extLst>
          </p:cNvPr>
          <p:cNvSpPr txBox="1">
            <a:spLocks noChangeArrowheads="1"/>
          </p:cNvSpPr>
          <p:nvPr/>
        </p:nvSpPr>
        <p:spPr bwMode="auto">
          <a:xfrm rot="4712803">
            <a:off x="5102599" y="3158567"/>
            <a:ext cx="1656607" cy="5027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9pPr>
          </a:lstStyle>
          <a:p>
            <a:pPr defTabSz="1219170" rtl="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667" b="0" kern="1200">
                <a:solidFill>
                  <a:prstClr val="black"/>
                </a:solidFill>
                <a:latin typeface="Times New Roman" panose="02020603050405020304" pitchFamily="18" charset="0"/>
              </a:rPr>
              <a:t>SYN ACK</a:t>
            </a:r>
          </a:p>
        </p:txBody>
      </p:sp>
      <p:sp>
        <p:nvSpPr>
          <p:cNvPr id="99339" name="Text Box 10">
            <a:extLst>
              <a:ext uri="{FF2B5EF4-FFF2-40B4-BE49-F238E27FC236}">
                <a16:creationId xmlns:a16="http://schemas.microsoft.com/office/drawing/2014/main" id="{A5AA1AE1-3D2D-CD1B-6606-C45370506AC3}"/>
              </a:ext>
            </a:extLst>
          </p:cNvPr>
          <p:cNvSpPr txBox="1">
            <a:spLocks noChangeArrowheads="1"/>
          </p:cNvSpPr>
          <p:nvPr/>
        </p:nvSpPr>
        <p:spPr bwMode="auto">
          <a:xfrm rot="17244999">
            <a:off x="5990126" y="2863293"/>
            <a:ext cx="906017" cy="5027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9pPr>
          </a:lstStyle>
          <a:p>
            <a:pPr defTabSz="1219170" rtl="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667" b="0" kern="1200">
                <a:solidFill>
                  <a:prstClr val="black"/>
                </a:solidFill>
                <a:latin typeface="Times New Roman" panose="02020603050405020304" pitchFamily="18" charset="0"/>
              </a:rPr>
              <a:t>ACK</a:t>
            </a:r>
          </a:p>
        </p:txBody>
      </p:sp>
      <p:sp>
        <p:nvSpPr>
          <p:cNvPr id="99340" name="Text Box 11">
            <a:extLst>
              <a:ext uri="{FF2B5EF4-FFF2-40B4-BE49-F238E27FC236}">
                <a16:creationId xmlns:a16="http://schemas.microsoft.com/office/drawing/2014/main" id="{5815E520-FC3B-34F2-9C2B-C16B655042B1}"/>
              </a:ext>
            </a:extLst>
          </p:cNvPr>
          <p:cNvSpPr txBox="1">
            <a:spLocks noChangeArrowheads="1"/>
          </p:cNvSpPr>
          <p:nvPr/>
        </p:nvSpPr>
        <p:spPr bwMode="auto">
          <a:xfrm rot="17203808">
            <a:off x="6588712" y="3186085"/>
            <a:ext cx="830676" cy="5027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9pPr>
          </a:lstStyle>
          <a:p>
            <a:pPr defTabSz="1219170" rtl="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667" b="0" kern="1200">
                <a:solidFill>
                  <a:prstClr val="black"/>
                </a:solidFill>
                <a:latin typeface="Times New Roman" panose="02020603050405020304" pitchFamily="18" charset="0"/>
              </a:rPr>
              <a:t>Data</a:t>
            </a:r>
          </a:p>
        </p:txBody>
      </p:sp>
      <p:sp>
        <p:nvSpPr>
          <p:cNvPr id="99341" name="Line 12">
            <a:extLst>
              <a:ext uri="{FF2B5EF4-FFF2-40B4-BE49-F238E27FC236}">
                <a16:creationId xmlns:a16="http://schemas.microsoft.com/office/drawing/2014/main" id="{2FAD3FC1-57F5-D369-1A50-70DCFC68A69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548284" y="2360085"/>
            <a:ext cx="313267" cy="213783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prstClr val="black"/>
              </a:solidFill>
              <a:latin typeface="Courier New" panose="02070309020205020404" pitchFamily="49" charset="0"/>
              <a:ea typeface="ＭＳ Ｐゴシック" panose="020B0600070205080204" pitchFamily="34" charset="-128"/>
            </a:endParaRPr>
          </a:p>
        </p:txBody>
      </p:sp>
      <p:sp>
        <p:nvSpPr>
          <p:cNvPr id="99342" name="Line 13">
            <a:extLst>
              <a:ext uri="{FF2B5EF4-FFF2-40B4-BE49-F238E27FC236}">
                <a16:creationId xmlns:a16="http://schemas.microsoft.com/office/drawing/2014/main" id="{2355A38D-95A7-47EE-99EA-BCE64F2D45A2}"/>
              </a:ext>
            </a:extLst>
          </p:cNvPr>
          <p:cNvSpPr>
            <a:spLocks noChangeShapeType="1"/>
          </p:cNvSpPr>
          <p:nvPr/>
        </p:nvSpPr>
        <p:spPr bwMode="auto">
          <a:xfrm>
            <a:off x="10231968" y="2357968"/>
            <a:ext cx="370417" cy="209761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prstClr val="black"/>
              </a:solidFill>
              <a:latin typeface="Courier New" panose="02070309020205020404" pitchFamily="49" charset="0"/>
              <a:ea typeface="ＭＳ Ｐゴシック" panose="020B0600070205080204" pitchFamily="34" charset="-128"/>
            </a:endParaRPr>
          </a:p>
        </p:txBody>
      </p:sp>
      <p:sp>
        <p:nvSpPr>
          <p:cNvPr id="99343" name="Text Box 14">
            <a:extLst>
              <a:ext uri="{FF2B5EF4-FFF2-40B4-BE49-F238E27FC236}">
                <a16:creationId xmlns:a16="http://schemas.microsoft.com/office/drawing/2014/main" id="{0B37D2C5-72B5-1E80-6A2E-D2D529D91863}"/>
              </a:ext>
            </a:extLst>
          </p:cNvPr>
          <p:cNvSpPr txBox="1">
            <a:spLocks noChangeArrowheads="1"/>
          </p:cNvSpPr>
          <p:nvPr/>
        </p:nvSpPr>
        <p:spPr bwMode="auto">
          <a:xfrm rot="16897753">
            <a:off x="9137901" y="3128934"/>
            <a:ext cx="736099" cy="5027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9pPr>
          </a:lstStyle>
          <a:p>
            <a:pPr defTabSz="1219170" rtl="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667" b="0" kern="1200">
                <a:solidFill>
                  <a:prstClr val="black"/>
                </a:solidFill>
                <a:latin typeface="Times New Roman" panose="02020603050405020304" pitchFamily="18" charset="0"/>
              </a:rPr>
              <a:t>FIN</a:t>
            </a:r>
          </a:p>
        </p:txBody>
      </p:sp>
      <p:sp>
        <p:nvSpPr>
          <p:cNvPr id="99344" name="Text Box 15">
            <a:extLst>
              <a:ext uri="{FF2B5EF4-FFF2-40B4-BE49-F238E27FC236}">
                <a16:creationId xmlns:a16="http://schemas.microsoft.com/office/drawing/2014/main" id="{7D4EF779-FE7E-9CB4-72A3-2993B1AF4A92}"/>
              </a:ext>
            </a:extLst>
          </p:cNvPr>
          <p:cNvSpPr txBox="1">
            <a:spLocks noChangeArrowheads="1"/>
          </p:cNvSpPr>
          <p:nvPr/>
        </p:nvSpPr>
        <p:spPr bwMode="auto">
          <a:xfrm rot="4688575">
            <a:off x="10204408" y="3115175"/>
            <a:ext cx="906017" cy="5027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9pPr>
          </a:lstStyle>
          <a:p>
            <a:pPr defTabSz="1219170" rtl="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667" b="0" kern="1200">
                <a:solidFill>
                  <a:prstClr val="black"/>
                </a:solidFill>
                <a:latin typeface="Times New Roman" panose="02020603050405020304" pitchFamily="18" charset="0"/>
              </a:rPr>
              <a:t>ACK</a:t>
            </a:r>
          </a:p>
        </p:txBody>
      </p:sp>
      <p:sp>
        <p:nvSpPr>
          <p:cNvPr id="99345" name="Line 16">
            <a:extLst>
              <a:ext uri="{FF2B5EF4-FFF2-40B4-BE49-F238E27FC236}">
                <a16:creationId xmlns:a16="http://schemas.microsoft.com/office/drawing/2014/main" id="{01DB399B-D82A-5F7C-3A95-FF7AEC4D0501}"/>
              </a:ext>
            </a:extLst>
          </p:cNvPr>
          <p:cNvSpPr>
            <a:spLocks noChangeShapeType="1"/>
          </p:cNvSpPr>
          <p:nvPr/>
        </p:nvSpPr>
        <p:spPr bwMode="auto">
          <a:xfrm>
            <a:off x="7738534" y="2360085"/>
            <a:ext cx="505884" cy="211243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prstClr val="black"/>
              </a:solidFill>
              <a:latin typeface="Courier New" panose="02070309020205020404" pitchFamily="49" charset="0"/>
              <a:ea typeface="ＭＳ Ｐゴシック" panose="020B0600070205080204" pitchFamily="34" charset="-128"/>
            </a:endParaRPr>
          </a:p>
        </p:txBody>
      </p:sp>
      <p:sp>
        <p:nvSpPr>
          <p:cNvPr id="99346" name="Line 17">
            <a:extLst>
              <a:ext uri="{FF2B5EF4-FFF2-40B4-BE49-F238E27FC236}">
                <a16:creationId xmlns:a16="http://schemas.microsoft.com/office/drawing/2014/main" id="{3F5CB59D-5FBB-ED92-2828-340594ED0FA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480985" y="2319867"/>
            <a:ext cx="8561916" cy="4233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prstClr val="black"/>
              </a:solidFill>
              <a:latin typeface="Courier New" panose="02070309020205020404" pitchFamily="49" charset="0"/>
              <a:ea typeface="ＭＳ Ｐゴシック" panose="020B0600070205080204" pitchFamily="34" charset="-128"/>
            </a:endParaRPr>
          </a:p>
        </p:txBody>
      </p:sp>
      <p:sp>
        <p:nvSpPr>
          <p:cNvPr id="99347" name="Line 18">
            <a:extLst>
              <a:ext uri="{FF2B5EF4-FFF2-40B4-BE49-F238E27FC236}">
                <a16:creationId xmlns:a16="http://schemas.microsoft.com/office/drawing/2014/main" id="{3E95275F-3462-FF08-41D1-51CD778C83B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502151" y="4470400"/>
            <a:ext cx="8593667" cy="211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prstClr val="black"/>
              </a:solidFill>
              <a:latin typeface="Courier New" panose="02070309020205020404" pitchFamily="49" charset="0"/>
              <a:ea typeface="ＭＳ Ｐゴシック" panose="020B0600070205080204" pitchFamily="34" charset="-128"/>
            </a:endParaRPr>
          </a:p>
        </p:txBody>
      </p:sp>
      <p:sp>
        <p:nvSpPr>
          <p:cNvPr id="99348" name="Text Box 19">
            <a:extLst>
              <a:ext uri="{FF2B5EF4-FFF2-40B4-BE49-F238E27FC236}">
                <a16:creationId xmlns:a16="http://schemas.microsoft.com/office/drawing/2014/main" id="{9202E950-0CA4-2EFC-E12E-48404CD9BA32}"/>
              </a:ext>
            </a:extLst>
          </p:cNvPr>
          <p:cNvSpPr txBox="1">
            <a:spLocks noChangeArrowheads="1"/>
          </p:cNvSpPr>
          <p:nvPr/>
        </p:nvSpPr>
        <p:spPr bwMode="auto">
          <a:xfrm rot="4676639">
            <a:off x="7791408" y="3170209"/>
            <a:ext cx="906017" cy="5027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9pPr>
          </a:lstStyle>
          <a:p>
            <a:pPr defTabSz="1219170" rtl="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667" b="0" kern="1200">
                <a:solidFill>
                  <a:prstClr val="black"/>
                </a:solidFill>
                <a:latin typeface="Times New Roman" panose="02020603050405020304" pitchFamily="18" charset="0"/>
              </a:rPr>
              <a:t>ACK</a:t>
            </a:r>
          </a:p>
        </p:txBody>
      </p:sp>
      <p:sp>
        <p:nvSpPr>
          <p:cNvPr id="99349" name="Line 20">
            <a:extLst>
              <a:ext uri="{FF2B5EF4-FFF2-40B4-BE49-F238E27FC236}">
                <a16:creationId xmlns:a16="http://schemas.microsoft.com/office/drawing/2014/main" id="{E574167F-1681-5B65-2B00-99F28D12D232}"/>
              </a:ext>
            </a:extLst>
          </p:cNvPr>
          <p:cNvSpPr>
            <a:spLocks noChangeShapeType="1"/>
          </p:cNvSpPr>
          <p:nvPr/>
        </p:nvSpPr>
        <p:spPr bwMode="auto">
          <a:xfrm>
            <a:off x="6201833" y="4792133"/>
            <a:ext cx="2372784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prstClr val="black"/>
              </a:solidFill>
              <a:latin typeface="Courier New" panose="02070309020205020404" pitchFamily="49" charset="0"/>
              <a:ea typeface="ＭＳ Ｐゴシック" panose="020B0600070205080204" pitchFamily="34" charset="-128"/>
            </a:endParaRPr>
          </a:p>
        </p:txBody>
      </p:sp>
      <p:sp>
        <p:nvSpPr>
          <p:cNvPr id="99350" name="Text Box 21">
            <a:extLst>
              <a:ext uri="{FF2B5EF4-FFF2-40B4-BE49-F238E27FC236}">
                <a16:creationId xmlns:a16="http://schemas.microsoft.com/office/drawing/2014/main" id="{0D465863-1858-70DF-DB77-475DBB4C56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26357" y="4541194"/>
            <a:ext cx="72968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9pPr>
          </a:lstStyle>
          <a:p>
            <a:pPr defTabSz="1219170" rtl="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400" b="0" kern="1200">
                <a:solidFill>
                  <a:prstClr val="black"/>
                </a:solidFill>
                <a:latin typeface="Times New Roman" panose="02020603050405020304" pitchFamily="18" charset="0"/>
              </a:rPr>
              <a:t>time</a:t>
            </a:r>
            <a:endParaRPr lang="en-US" altLang="en-US" sz="3200" b="0" kern="1200">
              <a:solidFill>
                <a:prstClr val="black"/>
              </a:solidFill>
              <a:latin typeface="Times New Roman" panose="02020603050405020304" pitchFamily="18" charset="0"/>
            </a:endParaRPr>
          </a:p>
        </p:txBody>
      </p:sp>
      <p:sp>
        <p:nvSpPr>
          <p:cNvPr id="99351" name="Text Box 22">
            <a:extLst>
              <a:ext uri="{FF2B5EF4-FFF2-40B4-BE49-F238E27FC236}">
                <a16:creationId xmlns:a16="http://schemas.microsoft.com/office/drawing/2014/main" id="{07D66B66-B0F0-EE45-6C51-58B542BF38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58315" y="4154731"/>
            <a:ext cx="48122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9pPr>
          </a:lstStyle>
          <a:p>
            <a:pPr defTabSz="1219170" rtl="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3200" b="0" kern="1200">
                <a:solidFill>
                  <a:prstClr val="black"/>
                </a:solidFill>
                <a:latin typeface="Times New Roman" panose="02020603050405020304" pitchFamily="18" charset="0"/>
              </a:rPr>
              <a:t>A</a:t>
            </a:r>
          </a:p>
        </p:txBody>
      </p:sp>
      <p:sp>
        <p:nvSpPr>
          <p:cNvPr id="99352" name="Text Box 23">
            <a:extLst>
              <a:ext uri="{FF2B5EF4-FFF2-40B4-BE49-F238E27FC236}">
                <a16:creationId xmlns:a16="http://schemas.microsoft.com/office/drawing/2014/main" id="{66A263CB-4E12-4788-1875-47AA3D2B39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00744" y="2103680"/>
            <a:ext cx="458779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9pPr>
          </a:lstStyle>
          <a:p>
            <a:pPr defTabSz="1219170" rtl="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3200" b="0" kern="1200">
                <a:solidFill>
                  <a:prstClr val="black"/>
                </a:solidFill>
                <a:latin typeface="Times New Roman" panose="02020603050405020304" pitchFamily="18" charset="0"/>
              </a:rPr>
              <a:t>B</a:t>
            </a:r>
          </a:p>
        </p:txBody>
      </p:sp>
      <p:sp>
        <p:nvSpPr>
          <p:cNvPr id="99353" name="Oval 24">
            <a:extLst>
              <a:ext uri="{FF2B5EF4-FFF2-40B4-BE49-F238E27FC236}">
                <a16:creationId xmlns:a16="http://schemas.microsoft.com/office/drawing/2014/main" id="{3D72AF9D-12A8-A34A-F7A1-4522269A18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8200" y="4140200"/>
            <a:ext cx="110067" cy="112184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9pPr>
          </a:lstStyle>
          <a:p>
            <a:pPr defTabSz="1219170" rtl="0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 sz="2667" kern="1200">
              <a:solidFill>
                <a:prstClr val="black"/>
              </a:solidFill>
            </a:endParaRPr>
          </a:p>
        </p:txBody>
      </p:sp>
      <p:sp>
        <p:nvSpPr>
          <p:cNvPr id="99354" name="Oval 25">
            <a:extLst>
              <a:ext uri="{FF2B5EF4-FFF2-40B4-BE49-F238E27FC236}">
                <a16:creationId xmlns:a16="http://schemas.microsoft.com/office/drawing/2014/main" id="{FDAF7C16-8DBD-5A1C-88C5-E56F8F3E9B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33367" y="4150785"/>
            <a:ext cx="107951" cy="11218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9pPr>
          </a:lstStyle>
          <a:p>
            <a:pPr defTabSz="1219170" rtl="0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 sz="2667" kern="1200">
              <a:solidFill>
                <a:prstClr val="black"/>
              </a:solidFill>
            </a:endParaRPr>
          </a:p>
        </p:txBody>
      </p:sp>
      <p:sp>
        <p:nvSpPr>
          <p:cNvPr id="99355" name="Oval 26">
            <a:extLst>
              <a:ext uri="{FF2B5EF4-FFF2-40B4-BE49-F238E27FC236}">
                <a16:creationId xmlns:a16="http://schemas.microsoft.com/office/drawing/2014/main" id="{1D71D2D1-7518-6959-82B9-1E90FECAAA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21234" y="4140200"/>
            <a:ext cx="107951" cy="112184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9pPr>
          </a:lstStyle>
          <a:p>
            <a:pPr defTabSz="1219170" rtl="0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 sz="2667" kern="1200">
              <a:solidFill>
                <a:prstClr val="black"/>
              </a:solidFill>
            </a:endParaRPr>
          </a:p>
        </p:txBody>
      </p:sp>
      <p:sp>
        <p:nvSpPr>
          <p:cNvPr id="99356" name="Line 27">
            <a:extLst>
              <a:ext uri="{FF2B5EF4-FFF2-40B4-BE49-F238E27FC236}">
                <a16:creationId xmlns:a16="http://schemas.microsoft.com/office/drawing/2014/main" id="{B2BE581F-BD5C-65EC-7529-FABFF2B7C5A6}"/>
              </a:ext>
            </a:extLst>
          </p:cNvPr>
          <p:cNvSpPr>
            <a:spLocks noChangeShapeType="1"/>
          </p:cNvSpPr>
          <p:nvPr/>
        </p:nvSpPr>
        <p:spPr bwMode="auto">
          <a:xfrm>
            <a:off x="11097684" y="2370668"/>
            <a:ext cx="370416" cy="209761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prstClr val="black"/>
              </a:solidFill>
              <a:latin typeface="Courier New" panose="02070309020205020404" pitchFamily="49" charset="0"/>
              <a:ea typeface="ＭＳ Ｐゴシック" panose="020B0600070205080204" pitchFamily="34" charset="-128"/>
            </a:endParaRPr>
          </a:p>
        </p:txBody>
      </p:sp>
      <p:sp>
        <p:nvSpPr>
          <p:cNvPr id="99357" name="Text Box 28">
            <a:extLst>
              <a:ext uri="{FF2B5EF4-FFF2-40B4-BE49-F238E27FC236}">
                <a16:creationId xmlns:a16="http://schemas.microsoft.com/office/drawing/2014/main" id="{789EF916-1104-87C3-6AFD-A426B182D94E}"/>
              </a:ext>
            </a:extLst>
          </p:cNvPr>
          <p:cNvSpPr txBox="1">
            <a:spLocks noChangeArrowheads="1"/>
          </p:cNvSpPr>
          <p:nvPr/>
        </p:nvSpPr>
        <p:spPr bwMode="auto">
          <a:xfrm rot="4688575">
            <a:off x="11155085" y="3128934"/>
            <a:ext cx="736099" cy="5027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9pPr>
          </a:lstStyle>
          <a:p>
            <a:pPr defTabSz="1219170" rtl="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667" b="0" kern="1200">
                <a:solidFill>
                  <a:prstClr val="black"/>
                </a:solidFill>
                <a:latin typeface="Times New Roman" panose="02020603050405020304" pitchFamily="18" charset="0"/>
              </a:rPr>
              <a:t>FIN</a:t>
            </a:r>
          </a:p>
        </p:txBody>
      </p:sp>
      <p:sp>
        <p:nvSpPr>
          <p:cNvPr id="99358" name="Line 29">
            <a:extLst>
              <a:ext uri="{FF2B5EF4-FFF2-40B4-BE49-F238E27FC236}">
                <a16:creationId xmlns:a16="http://schemas.microsoft.com/office/drawing/2014/main" id="{D1A87A76-25F4-AC56-0EB5-4782C632023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2168717" y="2319868"/>
            <a:ext cx="313267" cy="213783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prstClr val="black"/>
              </a:solidFill>
              <a:latin typeface="Courier New" panose="02070309020205020404" pitchFamily="49" charset="0"/>
              <a:ea typeface="ＭＳ Ｐゴシック" panose="020B0600070205080204" pitchFamily="34" charset="-128"/>
            </a:endParaRPr>
          </a:p>
        </p:txBody>
      </p:sp>
      <p:sp>
        <p:nvSpPr>
          <p:cNvPr id="99359" name="Text Box 30">
            <a:extLst>
              <a:ext uri="{FF2B5EF4-FFF2-40B4-BE49-F238E27FC236}">
                <a16:creationId xmlns:a16="http://schemas.microsoft.com/office/drawing/2014/main" id="{A1DB1638-D256-8853-8D40-B4B05FB8EBAE}"/>
              </a:ext>
            </a:extLst>
          </p:cNvPr>
          <p:cNvSpPr txBox="1">
            <a:spLocks noChangeArrowheads="1"/>
          </p:cNvSpPr>
          <p:nvPr/>
        </p:nvSpPr>
        <p:spPr bwMode="auto">
          <a:xfrm rot="16897753">
            <a:off x="11673375" y="3085542"/>
            <a:ext cx="906017" cy="5027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9pPr>
          </a:lstStyle>
          <a:p>
            <a:pPr defTabSz="1219170" rtl="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667" b="0" kern="1200">
                <a:solidFill>
                  <a:prstClr val="black"/>
                </a:solidFill>
                <a:latin typeface="Times New Roman" panose="02020603050405020304" pitchFamily="18" charset="0"/>
              </a:rPr>
              <a:t>ACK</a:t>
            </a:r>
          </a:p>
        </p:txBody>
      </p:sp>
    </p:spTree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00B93CB-A363-79A7-6D68-7CEF549C9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sz="4800" dirty="0"/>
              <a:t>3- TCP provides a Reliable Communication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C47465A-3C8F-D4E2-BD56-31FC175DDA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3200" b="1" dirty="0">
                <a:solidFill>
                  <a:schemeClr val="accent1">
                    <a:lumMod val="75000"/>
                  </a:schemeClr>
                </a:solidFill>
              </a:rPr>
              <a:t>Timeout, Retransmission, Flow Control, &amp;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Sliding Window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4212695"/>
      </p:ext>
    </p:extLst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2" name="Slide Number Placeholder 3">
            <a:extLst>
              <a:ext uri="{FF2B5EF4-FFF2-40B4-BE49-F238E27FC236}">
                <a16:creationId xmlns:a16="http://schemas.microsoft.com/office/drawing/2014/main" id="{D9CCA9C9-B71C-D4A9-1014-FFE9C1E5FD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667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1pPr>
            <a:lvl2pPr marL="50574369" indent="-49964784" eaLnBrk="0" hangingPunct="0">
              <a:defRPr sz="2667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2pPr>
            <a:lvl3pPr eaLnBrk="0" hangingPunct="0">
              <a:defRPr sz="2667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3pPr>
            <a:lvl4pPr eaLnBrk="0" hangingPunct="0">
              <a:defRPr sz="2667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4pPr>
            <a:lvl5pPr eaLnBrk="0" hangingPunct="0">
              <a:defRPr sz="2667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5pPr>
            <a:lvl6pPr marL="609585" eaLnBrk="0" fontAlgn="base" hangingPunct="0">
              <a:spcBef>
                <a:spcPct val="0"/>
              </a:spcBef>
              <a:spcAft>
                <a:spcPct val="0"/>
              </a:spcAft>
              <a:defRPr sz="2667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6pPr>
            <a:lvl7pPr marL="1219170" eaLnBrk="0" fontAlgn="base" hangingPunct="0">
              <a:spcBef>
                <a:spcPct val="0"/>
              </a:spcBef>
              <a:spcAft>
                <a:spcPct val="0"/>
              </a:spcAft>
              <a:defRPr sz="2667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7pPr>
            <a:lvl8pPr marL="1828754" eaLnBrk="0" fontAlgn="base" hangingPunct="0">
              <a:spcBef>
                <a:spcPct val="0"/>
              </a:spcBef>
              <a:spcAft>
                <a:spcPct val="0"/>
              </a:spcAft>
              <a:defRPr sz="2667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8pPr>
            <a:lvl9pPr marL="2438339" eaLnBrk="0" fontAlgn="base" hangingPunct="0">
              <a:spcBef>
                <a:spcPct val="0"/>
              </a:spcBef>
              <a:spcAft>
                <a:spcPct val="0"/>
              </a:spcAft>
              <a:defRPr sz="2667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9pPr>
          </a:lstStyle>
          <a:p>
            <a:pPr defTabSz="1219170" rtl="0" eaLnBrk="1" fontAlgn="base" hangingPunct="1">
              <a:spcBef>
                <a:spcPct val="0"/>
              </a:spcBef>
              <a:spcAft>
                <a:spcPct val="0"/>
              </a:spcAft>
            </a:pPr>
            <a:fld id="{E4FE8FFE-6770-40F6-8324-2BFC3DB899E8}" type="slidenum">
              <a:rPr lang="en-US" altLang="en-US" sz="1600" kern="1200">
                <a:solidFill>
                  <a:srgbClr val="898989"/>
                </a:solidFill>
              </a:rPr>
              <a:pPr defTabSz="1219170" rtl="0" eaLnBrk="1" fontAlgn="base" hangingPunct="1">
                <a:spcBef>
                  <a:spcPct val="0"/>
                </a:spcBef>
                <a:spcAft>
                  <a:spcPct val="0"/>
                </a:spcAft>
              </a:pPr>
              <a:t>56</a:t>
            </a:fld>
            <a:endParaRPr lang="en-US" altLang="en-US" sz="1600" kern="1200">
              <a:solidFill>
                <a:srgbClr val="898989"/>
              </a:solidFill>
            </a:endParaRPr>
          </a:p>
        </p:txBody>
      </p:sp>
      <p:sp>
        <p:nvSpPr>
          <p:cNvPr id="58371" name="Content Placeholder 2">
            <a:extLst>
              <a:ext uri="{FF2B5EF4-FFF2-40B4-BE49-F238E27FC236}">
                <a16:creationId xmlns:a16="http://schemas.microsoft.com/office/drawing/2014/main" id="{759A947F-64D9-6B53-58E9-AC5A0BC9FDF7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1587500" y="2176780"/>
            <a:ext cx="13081000" cy="5753100"/>
          </a:xfrm>
        </p:spPr>
        <p:txBody>
          <a:bodyPr/>
          <a:lstStyle/>
          <a:p>
            <a:r>
              <a:rPr lang="en-US" alt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ACK and timeouts</a:t>
            </a:r>
          </a:p>
          <a:p>
            <a:pPr lvl="1"/>
            <a:r>
              <a:rPr lang="en-US" alt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Receiver sends ACK when it receives packet</a:t>
            </a:r>
          </a:p>
          <a:p>
            <a:pPr lvl="1"/>
            <a:r>
              <a:rPr lang="en-US" alt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Sender waits for ACK and times out</a:t>
            </a:r>
          </a:p>
          <a:p>
            <a:pPr lvl="1"/>
            <a:endParaRPr lang="en-US" alt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Simplest ARQ protocol</a:t>
            </a:r>
          </a:p>
          <a:p>
            <a:pPr lvl="1"/>
            <a:r>
              <a:rPr lang="en-US" alt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Stop and wait</a:t>
            </a:r>
          </a:p>
          <a:p>
            <a:pPr lvl="1"/>
            <a:r>
              <a:rPr lang="en-US" alt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Send a packet, stop and wait until ACK arrives </a:t>
            </a:r>
          </a:p>
          <a:p>
            <a:endParaRPr lang="en-US" altLang="en-US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How do we pick a timeout value?</a:t>
            </a:r>
          </a:p>
          <a:p>
            <a:endParaRPr lang="en-US" altLang="en-US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8370" name="Title 1">
            <a:extLst>
              <a:ext uri="{FF2B5EF4-FFF2-40B4-BE49-F238E27FC236}">
                <a16:creationId xmlns:a16="http://schemas.microsoft.com/office/drawing/2014/main" id="{38E37B8D-3913-C9AE-5349-5CEAD5680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 dirty="0">
                <a:ea typeface="ＭＳ Ｐゴシック" panose="020B0600070205080204" pitchFamily="34" charset="-128"/>
              </a:rPr>
              <a:t>A</a:t>
            </a:r>
            <a:r>
              <a:rPr lang="en-US" altLang="en-US" dirty="0">
                <a:ea typeface="ＭＳ Ｐゴシック" panose="020B0600070205080204" pitchFamily="34" charset="-128"/>
              </a:rPr>
              <a:t>utomatic </a:t>
            </a:r>
            <a:r>
              <a:rPr lang="en-US" altLang="en-US" b="1" dirty="0">
                <a:ea typeface="ＭＳ Ｐゴシック" panose="020B0600070205080204" pitchFamily="34" charset="-128"/>
              </a:rPr>
              <a:t>R</a:t>
            </a:r>
            <a:r>
              <a:rPr lang="en-US" altLang="en-US" dirty="0">
                <a:ea typeface="ＭＳ Ｐゴシック" panose="020B0600070205080204" pitchFamily="34" charset="-128"/>
              </a:rPr>
              <a:t>epeat re</a:t>
            </a:r>
            <a:r>
              <a:rPr lang="en-US" altLang="en-US" b="1" dirty="0">
                <a:ea typeface="ＭＳ Ｐゴシック" panose="020B0600070205080204" pitchFamily="34" charset="-128"/>
              </a:rPr>
              <a:t>q</a:t>
            </a:r>
            <a:r>
              <a:rPr lang="en-US" altLang="en-US" dirty="0">
                <a:ea typeface="ＭＳ Ｐゴシック" panose="020B0600070205080204" pitchFamily="34" charset="-128"/>
              </a:rPr>
              <a:t>uest (ARQ)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3DAD1B4-FF9A-EC59-F063-F82909003376}"/>
              </a:ext>
            </a:extLst>
          </p:cNvPr>
          <p:cNvGrpSpPr/>
          <p:nvPr/>
        </p:nvGrpSpPr>
        <p:grpSpPr>
          <a:xfrm>
            <a:off x="11363650" y="3004575"/>
            <a:ext cx="4248029" cy="3652367"/>
            <a:chOff x="10520527" y="2258560"/>
            <a:chExt cx="4248029" cy="3652367"/>
          </a:xfrm>
        </p:grpSpPr>
        <p:sp>
          <p:nvSpPr>
            <p:cNvPr id="58375" name="Text Box 4">
              <a:extLst>
                <a:ext uri="{FF2B5EF4-FFF2-40B4-BE49-F238E27FC236}">
                  <a16:creationId xmlns:a16="http://schemas.microsoft.com/office/drawing/2014/main" id="{F698BE2C-1302-AD3B-8A23-040BDA7336A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520527" y="5408160"/>
              <a:ext cx="931795" cy="5027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000" b="1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34" charset="-128"/>
                </a:defRPr>
              </a:lvl2pPr>
              <a:lvl3pPr eaLnBrk="0" hangingPunct="0">
                <a:defRPr sz="2000" b="1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34" charset="-128"/>
                </a:defRPr>
              </a:lvl3pPr>
              <a:lvl4pPr eaLnBrk="0" hangingPunct="0">
                <a:defRPr sz="2000" b="1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34" charset="-128"/>
                </a:defRPr>
              </a:lvl4pPr>
              <a:lvl5pPr eaLnBrk="0" hangingPunct="0">
                <a:defRPr sz="2000" b="1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34" charset="-128"/>
                </a:defRPr>
              </a:lvl9pPr>
            </a:lstStyle>
            <a:p>
              <a:pPr defTabSz="1219170" rtl="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2667" b="0" kern="1200">
                  <a:solidFill>
                    <a:srgbClr val="000000"/>
                  </a:solidFill>
                  <a:latin typeface="Arial" panose="020B0604020202020204" pitchFamily="34" charset="0"/>
                </a:rPr>
                <a:t>Time</a:t>
              </a:r>
            </a:p>
          </p:txBody>
        </p:sp>
        <p:sp>
          <p:nvSpPr>
            <p:cNvPr id="58376" name="Line 5">
              <a:extLst>
                <a:ext uri="{FF2B5EF4-FFF2-40B4-BE49-F238E27FC236}">
                  <a16:creationId xmlns:a16="http://schemas.microsoft.com/office/drawing/2014/main" id="{08194A96-5CCA-E823-F359-AD4956A049F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023842" y="2890943"/>
              <a:ext cx="4233" cy="2487083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1219170" rtl="0" fontAlgn="base">
                <a:spcBef>
                  <a:spcPct val="0"/>
                </a:spcBef>
                <a:spcAft>
                  <a:spcPct val="0"/>
                </a:spcAft>
              </a:pPr>
              <a:endParaRPr lang="en-US" sz="2667" b="1" kern="1200">
                <a:solidFill>
                  <a:prstClr val="black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endParaRPr>
            </a:p>
          </p:txBody>
        </p:sp>
        <p:grpSp>
          <p:nvGrpSpPr>
            <p:cNvPr id="58377" name="Group 6">
              <a:extLst>
                <a:ext uri="{FF2B5EF4-FFF2-40B4-BE49-F238E27FC236}">
                  <a16:creationId xmlns:a16="http://schemas.microsoft.com/office/drawing/2014/main" id="{E188CC66-DB89-641B-F9B4-AC30E53B4EA4}"/>
                </a:ext>
              </a:extLst>
            </p:cNvPr>
            <p:cNvGrpSpPr>
              <a:grpSpLocks/>
            </p:cNvGrpSpPr>
            <p:nvPr/>
          </p:nvGrpSpPr>
          <p:grpSpPr bwMode="auto">
            <a:xfrm rot="688582">
              <a:off x="12188370" y="3144672"/>
              <a:ext cx="1847851" cy="503248"/>
              <a:chOff x="1105" y="1283"/>
              <a:chExt cx="912" cy="213"/>
            </a:xfrm>
          </p:grpSpPr>
          <p:sp>
            <p:nvSpPr>
              <p:cNvPr id="58387" name="Line 7">
                <a:extLst>
                  <a:ext uri="{FF2B5EF4-FFF2-40B4-BE49-F238E27FC236}">
                    <a16:creationId xmlns:a16="http://schemas.microsoft.com/office/drawing/2014/main" id="{5A48C166-E527-C17F-7CB0-74CC86F612A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05" y="1487"/>
                <a:ext cx="912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1219170" rtl="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67" b="1" kern="1200">
                  <a:solidFill>
                    <a:prstClr val="black"/>
                  </a:solidFill>
                  <a:latin typeface="Courier New" panose="02070309020205020404" pitchFamily="49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58388" name="Text Box 8">
                <a:extLst>
                  <a:ext uri="{FF2B5EF4-FFF2-40B4-BE49-F238E27FC236}">
                    <a16:creationId xmlns:a16="http://schemas.microsoft.com/office/drawing/2014/main" id="{BBE03F57-C08D-1176-62BA-E7FC72EBA96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201" y="1283"/>
                <a:ext cx="608" cy="2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 eaLnBrk="0" hangingPunct="0">
                  <a:defRPr sz="2000" b="1">
                    <a:solidFill>
                      <a:schemeClr val="tx1"/>
                    </a:solidFill>
                    <a:latin typeface="Courier New" panose="02070309020205020404" pitchFamily="49" charset="0"/>
                    <a:ea typeface="ＭＳ Ｐゴシック" panose="020B0600070205080204" pitchFamily="34" charset="-128"/>
                  </a:defRPr>
                </a:lvl1pPr>
                <a:lvl2pPr marL="37931725" indent="-37474525" eaLnBrk="0" hangingPunct="0">
                  <a:defRPr sz="2000" b="1">
                    <a:solidFill>
                      <a:schemeClr val="tx1"/>
                    </a:solidFill>
                    <a:latin typeface="Courier New" panose="02070309020205020404" pitchFamily="49" charset="0"/>
                    <a:ea typeface="ＭＳ Ｐゴシック" panose="020B0600070205080204" pitchFamily="34" charset="-128"/>
                  </a:defRPr>
                </a:lvl2pPr>
                <a:lvl3pPr eaLnBrk="0" hangingPunct="0">
                  <a:defRPr sz="2000" b="1">
                    <a:solidFill>
                      <a:schemeClr val="tx1"/>
                    </a:solidFill>
                    <a:latin typeface="Courier New" panose="02070309020205020404" pitchFamily="49" charset="0"/>
                    <a:ea typeface="ＭＳ Ｐゴシック" panose="020B0600070205080204" pitchFamily="34" charset="-128"/>
                  </a:defRPr>
                </a:lvl3pPr>
                <a:lvl4pPr eaLnBrk="0" hangingPunct="0">
                  <a:defRPr sz="2000" b="1">
                    <a:solidFill>
                      <a:schemeClr val="tx1"/>
                    </a:solidFill>
                    <a:latin typeface="Courier New" panose="02070309020205020404" pitchFamily="49" charset="0"/>
                    <a:ea typeface="ＭＳ Ｐゴシック" panose="020B0600070205080204" pitchFamily="34" charset="-128"/>
                  </a:defRPr>
                </a:lvl4pPr>
                <a:lvl5pPr eaLnBrk="0" hangingPunct="0">
                  <a:defRPr sz="2000" b="1">
                    <a:solidFill>
                      <a:schemeClr val="tx1"/>
                    </a:solidFill>
                    <a:latin typeface="Courier New" panose="02070309020205020404" pitchFamily="49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Courier New" panose="02070309020205020404" pitchFamily="49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Courier New" panose="02070309020205020404" pitchFamily="49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Courier New" panose="02070309020205020404" pitchFamily="49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Courier New" panose="02070309020205020404" pitchFamily="49" charset="0"/>
                    <a:ea typeface="ＭＳ Ｐゴシック" panose="020B0600070205080204" pitchFamily="34" charset="-128"/>
                  </a:defRPr>
                </a:lvl9pPr>
              </a:lstStyle>
              <a:p>
                <a:pPr defTabSz="1219170" rtl="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2667" b="0" kern="1200">
                    <a:solidFill>
                      <a:srgbClr val="000000"/>
                    </a:solidFill>
                    <a:latin typeface="Arial" panose="020B0604020202020204" pitchFamily="34" charset="0"/>
                  </a:rPr>
                  <a:t>Packet</a:t>
                </a:r>
              </a:p>
            </p:txBody>
          </p:sp>
        </p:grpSp>
        <p:grpSp>
          <p:nvGrpSpPr>
            <p:cNvPr id="58378" name="Group 9">
              <a:extLst>
                <a:ext uri="{FF2B5EF4-FFF2-40B4-BE49-F238E27FC236}">
                  <a16:creationId xmlns:a16="http://schemas.microsoft.com/office/drawing/2014/main" id="{8686A104-D968-DEFF-6726-BB4570B19CCB}"/>
                </a:ext>
              </a:extLst>
            </p:cNvPr>
            <p:cNvGrpSpPr>
              <a:grpSpLocks/>
            </p:cNvGrpSpPr>
            <p:nvPr/>
          </p:nvGrpSpPr>
          <p:grpSpPr bwMode="auto">
            <a:xfrm rot="20382832">
              <a:off x="11994754" y="4147144"/>
              <a:ext cx="1930400" cy="501808"/>
              <a:chOff x="1133" y="1740"/>
              <a:chExt cx="912" cy="237"/>
            </a:xfrm>
          </p:grpSpPr>
          <p:sp>
            <p:nvSpPr>
              <p:cNvPr id="58385" name="Line 10">
                <a:extLst>
                  <a:ext uri="{FF2B5EF4-FFF2-40B4-BE49-F238E27FC236}">
                    <a16:creationId xmlns:a16="http://schemas.microsoft.com/office/drawing/2014/main" id="{3157B7A4-2B43-CA1D-7DD7-776467F0C4C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688582">
                <a:off x="1133" y="1965"/>
                <a:ext cx="912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triangle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1219170" rtl="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67" b="1" kern="1200">
                  <a:solidFill>
                    <a:prstClr val="black"/>
                  </a:solidFill>
                  <a:latin typeface="Courier New" panose="02070309020205020404" pitchFamily="49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58386" name="Text Box 11">
                <a:extLst>
                  <a:ext uri="{FF2B5EF4-FFF2-40B4-BE49-F238E27FC236}">
                    <a16:creationId xmlns:a16="http://schemas.microsoft.com/office/drawing/2014/main" id="{A527E538-499A-F414-B393-D25D1EB9D7E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 rot="688582">
                <a:off x="1342" y="1740"/>
                <a:ext cx="419" cy="2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 eaLnBrk="0" hangingPunct="0">
                  <a:defRPr sz="2000" b="1">
                    <a:solidFill>
                      <a:schemeClr val="tx1"/>
                    </a:solidFill>
                    <a:latin typeface="Courier New" panose="02070309020205020404" pitchFamily="49" charset="0"/>
                    <a:ea typeface="ＭＳ Ｐゴシック" panose="020B0600070205080204" pitchFamily="34" charset="-128"/>
                  </a:defRPr>
                </a:lvl1pPr>
                <a:lvl2pPr marL="37931725" indent="-37474525" eaLnBrk="0" hangingPunct="0">
                  <a:defRPr sz="2000" b="1">
                    <a:solidFill>
                      <a:schemeClr val="tx1"/>
                    </a:solidFill>
                    <a:latin typeface="Courier New" panose="02070309020205020404" pitchFamily="49" charset="0"/>
                    <a:ea typeface="ＭＳ Ｐゴシック" panose="020B0600070205080204" pitchFamily="34" charset="-128"/>
                  </a:defRPr>
                </a:lvl2pPr>
                <a:lvl3pPr eaLnBrk="0" hangingPunct="0">
                  <a:defRPr sz="2000" b="1">
                    <a:solidFill>
                      <a:schemeClr val="tx1"/>
                    </a:solidFill>
                    <a:latin typeface="Courier New" panose="02070309020205020404" pitchFamily="49" charset="0"/>
                    <a:ea typeface="ＭＳ Ｐゴシック" panose="020B0600070205080204" pitchFamily="34" charset="-128"/>
                  </a:defRPr>
                </a:lvl3pPr>
                <a:lvl4pPr eaLnBrk="0" hangingPunct="0">
                  <a:defRPr sz="2000" b="1">
                    <a:solidFill>
                      <a:schemeClr val="tx1"/>
                    </a:solidFill>
                    <a:latin typeface="Courier New" panose="02070309020205020404" pitchFamily="49" charset="0"/>
                    <a:ea typeface="ＭＳ Ｐゴシック" panose="020B0600070205080204" pitchFamily="34" charset="-128"/>
                  </a:defRPr>
                </a:lvl4pPr>
                <a:lvl5pPr eaLnBrk="0" hangingPunct="0">
                  <a:defRPr sz="2000" b="1">
                    <a:solidFill>
                      <a:schemeClr val="tx1"/>
                    </a:solidFill>
                    <a:latin typeface="Courier New" panose="02070309020205020404" pitchFamily="49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Courier New" panose="02070309020205020404" pitchFamily="49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Courier New" panose="02070309020205020404" pitchFamily="49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Courier New" panose="02070309020205020404" pitchFamily="49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Courier New" panose="02070309020205020404" pitchFamily="49" charset="0"/>
                    <a:ea typeface="ＭＳ Ｐゴシック" panose="020B0600070205080204" pitchFamily="34" charset="-128"/>
                  </a:defRPr>
                </a:lvl9pPr>
              </a:lstStyle>
              <a:p>
                <a:pPr defTabSz="1219170" rtl="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2667" b="0" kern="1200">
                    <a:solidFill>
                      <a:srgbClr val="000000"/>
                    </a:solidFill>
                    <a:latin typeface="Arial" panose="020B0604020202020204" pitchFamily="34" charset="0"/>
                  </a:rPr>
                  <a:t>ACK</a:t>
                </a:r>
              </a:p>
            </p:txBody>
          </p:sp>
        </p:grpSp>
        <p:cxnSp>
          <p:nvCxnSpPr>
            <p:cNvPr id="58379" name="AutoShape 12">
              <a:extLst>
                <a:ext uri="{FF2B5EF4-FFF2-40B4-BE49-F238E27FC236}">
                  <a16:creationId xmlns:a16="http://schemas.microsoft.com/office/drawing/2014/main" id="{0A3EF8EB-844C-7290-4837-2502C73A11A0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 flipV="1">
              <a:off x="10849900" y="4132367"/>
              <a:ext cx="2520949" cy="4233"/>
            </a:xfrm>
            <a:prstGeom prst="bentConnector5">
              <a:avLst>
                <a:gd name="adj1" fmla="val 22833"/>
                <a:gd name="adj2" fmla="val -6800005"/>
                <a:gd name="adj3" fmla="val 84634"/>
              </a:avLst>
            </a:prstGeom>
            <a:noFill/>
            <a:ln w="12700">
              <a:solidFill>
                <a:schemeClr val="tx1"/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58380" name="Text Box 13">
              <a:extLst>
                <a:ext uri="{FF2B5EF4-FFF2-40B4-BE49-F238E27FC236}">
                  <a16:creationId xmlns:a16="http://schemas.microsoft.com/office/drawing/2014/main" id="{987EEABE-10BB-2A3E-B298-D33B06FC4D3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6200000">
              <a:off x="10773700" y="3819600"/>
              <a:ext cx="1619251" cy="5027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000" b="1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34" charset="-128"/>
                </a:defRPr>
              </a:lvl2pPr>
              <a:lvl3pPr eaLnBrk="0" hangingPunct="0">
                <a:defRPr sz="2000" b="1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34" charset="-128"/>
                </a:defRPr>
              </a:lvl3pPr>
              <a:lvl4pPr eaLnBrk="0" hangingPunct="0">
                <a:defRPr sz="2000" b="1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34" charset="-128"/>
                </a:defRPr>
              </a:lvl4pPr>
              <a:lvl5pPr eaLnBrk="0" hangingPunct="0">
                <a:defRPr sz="2000" b="1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34" charset="-128"/>
                </a:defRPr>
              </a:lvl9pPr>
            </a:lstStyle>
            <a:p>
              <a:pPr defTabSz="1219170" rtl="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2667" b="0" kern="1200">
                  <a:solidFill>
                    <a:srgbClr val="000000"/>
                  </a:solidFill>
                  <a:latin typeface="Arial" panose="020B0604020202020204" pitchFamily="34" charset="0"/>
                </a:rPr>
                <a:t>Timeout</a:t>
              </a:r>
            </a:p>
          </p:txBody>
        </p:sp>
        <p:sp>
          <p:nvSpPr>
            <p:cNvPr id="58381" name="Text Box 15">
              <a:extLst>
                <a:ext uri="{FF2B5EF4-FFF2-40B4-BE49-F238E27FC236}">
                  <a16:creationId xmlns:a16="http://schemas.microsoft.com/office/drawing/2014/main" id="{1E4E621B-9E37-017A-248F-AC6DABB0253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425591" y="2258560"/>
              <a:ext cx="1289135" cy="5027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000" b="1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34" charset="-128"/>
                </a:defRPr>
              </a:lvl2pPr>
              <a:lvl3pPr eaLnBrk="0" hangingPunct="0">
                <a:defRPr sz="2000" b="1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34" charset="-128"/>
                </a:defRPr>
              </a:lvl3pPr>
              <a:lvl4pPr eaLnBrk="0" hangingPunct="0">
                <a:defRPr sz="2000" b="1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34" charset="-128"/>
                </a:defRPr>
              </a:lvl4pPr>
              <a:lvl5pPr eaLnBrk="0" hangingPunct="0">
                <a:defRPr sz="2000" b="1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34" charset="-128"/>
                </a:defRPr>
              </a:lvl9pPr>
            </a:lstStyle>
            <a:p>
              <a:pPr defTabSz="1219170" rtl="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2667" b="0" kern="1200">
                  <a:solidFill>
                    <a:srgbClr val="000000"/>
                  </a:solidFill>
                  <a:latin typeface="Arial" panose="020B0604020202020204" pitchFamily="34" charset="0"/>
                </a:rPr>
                <a:t>Sender</a:t>
              </a:r>
            </a:p>
          </p:txBody>
        </p:sp>
        <p:sp>
          <p:nvSpPr>
            <p:cNvPr id="58382" name="Text Box 16">
              <a:extLst>
                <a:ext uri="{FF2B5EF4-FFF2-40B4-BE49-F238E27FC236}">
                  <a16:creationId xmlns:a16="http://schemas.microsoft.com/office/drawing/2014/main" id="{F71270D1-3C8A-20F4-FC56-7129A1A5EDA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232559" y="2258560"/>
              <a:ext cx="1535997" cy="5027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000" b="1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34" charset="-128"/>
                </a:defRPr>
              </a:lvl2pPr>
              <a:lvl3pPr eaLnBrk="0" hangingPunct="0">
                <a:defRPr sz="2000" b="1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34" charset="-128"/>
                </a:defRPr>
              </a:lvl3pPr>
              <a:lvl4pPr eaLnBrk="0" hangingPunct="0">
                <a:defRPr sz="2000" b="1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34" charset="-128"/>
                </a:defRPr>
              </a:lvl4pPr>
              <a:lvl5pPr eaLnBrk="0" hangingPunct="0">
                <a:defRPr sz="2000" b="1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34" charset="-128"/>
                </a:defRPr>
              </a:lvl9pPr>
            </a:lstStyle>
            <a:p>
              <a:pPr defTabSz="1219170" rtl="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2667" b="0" kern="1200">
                  <a:solidFill>
                    <a:srgbClr val="000000"/>
                  </a:solidFill>
                  <a:latin typeface="Arial" panose="020B0604020202020204" pitchFamily="34" charset="0"/>
                </a:rPr>
                <a:t>Receiver</a:t>
              </a:r>
            </a:p>
          </p:txBody>
        </p:sp>
        <p:sp>
          <p:nvSpPr>
            <p:cNvPr id="58383" name="Line 17">
              <a:extLst>
                <a:ext uri="{FF2B5EF4-FFF2-40B4-BE49-F238E27FC236}">
                  <a16:creationId xmlns:a16="http://schemas.microsoft.com/office/drawing/2014/main" id="{E081BF67-3488-3690-622F-75B7805BC24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994891" y="2854959"/>
              <a:ext cx="0" cy="2540000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defTabSz="1219170" rtl="0" fontAlgn="base">
                <a:spcBef>
                  <a:spcPct val="0"/>
                </a:spcBef>
                <a:spcAft>
                  <a:spcPct val="0"/>
                </a:spcAft>
              </a:pPr>
              <a:endParaRPr lang="en-US" sz="2667" b="1" kern="1200">
                <a:solidFill>
                  <a:prstClr val="black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58384" name="Line 18">
              <a:extLst>
                <a:ext uri="{FF2B5EF4-FFF2-40B4-BE49-F238E27FC236}">
                  <a16:creationId xmlns:a16="http://schemas.microsoft.com/office/drawing/2014/main" id="{416A531E-23AE-A41B-4192-A2B08663A43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112491" y="2890943"/>
              <a:ext cx="4233" cy="2487083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1219170" rtl="0" fontAlgn="base">
                <a:spcBef>
                  <a:spcPct val="0"/>
                </a:spcBef>
                <a:spcAft>
                  <a:spcPct val="0"/>
                </a:spcAft>
              </a:pPr>
              <a:endParaRPr lang="en-US" sz="2667" b="1" kern="1200">
                <a:solidFill>
                  <a:prstClr val="black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endParaRP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83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2546" name="Line 2"/>
          <p:cNvSpPr>
            <a:spLocks noChangeShapeType="1"/>
          </p:cNvSpPr>
          <p:nvPr/>
        </p:nvSpPr>
        <p:spPr bwMode="auto">
          <a:xfrm>
            <a:off x="9550400" y="2651220"/>
            <a:ext cx="0" cy="10160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 type="arrow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algn="r"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srgbClr val="000000"/>
              </a:solidFill>
              <a:latin typeface="Courier New" charset="0"/>
              <a:ea typeface="ＭＳ Ｐゴシック" charset="0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6F6E264-389B-5722-85CD-1C573D7AB428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32547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Timing Illustration</a:t>
            </a:r>
          </a:p>
        </p:txBody>
      </p:sp>
      <p:sp>
        <p:nvSpPr>
          <p:cNvPr id="1132548" name="Line 4"/>
          <p:cNvSpPr>
            <a:spLocks noChangeShapeType="1"/>
          </p:cNvSpPr>
          <p:nvPr/>
        </p:nvSpPr>
        <p:spPr bwMode="auto">
          <a:xfrm>
            <a:off x="6604000" y="2457852"/>
            <a:ext cx="0" cy="5588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r"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srgbClr val="000000"/>
              </a:solidFill>
              <a:latin typeface="Courier New" charset="0"/>
              <a:ea typeface="ＭＳ Ｐゴシック" charset="0"/>
            </a:endParaRPr>
          </a:p>
        </p:txBody>
      </p:sp>
      <p:sp>
        <p:nvSpPr>
          <p:cNvPr id="1132549" name="Line 5"/>
          <p:cNvSpPr>
            <a:spLocks noChangeShapeType="1"/>
          </p:cNvSpPr>
          <p:nvPr/>
        </p:nvSpPr>
        <p:spPr bwMode="auto">
          <a:xfrm>
            <a:off x="3617384" y="2651220"/>
            <a:ext cx="1564216" cy="36406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r"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srgbClr val="000000"/>
              </a:solidFill>
              <a:latin typeface="Courier New" charset="0"/>
              <a:ea typeface="ＭＳ Ｐゴシック" charset="0"/>
            </a:endParaRPr>
          </a:p>
        </p:txBody>
      </p:sp>
      <p:sp>
        <p:nvSpPr>
          <p:cNvPr id="1132550" name="Text Box 6"/>
          <p:cNvSpPr txBox="1">
            <a:spLocks noChangeArrowheads="1"/>
          </p:cNvSpPr>
          <p:nvPr/>
        </p:nvSpPr>
        <p:spPr bwMode="auto">
          <a:xfrm>
            <a:off x="3933394" y="2448021"/>
            <a:ext cx="441757" cy="49242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121905" tIns="60952" rIns="121905" bIns="60952">
            <a:spAutoFit/>
          </a:bodyPr>
          <a:lstStyle/>
          <a:p>
            <a:pPr algn="r" defTabSz="1219170" rtl="0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kern="1200">
                <a:solidFill>
                  <a:srgbClr val="000000"/>
                </a:solidFill>
                <a:latin typeface="Tahoma" charset="0"/>
                <a:ea typeface="ＭＳ Ｐゴシック" charset="0"/>
              </a:rPr>
              <a:t>1</a:t>
            </a:r>
          </a:p>
        </p:txBody>
      </p:sp>
      <p:sp>
        <p:nvSpPr>
          <p:cNvPr id="1132551" name="Line 7"/>
          <p:cNvSpPr>
            <a:spLocks noChangeShapeType="1"/>
          </p:cNvSpPr>
          <p:nvPr/>
        </p:nvSpPr>
        <p:spPr bwMode="auto">
          <a:xfrm>
            <a:off x="3657600" y="2346420"/>
            <a:ext cx="0" cy="5588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r"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srgbClr val="000000"/>
              </a:solidFill>
              <a:latin typeface="Courier New" charset="0"/>
              <a:ea typeface="ＭＳ Ｐゴシック" charset="0"/>
            </a:endParaRPr>
          </a:p>
        </p:txBody>
      </p:sp>
      <p:sp>
        <p:nvSpPr>
          <p:cNvPr id="1132552" name="Line 8"/>
          <p:cNvSpPr>
            <a:spLocks noChangeShapeType="1"/>
          </p:cNvSpPr>
          <p:nvPr/>
        </p:nvSpPr>
        <p:spPr bwMode="auto">
          <a:xfrm>
            <a:off x="3657600" y="6410420"/>
            <a:ext cx="2946400" cy="685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r"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srgbClr val="000000"/>
              </a:solidFill>
              <a:latin typeface="Courier New" charset="0"/>
              <a:ea typeface="ＭＳ Ｐゴシック" charset="0"/>
            </a:endParaRPr>
          </a:p>
        </p:txBody>
      </p:sp>
      <p:sp>
        <p:nvSpPr>
          <p:cNvPr id="1132553" name="Text Box 9"/>
          <p:cNvSpPr txBox="1">
            <a:spLocks noChangeArrowheads="1"/>
          </p:cNvSpPr>
          <p:nvPr/>
        </p:nvSpPr>
        <p:spPr bwMode="auto">
          <a:xfrm>
            <a:off x="3973610" y="6207221"/>
            <a:ext cx="441757" cy="49242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121905" tIns="60952" rIns="121905" bIns="60952">
            <a:spAutoFit/>
          </a:bodyPr>
          <a:lstStyle/>
          <a:p>
            <a:pPr algn="r" defTabSz="1219170" rtl="0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kern="1200">
                <a:solidFill>
                  <a:srgbClr val="000000"/>
                </a:solidFill>
                <a:latin typeface="Tahoma" charset="0"/>
                <a:ea typeface="ＭＳ Ｐゴシック" charset="0"/>
              </a:rPr>
              <a:t>1</a:t>
            </a:r>
          </a:p>
        </p:txBody>
      </p:sp>
      <p:sp>
        <p:nvSpPr>
          <p:cNvPr id="1132554" name="Text Box 10"/>
          <p:cNvSpPr txBox="1">
            <a:spLocks noChangeArrowheads="1"/>
          </p:cNvSpPr>
          <p:nvPr/>
        </p:nvSpPr>
        <p:spPr bwMode="auto">
          <a:xfrm>
            <a:off x="1881949" y="7928483"/>
            <a:ext cx="6215571" cy="615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121905" tIns="60952" rIns="121905" bIns="60952">
            <a:spAutoFit/>
          </a:bodyPr>
          <a:lstStyle/>
          <a:p>
            <a:pPr defTabSz="1219170" rtl="0" fontAlgn="base">
              <a:spcBef>
                <a:spcPct val="0"/>
              </a:spcBef>
              <a:spcAft>
                <a:spcPct val="0"/>
              </a:spcAft>
            </a:pPr>
            <a:r>
              <a:rPr lang="en-US" sz="3200" kern="12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Timeout too long </a:t>
            </a:r>
            <a:r>
              <a:rPr lang="en-US" sz="3200" kern="12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Wingdings" charset="0"/>
              </a:rPr>
              <a:t> inefficient</a:t>
            </a:r>
            <a:endParaRPr lang="en-US" sz="3200" kern="1200" dirty="0">
              <a:solidFill>
                <a:srgbClr val="FF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32555" name="Line 11"/>
          <p:cNvSpPr>
            <a:spLocks noChangeShapeType="1"/>
          </p:cNvSpPr>
          <p:nvPr/>
        </p:nvSpPr>
        <p:spPr bwMode="auto">
          <a:xfrm>
            <a:off x="12801600" y="2448020"/>
            <a:ext cx="0" cy="5588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r"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srgbClr val="000000"/>
              </a:solidFill>
              <a:latin typeface="Courier New" charset="0"/>
              <a:ea typeface="ＭＳ Ｐゴシック" charset="0"/>
            </a:endParaRPr>
          </a:p>
        </p:txBody>
      </p:sp>
      <p:sp>
        <p:nvSpPr>
          <p:cNvPr id="1132556" name="Line 12"/>
          <p:cNvSpPr>
            <a:spLocks noChangeShapeType="1"/>
          </p:cNvSpPr>
          <p:nvPr/>
        </p:nvSpPr>
        <p:spPr bwMode="auto">
          <a:xfrm>
            <a:off x="9814984" y="2651220"/>
            <a:ext cx="2986616" cy="69426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r"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srgbClr val="000000"/>
              </a:solidFill>
              <a:latin typeface="Courier New" charset="0"/>
              <a:ea typeface="ＭＳ Ｐゴシック" charset="0"/>
            </a:endParaRPr>
          </a:p>
        </p:txBody>
      </p:sp>
      <p:sp>
        <p:nvSpPr>
          <p:cNvPr id="1132557" name="Text Box 13"/>
          <p:cNvSpPr txBox="1">
            <a:spLocks noChangeArrowheads="1"/>
          </p:cNvSpPr>
          <p:nvPr/>
        </p:nvSpPr>
        <p:spPr bwMode="auto">
          <a:xfrm>
            <a:off x="10130994" y="2448021"/>
            <a:ext cx="441757" cy="49242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121905" tIns="60952" rIns="121905" bIns="60952">
            <a:spAutoFit/>
          </a:bodyPr>
          <a:lstStyle/>
          <a:p>
            <a:pPr algn="r" defTabSz="1219170" rtl="0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kern="1200">
                <a:solidFill>
                  <a:srgbClr val="000000"/>
                </a:solidFill>
                <a:latin typeface="Tahoma" charset="0"/>
                <a:ea typeface="ＭＳ Ｐゴシック" charset="0"/>
              </a:rPr>
              <a:t>1</a:t>
            </a:r>
          </a:p>
        </p:txBody>
      </p:sp>
      <p:sp>
        <p:nvSpPr>
          <p:cNvPr id="1132558" name="Line 14"/>
          <p:cNvSpPr>
            <a:spLocks noChangeShapeType="1"/>
          </p:cNvSpPr>
          <p:nvPr/>
        </p:nvSpPr>
        <p:spPr bwMode="auto">
          <a:xfrm flipH="1">
            <a:off x="9855200" y="3362420"/>
            <a:ext cx="2946400" cy="812800"/>
          </a:xfrm>
          <a:prstGeom prst="line">
            <a:avLst/>
          </a:prstGeom>
          <a:noFill/>
          <a:ln w="25400">
            <a:solidFill>
              <a:schemeClr val="accent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algn="r"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srgbClr val="000000"/>
              </a:solidFill>
              <a:latin typeface="Courier New" charset="0"/>
              <a:ea typeface="ＭＳ Ｐゴシック" charset="0"/>
            </a:endParaRPr>
          </a:p>
        </p:txBody>
      </p:sp>
      <p:sp>
        <p:nvSpPr>
          <p:cNvPr id="1132559" name="Line 15"/>
          <p:cNvSpPr>
            <a:spLocks noChangeShapeType="1"/>
          </p:cNvSpPr>
          <p:nvPr/>
        </p:nvSpPr>
        <p:spPr bwMode="auto">
          <a:xfrm>
            <a:off x="9855200" y="3667220"/>
            <a:ext cx="2946400" cy="685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r"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srgbClr val="000000"/>
              </a:solidFill>
              <a:latin typeface="Courier New" charset="0"/>
              <a:ea typeface="ＭＳ Ｐゴシック" charset="0"/>
            </a:endParaRPr>
          </a:p>
        </p:txBody>
      </p:sp>
      <p:sp>
        <p:nvSpPr>
          <p:cNvPr id="1132560" name="Text Box 16"/>
          <p:cNvSpPr txBox="1">
            <a:spLocks noChangeArrowheads="1"/>
          </p:cNvSpPr>
          <p:nvPr/>
        </p:nvSpPr>
        <p:spPr bwMode="auto">
          <a:xfrm>
            <a:off x="10171210" y="3483072"/>
            <a:ext cx="441757" cy="49242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121905" tIns="60952" rIns="121905" bIns="60952">
            <a:spAutoFit/>
          </a:bodyPr>
          <a:lstStyle/>
          <a:p>
            <a:pPr algn="r" defTabSz="1219170" rtl="0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kern="1200">
                <a:solidFill>
                  <a:srgbClr val="000000"/>
                </a:solidFill>
                <a:latin typeface="Tahoma" charset="0"/>
                <a:ea typeface="ＭＳ Ｐゴシック" charset="0"/>
              </a:rPr>
              <a:t>1</a:t>
            </a:r>
          </a:p>
        </p:txBody>
      </p:sp>
      <p:sp>
        <p:nvSpPr>
          <p:cNvPr id="1132561" name="Text Box 17"/>
          <p:cNvSpPr txBox="1">
            <a:spLocks noChangeArrowheads="1"/>
          </p:cNvSpPr>
          <p:nvPr/>
        </p:nvSpPr>
        <p:spPr bwMode="auto">
          <a:xfrm>
            <a:off x="8511917" y="7934420"/>
            <a:ext cx="7477383" cy="615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121905" tIns="60952" rIns="121905" bIns="60952">
            <a:spAutoFit/>
          </a:bodyPr>
          <a:lstStyle/>
          <a:p>
            <a:pPr defTabSz="1219170" rtl="0" fontAlgn="base">
              <a:spcBef>
                <a:spcPct val="0"/>
              </a:spcBef>
              <a:spcAft>
                <a:spcPct val="0"/>
              </a:spcAft>
            </a:pPr>
            <a:r>
              <a:rPr lang="en-US" sz="3200" kern="12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Timeout too short </a:t>
            </a:r>
            <a:r>
              <a:rPr lang="en-US" sz="3200" kern="12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Wingdings" charset="0"/>
              </a:rPr>
              <a:t> duplicate packets </a:t>
            </a:r>
            <a:endParaRPr lang="en-US" sz="3200" kern="1200" dirty="0">
              <a:solidFill>
                <a:srgbClr val="FF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32562" name="Line 18"/>
          <p:cNvSpPr>
            <a:spLocks noChangeShapeType="1"/>
          </p:cNvSpPr>
          <p:nvPr/>
        </p:nvSpPr>
        <p:spPr bwMode="auto">
          <a:xfrm>
            <a:off x="3352800" y="2651220"/>
            <a:ext cx="0" cy="1524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arrow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algn="r"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srgbClr val="000000"/>
              </a:solidFill>
              <a:latin typeface="Courier New" charset="0"/>
              <a:ea typeface="ＭＳ Ｐゴシック" charset="0"/>
            </a:endParaRPr>
          </a:p>
        </p:txBody>
      </p:sp>
      <p:sp>
        <p:nvSpPr>
          <p:cNvPr id="1132563" name="Text Box 19"/>
          <p:cNvSpPr txBox="1">
            <a:spLocks noChangeArrowheads="1"/>
          </p:cNvSpPr>
          <p:nvPr/>
        </p:nvSpPr>
        <p:spPr bwMode="auto">
          <a:xfrm>
            <a:off x="2810283" y="3157105"/>
            <a:ext cx="847317" cy="49242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121905" tIns="60952" rIns="121905" bIns="60952">
            <a:spAutoFit/>
          </a:bodyPr>
          <a:lstStyle/>
          <a:p>
            <a:pPr algn="r" defTabSz="1219170" rtl="0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kern="1200">
                <a:solidFill>
                  <a:srgbClr val="000000"/>
                </a:solidFill>
                <a:latin typeface="Tahoma" charset="0"/>
                <a:ea typeface="ＭＳ Ｐゴシック" charset="0"/>
              </a:rPr>
              <a:t>RTT</a:t>
            </a:r>
          </a:p>
        </p:txBody>
      </p:sp>
      <p:sp>
        <p:nvSpPr>
          <p:cNvPr id="1132564" name="Line 20"/>
          <p:cNvSpPr>
            <a:spLocks noChangeShapeType="1"/>
          </p:cNvSpPr>
          <p:nvPr/>
        </p:nvSpPr>
        <p:spPr bwMode="auto">
          <a:xfrm>
            <a:off x="5080000" y="2854420"/>
            <a:ext cx="203200" cy="3048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srgbClr val="000000"/>
              </a:solidFill>
              <a:latin typeface="Courier New" charset="0"/>
              <a:ea typeface="ＭＳ Ｐゴシック" charset="0"/>
            </a:endParaRPr>
          </a:p>
        </p:txBody>
      </p:sp>
      <p:sp>
        <p:nvSpPr>
          <p:cNvPr id="1132565" name="Line 21"/>
          <p:cNvSpPr>
            <a:spLocks noChangeShapeType="1"/>
          </p:cNvSpPr>
          <p:nvPr/>
        </p:nvSpPr>
        <p:spPr bwMode="auto">
          <a:xfrm flipH="1">
            <a:off x="5080000" y="2854420"/>
            <a:ext cx="203200" cy="3048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srgbClr val="000000"/>
              </a:solidFill>
              <a:latin typeface="Courier New" charset="0"/>
              <a:ea typeface="ＭＳ Ｐゴシック" charset="0"/>
            </a:endParaRPr>
          </a:p>
        </p:txBody>
      </p:sp>
      <p:sp>
        <p:nvSpPr>
          <p:cNvPr id="1132566" name="Line 22"/>
          <p:cNvSpPr>
            <a:spLocks noChangeShapeType="1"/>
          </p:cNvSpPr>
          <p:nvPr/>
        </p:nvSpPr>
        <p:spPr bwMode="auto">
          <a:xfrm>
            <a:off x="2844800" y="2651220"/>
            <a:ext cx="0" cy="3759200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srgbClr val="000000"/>
              </a:solidFill>
              <a:latin typeface="Courier New" charset="0"/>
              <a:ea typeface="ＭＳ Ｐゴシック" charset="0"/>
            </a:endParaRPr>
          </a:p>
        </p:txBody>
      </p:sp>
      <p:sp>
        <p:nvSpPr>
          <p:cNvPr id="1132567" name="Text Box 23"/>
          <p:cNvSpPr txBox="1">
            <a:spLocks noChangeArrowheads="1"/>
          </p:cNvSpPr>
          <p:nvPr/>
        </p:nvSpPr>
        <p:spPr bwMode="auto">
          <a:xfrm>
            <a:off x="2085150" y="4630305"/>
            <a:ext cx="1475084" cy="46166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r" defTabSz="1219170" rtl="0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kern="1200" dirty="0">
                <a:solidFill>
                  <a:srgbClr val="FF0000"/>
                </a:solidFill>
                <a:latin typeface="Courier New" charset="0"/>
                <a:ea typeface="ＭＳ Ｐゴシック" charset="0"/>
              </a:rPr>
              <a:t>Timeout</a:t>
            </a:r>
          </a:p>
        </p:txBody>
      </p:sp>
      <p:sp>
        <p:nvSpPr>
          <p:cNvPr id="1132568" name="Line 24"/>
          <p:cNvSpPr>
            <a:spLocks noChangeShapeType="1"/>
          </p:cNvSpPr>
          <p:nvPr/>
        </p:nvSpPr>
        <p:spPr bwMode="auto">
          <a:xfrm>
            <a:off x="2540000" y="6410420"/>
            <a:ext cx="1117600" cy="0"/>
          </a:xfrm>
          <a:prstGeom prst="line">
            <a:avLst/>
          </a:prstGeom>
          <a:noFill/>
          <a:ln w="12700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r"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srgbClr val="000000"/>
              </a:solidFill>
              <a:latin typeface="Courier New" charset="0"/>
              <a:ea typeface="ＭＳ Ｐゴシック" charset="0"/>
            </a:endParaRPr>
          </a:p>
        </p:txBody>
      </p:sp>
      <p:sp>
        <p:nvSpPr>
          <p:cNvPr id="1132569" name="Line 25"/>
          <p:cNvSpPr>
            <a:spLocks noChangeShapeType="1"/>
          </p:cNvSpPr>
          <p:nvPr/>
        </p:nvSpPr>
        <p:spPr bwMode="auto">
          <a:xfrm>
            <a:off x="2540000" y="2651220"/>
            <a:ext cx="1117600" cy="0"/>
          </a:xfrm>
          <a:prstGeom prst="line">
            <a:avLst/>
          </a:prstGeom>
          <a:noFill/>
          <a:ln w="12700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r"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srgbClr val="000000"/>
              </a:solidFill>
              <a:latin typeface="Courier New" charset="0"/>
              <a:ea typeface="ＭＳ Ｐゴシック" charset="0"/>
            </a:endParaRPr>
          </a:p>
        </p:txBody>
      </p:sp>
      <p:sp>
        <p:nvSpPr>
          <p:cNvPr id="1132570" name="Line 26"/>
          <p:cNvSpPr>
            <a:spLocks noChangeShapeType="1"/>
          </p:cNvSpPr>
          <p:nvPr/>
        </p:nvSpPr>
        <p:spPr bwMode="auto">
          <a:xfrm>
            <a:off x="3149600" y="4175220"/>
            <a:ext cx="508000" cy="0"/>
          </a:xfrm>
          <a:prstGeom prst="line">
            <a:avLst/>
          </a:prstGeom>
          <a:noFill/>
          <a:ln w="12700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srgbClr val="000000"/>
              </a:solidFill>
              <a:latin typeface="Courier New" charset="0"/>
              <a:ea typeface="ＭＳ Ｐゴシック" charset="0"/>
            </a:endParaRPr>
          </a:p>
        </p:txBody>
      </p:sp>
      <p:sp>
        <p:nvSpPr>
          <p:cNvPr id="1132571" name="Line 27"/>
          <p:cNvSpPr>
            <a:spLocks noChangeShapeType="1"/>
          </p:cNvSpPr>
          <p:nvPr/>
        </p:nvSpPr>
        <p:spPr bwMode="auto">
          <a:xfrm>
            <a:off x="8331200" y="4175220"/>
            <a:ext cx="1524000" cy="0"/>
          </a:xfrm>
          <a:prstGeom prst="line">
            <a:avLst/>
          </a:prstGeom>
          <a:noFill/>
          <a:ln w="12700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srgbClr val="000000"/>
              </a:solidFill>
              <a:latin typeface="Courier New" charset="0"/>
              <a:ea typeface="ＭＳ Ｐゴシック" charset="0"/>
            </a:endParaRPr>
          </a:p>
        </p:txBody>
      </p:sp>
      <p:sp>
        <p:nvSpPr>
          <p:cNvPr id="1132572" name="Line 28"/>
          <p:cNvSpPr>
            <a:spLocks noChangeShapeType="1"/>
          </p:cNvSpPr>
          <p:nvPr/>
        </p:nvSpPr>
        <p:spPr bwMode="auto">
          <a:xfrm>
            <a:off x="8331200" y="2651220"/>
            <a:ext cx="1524000" cy="0"/>
          </a:xfrm>
          <a:prstGeom prst="line">
            <a:avLst/>
          </a:prstGeom>
          <a:noFill/>
          <a:ln w="12700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srgbClr val="000000"/>
              </a:solidFill>
              <a:latin typeface="Courier New" charset="0"/>
              <a:ea typeface="ＭＳ Ｐゴシック" charset="0"/>
            </a:endParaRPr>
          </a:p>
        </p:txBody>
      </p:sp>
      <p:sp>
        <p:nvSpPr>
          <p:cNvPr id="1132573" name="Text Box 29"/>
          <p:cNvSpPr txBox="1">
            <a:spLocks noChangeArrowheads="1"/>
          </p:cNvSpPr>
          <p:nvPr/>
        </p:nvSpPr>
        <p:spPr bwMode="auto">
          <a:xfrm>
            <a:off x="8405516" y="2854421"/>
            <a:ext cx="1475084" cy="46166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r" defTabSz="1219170" rtl="0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kern="1200">
                <a:solidFill>
                  <a:srgbClr val="FF0000"/>
                </a:solidFill>
                <a:latin typeface="Courier New" charset="0"/>
                <a:ea typeface="ＭＳ Ｐゴシック" charset="0"/>
              </a:rPr>
              <a:t>Timeout</a:t>
            </a:r>
          </a:p>
        </p:txBody>
      </p:sp>
      <p:sp>
        <p:nvSpPr>
          <p:cNvPr id="1132574" name="Line 30"/>
          <p:cNvSpPr>
            <a:spLocks noChangeShapeType="1"/>
          </p:cNvSpPr>
          <p:nvPr/>
        </p:nvSpPr>
        <p:spPr bwMode="auto">
          <a:xfrm>
            <a:off x="9347200" y="3667220"/>
            <a:ext cx="508000" cy="0"/>
          </a:xfrm>
          <a:prstGeom prst="line">
            <a:avLst/>
          </a:prstGeom>
          <a:noFill/>
          <a:ln w="12700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srgbClr val="000000"/>
              </a:solidFill>
              <a:latin typeface="Courier New" charset="0"/>
              <a:ea typeface="ＭＳ Ｐゴシック" charset="0"/>
            </a:endParaRPr>
          </a:p>
        </p:txBody>
      </p:sp>
      <p:sp>
        <p:nvSpPr>
          <p:cNvPr id="1132575" name="Line 31"/>
          <p:cNvSpPr>
            <a:spLocks noChangeShapeType="1"/>
          </p:cNvSpPr>
          <p:nvPr/>
        </p:nvSpPr>
        <p:spPr bwMode="auto">
          <a:xfrm>
            <a:off x="9855200" y="2346420"/>
            <a:ext cx="0" cy="5588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r"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srgbClr val="000000"/>
              </a:solidFill>
              <a:latin typeface="Courier New" charset="0"/>
              <a:ea typeface="ＭＳ Ｐゴシック" charset="0"/>
            </a:endParaRPr>
          </a:p>
        </p:txBody>
      </p:sp>
      <p:sp>
        <p:nvSpPr>
          <p:cNvPr id="1132576" name="Line 32"/>
          <p:cNvSpPr>
            <a:spLocks noChangeShapeType="1"/>
          </p:cNvSpPr>
          <p:nvPr/>
        </p:nvSpPr>
        <p:spPr bwMode="auto">
          <a:xfrm>
            <a:off x="8331200" y="2651220"/>
            <a:ext cx="0" cy="1524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arrow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algn="r"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srgbClr val="000000"/>
              </a:solidFill>
              <a:latin typeface="Courier New" charset="0"/>
              <a:ea typeface="ＭＳ Ｐゴシック" charset="0"/>
            </a:endParaRPr>
          </a:p>
        </p:txBody>
      </p:sp>
      <p:sp>
        <p:nvSpPr>
          <p:cNvPr id="1132577" name="Text Box 33"/>
          <p:cNvSpPr txBox="1">
            <a:spLocks noChangeArrowheads="1"/>
          </p:cNvSpPr>
          <p:nvPr/>
        </p:nvSpPr>
        <p:spPr bwMode="auto">
          <a:xfrm>
            <a:off x="8171800" y="3362421"/>
            <a:ext cx="847317" cy="49242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121905" tIns="60952" rIns="121905" bIns="60952">
            <a:spAutoFit/>
          </a:bodyPr>
          <a:lstStyle/>
          <a:p>
            <a:pPr algn="r" defTabSz="1219170" rtl="0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kern="1200">
                <a:solidFill>
                  <a:srgbClr val="000000"/>
                </a:solidFill>
                <a:latin typeface="Tahoma" charset="0"/>
                <a:ea typeface="ＭＳ Ｐゴシック" charset="0"/>
              </a:rPr>
              <a:t>RTT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D47368E-BE89-1F58-7525-77509533E0D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11293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2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2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2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2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2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2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2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2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2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2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2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2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2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2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2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2546" grpId="0" animBg="1"/>
      <p:bldP spid="1132555" grpId="0" animBg="1"/>
      <p:bldP spid="1132556" grpId="0" animBg="1"/>
      <p:bldP spid="1132557" grpId="0" animBg="1"/>
      <p:bldP spid="1132558" grpId="0" animBg="1"/>
      <p:bldP spid="1132559" grpId="0" animBg="1"/>
      <p:bldP spid="1132560" grpId="0" animBg="1"/>
      <p:bldP spid="1132561" grpId="0"/>
      <p:bldP spid="1132571" grpId="0" animBg="1"/>
      <p:bldP spid="1132572" grpId="0" animBg="1"/>
      <p:bldP spid="1132573" grpId="0" animBg="1"/>
      <p:bldP spid="1132574" grpId="0" animBg="1"/>
      <p:bldP spid="1132575" grpId="0" animBg="1"/>
      <p:bldP spid="1132576" grpId="0" animBg="1"/>
      <p:bldP spid="1132577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907" name="Rectangle 3"/>
          <p:cNvSpPr>
            <a:spLocks noGrp="1" noChangeArrowheads="1"/>
          </p:cNvSpPr>
          <p:nvPr>
            <p:ph type="body" idx="11"/>
          </p:nvPr>
        </p:nvSpPr>
        <p:spPr/>
        <p:txBody>
          <a:bodyPr anchor="t"/>
          <a:lstStyle/>
          <a:p>
            <a:r>
              <a:rPr lang="en-US" dirty="0">
                <a:solidFill>
                  <a:srgbClr val="B3B3B3"/>
                </a:solidFill>
              </a:rPr>
              <a:t>If haven</a:t>
            </a:r>
            <a:r>
              <a:rPr lang="en-US" dirty="0">
                <a:solidFill>
                  <a:srgbClr val="B3B3B3"/>
                </a:solidFill>
                <a:latin typeface="Arial"/>
              </a:rPr>
              <a:t>’</a:t>
            </a:r>
            <a:r>
              <a:rPr lang="en-US" dirty="0">
                <a:solidFill>
                  <a:srgbClr val="B3B3B3"/>
                </a:solidFill>
              </a:rPr>
              <a:t>t received ack by timeout, retransmit the packet</a:t>
            </a:r>
          </a:p>
          <a:p>
            <a:r>
              <a:rPr lang="en-US" dirty="0"/>
              <a:t>How to set timeout?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Too long</a:t>
            </a:r>
            <a:r>
              <a:rPr lang="en-US" dirty="0"/>
              <a:t>: connection has low throughput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Too short</a:t>
            </a:r>
            <a:r>
              <a:rPr lang="en-US" dirty="0"/>
              <a:t>: retransmit packet that was just delayed</a:t>
            </a:r>
          </a:p>
          <a:p>
            <a:endParaRPr lang="en-US" dirty="0"/>
          </a:p>
          <a:p>
            <a:r>
              <a:rPr lang="en-US" dirty="0"/>
              <a:t>Solution: make timeout proportional to RTT</a:t>
            </a:r>
          </a:p>
          <a:p>
            <a:endParaRPr lang="en-US" dirty="0"/>
          </a:p>
          <a:p>
            <a:r>
              <a:rPr lang="en-US" dirty="0"/>
              <a:t>But how do we measure RTT?</a:t>
            </a:r>
          </a:p>
        </p:txBody>
      </p:sp>
      <p:sp>
        <p:nvSpPr>
          <p:cNvPr id="11479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Retransmission Timeout (RTO)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0B895BB-86EF-F6E3-7BE4-06FD7E76066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25660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79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790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812" name="Rectangle 4"/>
          <p:cNvSpPr>
            <a:spLocks noGrp="1" noChangeArrowheads="1"/>
          </p:cNvSpPr>
          <p:nvPr>
            <p:ph type="body" idx="11"/>
          </p:nvPr>
        </p:nvSpPr>
        <p:spPr/>
        <p:txBody>
          <a:bodyPr anchor="t"/>
          <a:lstStyle/>
          <a:p>
            <a:pPr marL="317500" indent="0">
              <a:buNone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Use Exponentially Weighted Moving Average (</a:t>
            </a:r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EWMA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  <p:sp>
        <p:nvSpPr>
          <p:cNvPr id="114381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Smoothed RTT</a:t>
            </a:r>
          </a:p>
        </p:txBody>
      </p:sp>
      <p:sp>
        <p:nvSpPr>
          <p:cNvPr id="1143814" name="Line 6"/>
          <p:cNvSpPr>
            <a:spLocks noChangeShapeType="1"/>
          </p:cNvSpPr>
          <p:nvPr/>
        </p:nvSpPr>
        <p:spPr bwMode="auto">
          <a:xfrm flipV="1">
            <a:off x="1117600" y="3819313"/>
            <a:ext cx="0" cy="2641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120651" tIns="59267" rIns="120651" bIns="59267"/>
          <a:lstStyle/>
          <a:p>
            <a:pPr algn="r"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srgbClr val="000000"/>
              </a:solidFill>
              <a:latin typeface="Courier New" charset="0"/>
              <a:ea typeface="ＭＳ Ｐゴシック" charset="0"/>
            </a:endParaRPr>
          </a:p>
        </p:txBody>
      </p:sp>
      <p:sp>
        <p:nvSpPr>
          <p:cNvPr id="1143815" name="Line 7"/>
          <p:cNvSpPr>
            <a:spLocks noChangeShapeType="1"/>
          </p:cNvSpPr>
          <p:nvPr/>
        </p:nvSpPr>
        <p:spPr bwMode="auto">
          <a:xfrm>
            <a:off x="1117600" y="6460913"/>
            <a:ext cx="73152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120651" tIns="59267" rIns="120651" bIns="59267"/>
          <a:lstStyle/>
          <a:p>
            <a:pPr algn="r"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srgbClr val="000000"/>
              </a:solidFill>
              <a:latin typeface="Courier New" charset="0"/>
              <a:ea typeface="ＭＳ Ｐゴシック" charset="0"/>
            </a:endParaRPr>
          </a:p>
        </p:txBody>
      </p:sp>
      <p:sp>
        <p:nvSpPr>
          <p:cNvPr id="1143816" name="Line 8"/>
          <p:cNvSpPr>
            <a:spLocks noChangeShapeType="1"/>
          </p:cNvSpPr>
          <p:nvPr/>
        </p:nvSpPr>
        <p:spPr bwMode="auto">
          <a:xfrm flipV="1">
            <a:off x="1930400" y="4835313"/>
            <a:ext cx="0" cy="1625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120651" tIns="59267" rIns="120651" bIns="59267"/>
          <a:lstStyle/>
          <a:p>
            <a:pPr algn="r"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srgbClr val="000000"/>
              </a:solidFill>
              <a:latin typeface="Courier New" charset="0"/>
              <a:ea typeface="ＭＳ Ｐゴシック" charset="0"/>
            </a:endParaRPr>
          </a:p>
        </p:txBody>
      </p:sp>
      <p:sp>
        <p:nvSpPr>
          <p:cNvPr id="1143817" name="Line 9"/>
          <p:cNvSpPr>
            <a:spLocks noChangeShapeType="1"/>
          </p:cNvSpPr>
          <p:nvPr/>
        </p:nvSpPr>
        <p:spPr bwMode="auto">
          <a:xfrm>
            <a:off x="1828800" y="4835313"/>
            <a:ext cx="2032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120651" tIns="59267" rIns="120651" bIns="59267"/>
          <a:lstStyle/>
          <a:p>
            <a:pPr algn="r"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srgbClr val="000000"/>
              </a:solidFill>
              <a:latin typeface="Courier New" charset="0"/>
              <a:ea typeface="ＭＳ Ｐゴシック" charset="0"/>
            </a:endParaRPr>
          </a:p>
        </p:txBody>
      </p:sp>
      <p:sp>
        <p:nvSpPr>
          <p:cNvPr id="1143818" name="Line 10"/>
          <p:cNvSpPr>
            <a:spLocks noChangeShapeType="1"/>
          </p:cNvSpPr>
          <p:nvPr/>
        </p:nvSpPr>
        <p:spPr bwMode="auto">
          <a:xfrm flipV="1">
            <a:off x="3352800" y="5241713"/>
            <a:ext cx="0" cy="1219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120651" tIns="59267" rIns="120651" bIns="59267"/>
          <a:lstStyle/>
          <a:p>
            <a:pPr algn="r"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srgbClr val="000000"/>
              </a:solidFill>
              <a:latin typeface="Courier New" charset="0"/>
              <a:ea typeface="ＭＳ Ｐゴシック" charset="0"/>
            </a:endParaRPr>
          </a:p>
        </p:txBody>
      </p:sp>
      <p:sp>
        <p:nvSpPr>
          <p:cNvPr id="1143819" name="Line 11"/>
          <p:cNvSpPr>
            <a:spLocks noChangeShapeType="1"/>
          </p:cNvSpPr>
          <p:nvPr/>
        </p:nvSpPr>
        <p:spPr bwMode="auto">
          <a:xfrm>
            <a:off x="3251200" y="5241713"/>
            <a:ext cx="2032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120651" tIns="59267" rIns="120651" bIns="59267"/>
          <a:lstStyle/>
          <a:p>
            <a:pPr algn="r"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srgbClr val="000000"/>
              </a:solidFill>
              <a:latin typeface="Courier New" charset="0"/>
              <a:ea typeface="ＭＳ Ｐゴシック" charset="0"/>
            </a:endParaRPr>
          </a:p>
        </p:txBody>
      </p:sp>
      <p:sp>
        <p:nvSpPr>
          <p:cNvPr id="1143820" name="Line 12"/>
          <p:cNvSpPr>
            <a:spLocks noChangeShapeType="1"/>
          </p:cNvSpPr>
          <p:nvPr/>
        </p:nvSpPr>
        <p:spPr bwMode="auto">
          <a:xfrm flipV="1">
            <a:off x="4572000" y="5648113"/>
            <a:ext cx="0" cy="812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120651" tIns="59267" rIns="120651" bIns="59267"/>
          <a:lstStyle/>
          <a:p>
            <a:pPr algn="r"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srgbClr val="000000"/>
              </a:solidFill>
              <a:latin typeface="Courier New" charset="0"/>
              <a:ea typeface="ＭＳ Ｐゴシック" charset="0"/>
            </a:endParaRPr>
          </a:p>
        </p:txBody>
      </p:sp>
      <p:sp>
        <p:nvSpPr>
          <p:cNvPr id="1143821" name="Line 13"/>
          <p:cNvSpPr>
            <a:spLocks noChangeShapeType="1"/>
          </p:cNvSpPr>
          <p:nvPr/>
        </p:nvSpPr>
        <p:spPr bwMode="auto">
          <a:xfrm>
            <a:off x="4470400" y="5648113"/>
            <a:ext cx="2032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120651" tIns="59267" rIns="120651" bIns="59267"/>
          <a:lstStyle/>
          <a:p>
            <a:pPr algn="r"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srgbClr val="000000"/>
              </a:solidFill>
              <a:latin typeface="Courier New" charset="0"/>
              <a:ea typeface="ＭＳ Ｐゴシック" charset="0"/>
            </a:endParaRPr>
          </a:p>
        </p:txBody>
      </p:sp>
      <p:sp>
        <p:nvSpPr>
          <p:cNvPr id="1143822" name="Line 14"/>
          <p:cNvSpPr>
            <a:spLocks noChangeShapeType="1"/>
          </p:cNvSpPr>
          <p:nvPr/>
        </p:nvSpPr>
        <p:spPr bwMode="auto">
          <a:xfrm flipV="1">
            <a:off x="5486400" y="4835313"/>
            <a:ext cx="0" cy="1625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120651" tIns="59267" rIns="120651" bIns="59267"/>
          <a:lstStyle/>
          <a:p>
            <a:pPr algn="r"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srgbClr val="000000"/>
              </a:solidFill>
              <a:latin typeface="Courier New" charset="0"/>
              <a:ea typeface="ＭＳ Ｐゴシック" charset="0"/>
            </a:endParaRPr>
          </a:p>
        </p:txBody>
      </p:sp>
      <p:sp>
        <p:nvSpPr>
          <p:cNvPr id="1143823" name="Line 15"/>
          <p:cNvSpPr>
            <a:spLocks noChangeShapeType="1"/>
          </p:cNvSpPr>
          <p:nvPr/>
        </p:nvSpPr>
        <p:spPr bwMode="auto">
          <a:xfrm>
            <a:off x="5384800" y="4835313"/>
            <a:ext cx="2032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120651" tIns="59267" rIns="120651" bIns="59267"/>
          <a:lstStyle/>
          <a:p>
            <a:pPr algn="r"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srgbClr val="000000"/>
              </a:solidFill>
              <a:latin typeface="Courier New" charset="0"/>
              <a:ea typeface="ＭＳ Ｐゴシック" charset="0"/>
            </a:endParaRPr>
          </a:p>
        </p:txBody>
      </p:sp>
      <p:sp>
        <p:nvSpPr>
          <p:cNvPr id="1143824" name="Line 16"/>
          <p:cNvSpPr>
            <a:spLocks noChangeShapeType="1"/>
          </p:cNvSpPr>
          <p:nvPr/>
        </p:nvSpPr>
        <p:spPr bwMode="auto">
          <a:xfrm flipV="1">
            <a:off x="7112000" y="5952913"/>
            <a:ext cx="0" cy="5080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120651" tIns="59267" rIns="120651" bIns="59267"/>
          <a:lstStyle/>
          <a:p>
            <a:pPr algn="r"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srgbClr val="000000"/>
              </a:solidFill>
              <a:latin typeface="Courier New" charset="0"/>
              <a:ea typeface="ＭＳ Ｐゴシック" charset="0"/>
            </a:endParaRPr>
          </a:p>
        </p:txBody>
      </p:sp>
      <p:sp>
        <p:nvSpPr>
          <p:cNvPr id="1143825" name="Line 17"/>
          <p:cNvSpPr>
            <a:spLocks noChangeShapeType="1"/>
          </p:cNvSpPr>
          <p:nvPr/>
        </p:nvSpPr>
        <p:spPr bwMode="auto">
          <a:xfrm>
            <a:off x="7010400" y="5952913"/>
            <a:ext cx="2032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120651" tIns="59267" rIns="120651" bIns="59267"/>
          <a:lstStyle/>
          <a:p>
            <a:pPr algn="r"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srgbClr val="000000"/>
              </a:solidFill>
              <a:latin typeface="Courier New" charset="0"/>
              <a:ea typeface="ＭＳ Ｐゴシック" charset="0"/>
            </a:endParaRPr>
          </a:p>
        </p:txBody>
      </p:sp>
      <p:sp>
        <p:nvSpPr>
          <p:cNvPr id="1143826" name="Line 18"/>
          <p:cNvSpPr>
            <a:spLocks noChangeShapeType="1"/>
          </p:cNvSpPr>
          <p:nvPr/>
        </p:nvSpPr>
        <p:spPr bwMode="auto">
          <a:xfrm flipV="1">
            <a:off x="7620000" y="4835313"/>
            <a:ext cx="0" cy="1625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120651" tIns="59267" rIns="120651" bIns="59267"/>
          <a:lstStyle/>
          <a:p>
            <a:pPr algn="r"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srgbClr val="000000"/>
              </a:solidFill>
              <a:latin typeface="Courier New" charset="0"/>
              <a:ea typeface="ＭＳ Ｐゴシック" charset="0"/>
            </a:endParaRPr>
          </a:p>
        </p:txBody>
      </p:sp>
      <p:sp>
        <p:nvSpPr>
          <p:cNvPr id="1143827" name="Line 19"/>
          <p:cNvSpPr>
            <a:spLocks noChangeShapeType="1"/>
          </p:cNvSpPr>
          <p:nvPr/>
        </p:nvSpPr>
        <p:spPr bwMode="auto">
          <a:xfrm>
            <a:off x="7518400" y="4835313"/>
            <a:ext cx="2032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120651" tIns="59267" rIns="120651" bIns="59267"/>
          <a:lstStyle/>
          <a:p>
            <a:pPr algn="r"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srgbClr val="000000"/>
              </a:solidFill>
              <a:latin typeface="Courier New" charset="0"/>
              <a:ea typeface="ＭＳ Ｐゴシック" charset="0"/>
            </a:endParaRPr>
          </a:p>
        </p:txBody>
      </p:sp>
      <p:sp>
        <p:nvSpPr>
          <p:cNvPr id="1143828" name="Freeform 20"/>
          <p:cNvSpPr>
            <a:spLocks/>
          </p:cNvSpPr>
          <p:nvPr/>
        </p:nvSpPr>
        <p:spPr bwMode="auto">
          <a:xfrm>
            <a:off x="1930400" y="5140113"/>
            <a:ext cx="6096000" cy="304800"/>
          </a:xfrm>
          <a:custGeom>
            <a:avLst/>
            <a:gdLst>
              <a:gd name="T0" fmla="*/ 0 w 2880"/>
              <a:gd name="T1" fmla="*/ 0 h 144"/>
              <a:gd name="T2" fmla="*/ 672 w 2880"/>
              <a:gd name="T3" fmla="*/ 0 h 144"/>
              <a:gd name="T4" fmla="*/ 1248 w 2880"/>
              <a:gd name="T5" fmla="*/ 96 h 144"/>
              <a:gd name="T6" fmla="*/ 1680 w 2880"/>
              <a:gd name="T7" fmla="*/ 0 h 144"/>
              <a:gd name="T8" fmla="*/ 2448 w 2880"/>
              <a:gd name="T9" fmla="*/ 144 h 144"/>
              <a:gd name="T10" fmla="*/ 2688 w 2880"/>
              <a:gd name="T11" fmla="*/ 96 h 144"/>
              <a:gd name="T12" fmla="*/ 2880 w 2880"/>
              <a:gd name="T13" fmla="*/ 144 h 1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880" h="144">
                <a:moveTo>
                  <a:pt x="0" y="0"/>
                </a:moveTo>
                <a:lnTo>
                  <a:pt x="672" y="0"/>
                </a:lnTo>
                <a:lnTo>
                  <a:pt x="1248" y="96"/>
                </a:lnTo>
                <a:lnTo>
                  <a:pt x="1680" y="0"/>
                </a:lnTo>
                <a:lnTo>
                  <a:pt x="2448" y="144"/>
                </a:lnTo>
                <a:lnTo>
                  <a:pt x="2688" y="96"/>
                </a:lnTo>
                <a:lnTo>
                  <a:pt x="2880" y="144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2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20651" tIns="59267" rIns="120651" bIns="59267"/>
          <a:lstStyle/>
          <a:p>
            <a:pPr algn="r"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srgbClr val="000000"/>
              </a:solidFill>
              <a:latin typeface="Courier New" charset="0"/>
              <a:ea typeface="ＭＳ Ｐゴシック" charset="0"/>
            </a:endParaRPr>
          </a:p>
        </p:txBody>
      </p:sp>
      <p:sp>
        <p:nvSpPr>
          <p:cNvPr id="1143829" name="Line 21"/>
          <p:cNvSpPr>
            <a:spLocks noChangeShapeType="1"/>
          </p:cNvSpPr>
          <p:nvPr/>
        </p:nvSpPr>
        <p:spPr bwMode="auto">
          <a:xfrm flipH="1">
            <a:off x="1625600" y="5140113"/>
            <a:ext cx="304800" cy="1016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120651" tIns="59267" rIns="120651" bIns="59267"/>
          <a:lstStyle/>
          <a:p>
            <a:pPr algn="r"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srgbClr val="000000"/>
              </a:solidFill>
              <a:latin typeface="Courier New" charset="0"/>
              <a:ea typeface="ＭＳ Ｐゴシック" charset="0"/>
            </a:endParaRPr>
          </a:p>
        </p:txBody>
      </p:sp>
      <p:sp>
        <p:nvSpPr>
          <p:cNvPr id="1143830" name="Text Box 22"/>
          <p:cNvSpPr txBox="1">
            <a:spLocks noChangeArrowheads="1"/>
          </p:cNvSpPr>
          <p:nvPr/>
        </p:nvSpPr>
        <p:spPr bwMode="auto">
          <a:xfrm rot="16200000">
            <a:off x="384791" y="4450660"/>
            <a:ext cx="1021115" cy="530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2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120651" tIns="59267" rIns="120651" bIns="59267">
            <a:spAutoFit/>
          </a:bodyPr>
          <a:lstStyle/>
          <a:p>
            <a:pPr defTabSz="1219170" rtl="0" fontAlgn="base">
              <a:spcBef>
                <a:spcPct val="0"/>
              </a:spcBef>
              <a:spcAft>
                <a:spcPct val="0"/>
              </a:spcAft>
            </a:pPr>
            <a:r>
              <a:rPr lang="en-US" sz="2667" b="1" i="1" kern="1200" dirty="0" err="1">
                <a:solidFill>
                  <a:srgbClr val="000000"/>
                </a:solidFill>
                <a:latin typeface="Times New Roman" charset="0"/>
                <a:ea typeface="ＭＳ Ｐゴシック" charset="0"/>
              </a:rPr>
              <a:t>sRTT</a:t>
            </a:r>
            <a:endParaRPr lang="en-US" sz="2667" b="1" i="1" kern="1200" dirty="0">
              <a:solidFill>
                <a:srgbClr val="000000"/>
              </a:solidFill>
              <a:latin typeface="Times New Roman" charset="0"/>
              <a:ea typeface="ＭＳ Ｐゴシック" charset="0"/>
            </a:endParaRPr>
          </a:p>
        </p:txBody>
      </p:sp>
      <p:sp>
        <p:nvSpPr>
          <p:cNvPr id="1143831" name="Text Box 23"/>
          <p:cNvSpPr txBox="1">
            <a:spLocks noChangeArrowheads="1"/>
          </p:cNvSpPr>
          <p:nvPr/>
        </p:nvSpPr>
        <p:spPr bwMode="auto">
          <a:xfrm>
            <a:off x="7518400" y="6542815"/>
            <a:ext cx="952314" cy="530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2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120651" tIns="59267" rIns="120651" bIns="59267">
            <a:spAutoFit/>
          </a:bodyPr>
          <a:lstStyle/>
          <a:p>
            <a:pPr defTabSz="1219170" rtl="0" fontAlgn="base">
              <a:spcBef>
                <a:spcPct val="0"/>
              </a:spcBef>
              <a:spcAft>
                <a:spcPct val="0"/>
              </a:spcAft>
            </a:pPr>
            <a:r>
              <a:rPr lang="en-US" sz="2667" b="1" i="1" kern="1200" dirty="0">
                <a:solidFill>
                  <a:srgbClr val="000000"/>
                </a:solidFill>
                <a:latin typeface="Times New Roman" charset="0"/>
                <a:ea typeface="ＭＳ Ｐゴシック" charset="0"/>
              </a:rPr>
              <a:t>Time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43832" name="Text Box 24"/>
              <p:cNvSpPr txBox="1">
                <a:spLocks noChangeArrowheads="1"/>
              </p:cNvSpPr>
              <p:nvPr/>
            </p:nvSpPr>
            <p:spPr bwMode="auto">
              <a:xfrm>
                <a:off x="3512221" y="3599180"/>
                <a:ext cx="1926940" cy="53012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>
                    <a:solidFill>
                      <a:schemeClr val="bg2"/>
                    </a:solidFill>
                  </a14:hiddenFill>
                </a:ext>
                <a:ext uri="{91240B29-F687-4f45-9708-019B960494DF}">
                  <a14:hiddenLine xmlns="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120651" tIns="59267" rIns="120651" bIns="59267">
                <a:spAutoFit/>
              </a:bodyPr>
              <a:lstStyle/>
              <a:p>
                <a:pPr defTabSz="1219170" rtl="0" fontAlgn="base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67" i="1" kern="12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ＭＳ Ｐゴシック" charset="0"/>
                        </a:rPr>
                        <m:t>𝑠𝑎𝑚𝑝𝑙</m:t>
                      </m:r>
                      <m:sSub>
                        <m:sSubPr>
                          <m:ctrlPr>
                            <a:rPr lang="en-US" sz="2667" i="1" kern="12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ＭＳ Ｐゴシック" charset="0"/>
                            </a:rPr>
                          </m:ctrlPr>
                        </m:sSubPr>
                        <m:e>
                          <m:r>
                            <a:rPr lang="en-US" sz="2667" i="1" kern="12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ＭＳ Ｐゴシック" charset="0"/>
                            </a:rPr>
                            <m:t>𝑒</m:t>
                          </m:r>
                        </m:e>
                        <m:sub>
                          <m:r>
                            <a:rPr lang="en-US" sz="2667" i="1" kern="12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ＭＳ Ｐゴシック" charset="0"/>
                            </a:rPr>
                            <m:t>𝑅𝑇𝑇</m:t>
                          </m:r>
                        </m:sub>
                      </m:sSub>
                    </m:oMath>
                  </m:oMathPara>
                </a14:m>
                <a:endParaRPr lang="en-US" sz="2667" b="1" i="1" kern="1200" dirty="0">
                  <a:solidFill>
                    <a:srgbClr val="000000"/>
                  </a:solidFill>
                  <a:latin typeface="Times New Roman" charset="0"/>
                  <a:ea typeface="ＭＳ Ｐゴシック" charset="0"/>
                </a:endParaRPr>
              </a:p>
            </p:txBody>
          </p:sp>
        </mc:Choice>
        <mc:Fallback xmlns="">
          <p:sp>
            <p:nvSpPr>
              <p:cNvPr id="1143832" name="Text 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512221" y="3599180"/>
                <a:ext cx="1926940" cy="53012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bg2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43833" name="Line 25"/>
          <p:cNvSpPr>
            <a:spLocks noChangeShapeType="1"/>
          </p:cNvSpPr>
          <p:nvPr/>
        </p:nvSpPr>
        <p:spPr bwMode="auto">
          <a:xfrm flipH="1">
            <a:off x="1930400" y="4225713"/>
            <a:ext cx="2133600" cy="609600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120651" tIns="59267" rIns="120651" bIns="59267"/>
          <a:lstStyle/>
          <a:p>
            <a:pPr algn="r"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srgbClr val="000000"/>
              </a:solidFill>
              <a:latin typeface="Courier New" charset="0"/>
              <a:ea typeface="ＭＳ Ｐゴシック" charset="0"/>
            </a:endParaRPr>
          </a:p>
        </p:txBody>
      </p:sp>
      <p:sp>
        <p:nvSpPr>
          <p:cNvPr id="1143834" name="Line 26"/>
          <p:cNvSpPr>
            <a:spLocks noChangeShapeType="1"/>
          </p:cNvSpPr>
          <p:nvPr/>
        </p:nvSpPr>
        <p:spPr bwMode="auto">
          <a:xfrm flipH="1">
            <a:off x="3352800" y="4225713"/>
            <a:ext cx="914400" cy="1016000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120651" tIns="59267" rIns="120651" bIns="59267"/>
          <a:lstStyle/>
          <a:p>
            <a:pPr algn="r"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srgbClr val="000000"/>
              </a:solidFill>
              <a:latin typeface="Courier New" charset="0"/>
              <a:ea typeface="ＭＳ Ｐゴシック" charset="0"/>
            </a:endParaRPr>
          </a:p>
        </p:txBody>
      </p:sp>
      <p:sp>
        <p:nvSpPr>
          <p:cNvPr id="1143835" name="Line 27"/>
          <p:cNvSpPr>
            <a:spLocks noChangeShapeType="1"/>
          </p:cNvSpPr>
          <p:nvPr/>
        </p:nvSpPr>
        <p:spPr bwMode="auto">
          <a:xfrm>
            <a:off x="4572000" y="4225713"/>
            <a:ext cx="914400" cy="609600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120651" tIns="59267" rIns="120651" bIns="59267"/>
          <a:lstStyle/>
          <a:p>
            <a:pPr algn="r"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srgbClr val="000000"/>
              </a:solidFill>
              <a:latin typeface="Courier New" charset="0"/>
              <a:ea typeface="ＭＳ Ｐゴシック" charset="0"/>
            </a:endParaRPr>
          </a:p>
        </p:txBody>
      </p:sp>
      <p:sp>
        <p:nvSpPr>
          <p:cNvPr id="1143836" name="Line 28"/>
          <p:cNvSpPr>
            <a:spLocks noChangeShapeType="1"/>
          </p:cNvSpPr>
          <p:nvPr/>
        </p:nvSpPr>
        <p:spPr bwMode="auto">
          <a:xfrm>
            <a:off x="4572000" y="4225713"/>
            <a:ext cx="3048000" cy="609600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120651" tIns="59267" rIns="120651" bIns="59267"/>
          <a:lstStyle/>
          <a:p>
            <a:pPr algn="r"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srgbClr val="000000"/>
              </a:solidFill>
              <a:latin typeface="Courier New" charset="0"/>
              <a:ea typeface="ＭＳ Ｐゴシック" charset="0"/>
            </a:endParaRPr>
          </a:p>
        </p:txBody>
      </p:sp>
      <p:sp>
        <p:nvSpPr>
          <p:cNvPr id="1143837" name="Line 29"/>
          <p:cNvSpPr>
            <a:spLocks noChangeShapeType="1"/>
          </p:cNvSpPr>
          <p:nvPr/>
        </p:nvSpPr>
        <p:spPr bwMode="auto">
          <a:xfrm>
            <a:off x="4368800" y="4225713"/>
            <a:ext cx="203200" cy="1422400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120651" tIns="59267" rIns="120651" bIns="59267"/>
          <a:lstStyle/>
          <a:p>
            <a:pPr algn="r"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srgbClr val="000000"/>
              </a:solidFill>
              <a:latin typeface="Courier New" charset="0"/>
              <a:ea typeface="ＭＳ Ｐゴシック" charset="0"/>
            </a:endParaRPr>
          </a:p>
        </p:txBody>
      </p:sp>
      <p:sp>
        <p:nvSpPr>
          <p:cNvPr id="1143838" name="Line 30"/>
          <p:cNvSpPr>
            <a:spLocks noChangeShapeType="1"/>
          </p:cNvSpPr>
          <p:nvPr/>
        </p:nvSpPr>
        <p:spPr bwMode="auto">
          <a:xfrm>
            <a:off x="4470400" y="4225713"/>
            <a:ext cx="2641600" cy="1727200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120651" tIns="59267" rIns="120651" bIns="59267"/>
          <a:lstStyle/>
          <a:p>
            <a:pPr algn="r"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srgbClr val="000000"/>
              </a:solidFill>
              <a:latin typeface="Courier New" charset="0"/>
              <a:ea typeface="ＭＳ Ｐゴシック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43810" name="Rectangle 2"/>
              <p:cNvSpPr>
                <a:spLocks noChangeArrowheads="1"/>
              </p:cNvSpPr>
              <p:nvPr/>
            </p:nvSpPr>
            <p:spPr bwMode="auto">
              <a:xfrm>
                <a:off x="8717279" y="3819313"/>
                <a:ext cx="7454900" cy="2471261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63500" dist="46662" dir="3284183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lIns="120651" tIns="59267" rIns="120651" bIns="59267" anchor="ctr"/>
              <a:lstStyle/>
              <a:p>
                <a:pPr defTabSz="1219170" rtl="0" fontAlgn="base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67" b="0" i="1" kern="120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ＭＳ Ｐゴシック" charset="0"/>
                        </a:rPr>
                        <m:t>𝑠𝑎𝑚𝑝𝑙</m:t>
                      </m:r>
                      <m:sSub>
                        <m:sSubPr>
                          <m:ctrlPr>
                            <a:rPr lang="en-US" sz="2667" b="0" i="1" kern="120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ＭＳ Ｐゴシック" charset="0"/>
                            </a:rPr>
                          </m:ctrlPr>
                        </m:sSubPr>
                        <m:e>
                          <m:r>
                            <a:rPr lang="en-US" sz="2667" b="0" i="1" kern="120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ＭＳ Ｐゴシック" charset="0"/>
                            </a:rPr>
                            <m:t>𝑒</m:t>
                          </m:r>
                        </m:e>
                        <m:sub>
                          <m:r>
                            <a:rPr lang="en-US" sz="2667" b="0" i="1" kern="120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ＭＳ Ｐゴシック" charset="0"/>
                            </a:rPr>
                            <m:t>𝑅𝑇𝑇</m:t>
                          </m:r>
                        </m:sub>
                      </m:sSub>
                      <m:r>
                        <a:rPr lang="en-US" sz="2667" b="0" i="1" kern="120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ＭＳ Ｐゴシック" charset="0"/>
                        </a:rPr>
                        <m:t>=</m:t>
                      </m:r>
                      <m:r>
                        <a:rPr lang="en-US" sz="2667" b="0" i="1" kern="120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ＭＳ Ｐゴシック" charset="0"/>
                        </a:rPr>
                        <m:t>𝐴𝑐𝑘𝑅𝑐𝑣𝑑𝑇𝑖𝑚𝑒</m:t>
                      </m:r>
                      <m:r>
                        <a:rPr lang="en-US" sz="2667" b="0" i="1" kern="120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ＭＳ Ｐゴシック" charset="0"/>
                        </a:rPr>
                        <m:t> −</m:t>
                      </m:r>
                      <m:r>
                        <a:rPr lang="en-US" sz="2667" b="0" i="1" kern="120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ＭＳ Ｐゴシック" charset="0"/>
                        </a:rPr>
                        <m:t>𝑆𝑒𝑛𝑑𝑃𝑎𝑐𝑘𝑒𝑡𝑇𝑖𝑚𝑒</m:t>
                      </m:r>
                    </m:oMath>
                  </m:oMathPara>
                </a14:m>
                <a:endParaRPr lang="en-US" sz="2667" b="0" kern="1200" dirty="0">
                  <a:solidFill>
                    <a:srgbClr val="000000"/>
                  </a:solidFill>
                  <a:latin typeface="Courier New" charset="0"/>
                  <a:ea typeface="ＭＳ Ｐゴシック" charset="0"/>
                </a:endParaRPr>
              </a:p>
              <a:p>
                <a:pPr defTabSz="1219170" rtl="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67" b="0" kern="1200" dirty="0">
                  <a:solidFill>
                    <a:srgbClr val="000000"/>
                  </a:solidFill>
                  <a:latin typeface="Courier New" charset="0"/>
                  <a:ea typeface="ＭＳ Ｐゴシック" charset="0"/>
                </a:endParaRPr>
              </a:p>
              <a:p>
                <a:pPr defTabSz="1219170" rtl="0" fontAlgn="base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67" b="0" i="1" kern="120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ＭＳ Ｐゴシック" charset="0"/>
                        </a:rPr>
                        <m:t>𝑠𝑅𝑇𝑇</m:t>
                      </m:r>
                      <m:r>
                        <a:rPr lang="en-US" sz="2667" b="0" i="1" kern="120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ＭＳ Ｐゴシック" charset="0"/>
                        </a:rPr>
                        <m:t>=</m:t>
                      </m:r>
                      <m:r>
                        <a:rPr lang="en-US" sz="2667" b="0" i="1" kern="120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ＭＳ Ｐゴシック" charset="0"/>
                        </a:rPr>
                        <m:t>𝛼</m:t>
                      </m:r>
                      <m:r>
                        <a:rPr lang="en-US" sz="2667" b="0" i="1" kern="120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ＭＳ Ｐゴシック" charset="0"/>
                        </a:rPr>
                        <m:t>×</m:t>
                      </m:r>
                      <m:r>
                        <a:rPr lang="en-US" sz="2667" b="0" i="1" kern="120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ＭＳ Ｐゴシック" charset="0"/>
                        </a:rPr>
                        <m:t>𝑠𝑅𝑇𝑇</m:t>
                      </m:r>
                      <m:r>
                        <a:rPr lang="en-US" sz="2667" b="0" i="1" kern="120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ＭＳ Ｐゴシック" charset="0"/>
                        </a:rPr>
                        <m:t>+</m:t>
                      </m:r>
                      <m:d>
                        <m:dPr>
                          <m:ctrlPr>
                            <a:rPr lang="en-US" sz="2667" b="0" i="1" kern="120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ＭＳ Ｐゴシック" charset="0"/>
                            </a:rPr>
                          </m:ctrlPr>
                        </m:dPr>
                        <m:e>
                          <m:r>
                            <a:rPr lang="en-US" sz="2667" b="0" i="1" kern="120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ＭＳ Ｐゴシック" charset="0"/>
                            </a:rPr>
                            <m:t>1−</m:t>
                          </m:r>
                          <m:r>
                            <a:rPr lang="en-US" sz="2667" b="0" i="1" kern="120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ＭＳ Ｐゴシック" charset="0"/>
                            </a:rPr>
                            <m:t>𝛼</m:t>
                          </m:r>
                        </m:e>
                      </m:d>
                      <m:r>
                        <a:rPr lang="en-US" sz="2667" b="0" i="1" kern="120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ＭＳ Ｐゴシック" charset="0"/>
                        </a:rPr>
                        <m:t>×</m:t>
                      </m:r>
                      <m:r>
                        <a:rPr lang="en-US" sz="2667" i="1" kern="12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ＭＳ Ｐゴシック" charset="0"/>
                        </a:rPr>
                        <m:t>𝑠𝑎𝑚𝑝𝑙</m:t>
                      </m:r>
                      <m:sSub>
                        <m:sSubPr>
                          <m:ctrlPr>
                            <a:rPr lang="en-US" sz="2667" i="1" kern="12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ＭＳ Ｐゴシック" charset="0"/>
                            </a:rPr>
                          </m:ctrlPr>
                        </m:sSubPr>
                        <m:e>
                          <m:r>
                            <a:rPr lang="en-US" sz="2667" i="1" kern="12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ＭＳ Ｐゴシック" charset="0"/>
                            </a:rPr>
                            <m:t>𝑒</m:t>
                          </m:r>
                        </m:e>
                        <m:sub>
                          <m:r>
                            <a:rPr lang="en-US" sz="2667" i="1" kern="12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ＭＳ Ｐゴシック" charset="0"/>
                            </a:rPr>
                            <m:t>𝑅𝑇𝑇</m:t>
                          </m:r>
                        </m:sub>
                      </m:sSub>
                    </m:oMath>
                  </m:oMathPara>
                </a14:m>
                <a:endParaRPr lang="en-US" sz="2667" b="0" kern="1200" dirty="0">
                  <a:solidFill>
                    <a:srgbClr val="000000"/>
                  </a:solidFill>
                  <a:latin typeface="Courier New" charset="0"/>
                  <a:ea typeface="ＭＳ Ｐゴシック" charset="0"/>
                </a:endParaRPr>
              </a:p>
              <a:p>
                <a:pPr defTabSz="1219170" rtl="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200" kern="1200" dirty="0">
                  <a:solidFill>
                    <a:srgbClr val="000000"/>
                  </a:solidFill>
                  <a:latin typeface="Courier New" charset="0"/>
                  <a:ea typeface="ＭＳ Ｐゴシック" charset="0"/>
                </a:endParaRPr>
              </a:p>
              <a:p>
                <a:pPr defTabSz="1219170" rtl="0" fontAlgn="base">
                  <a:spcBef>
                    <a:spcPct val="0"/>
                  </a:spcBef>
                  <a:spcAft>
                    <a:spcPct val="0"/>
                  </a:spcAft>
                </a:pPr>
                <a14:m>
                  <m:oMath xmlns:m="http://schemas.openxmlformats.org/officeDocument/2006/math">
                    <m:r>
                      <a:rPr lang="en-US" sz="2400" i="1" kern="12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ＭＳ Ｐゴシック" charset="0"/>
                      </a:rPr>
                      <m:t>(0&lt;</m:t>
                    </m:r>
                    <m:r>
                      <a:rPr lang="en-US" sz="2400" i="1" kern="12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ＭＳ Ｐゴシック" charset="0"/>
                      </a:rPr>
                      <m:t>𝛼</m:t>
                    </m:r>
                    <m:r>
                      <a:rPr lang="en-US" sz="2400" i="1" kern="12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≤1</m:t>
                    </m:r>
                  </m:oMath>
                </a14:m>
                <a:r>
                  <a:rPr lang="en-US" sz="2400" kern="1200" dirty="0">
                    <a:solidFill>
                      <a:srgbClr val="000000"/>
                    </a:solidFill>
                    <a:latin typeface="Courier New" charset="0"/>
                    <a:ea typeface="ＭＳ Ｐゴシック" charset="0"/>
                  </a:rPr>
                  <a:t>)</a:t>
                </a:r>
              </a:p>
            </p:txBody>
          </p:sp>
        </mc:Choice>
        <mc:Fallback xmlns="">
          <p:sp>
            <p:nvSpPr>
              <p:cNvPr id="1143810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717279" y="3819313"/>
                <a:ext cx="7454900" cy="247126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63500" dist="46662" dir="3284183" algn="ctr" rotWithShape="0">
                  <a:schemeClr val="bg2">
                    <a:alpha val="74998"/>
                  </a:scheme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E34F314A-569A-34C2-D18A-368EA3B1F625}"/>
              </a:ext>
            </a:extLst>
          </p:cNvPr>
          <p:cNvSpPr txBox="1"/>
          <p:nvPr/>
        </p:nvSpPr>
        <p:spPr>
          <a:xfrm>
            <a:off x="387348" y="8037604"/>
            <a:ext cx="3676652" cy="40011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 defTabSz="1219170" rtl="0" fontAlgn="base">
              <a:spcBef>
                <a:spcPct val="0"/>
              </a:spcBef>
              <a:spcAft>
                <a:spcPct val="0"/>
              </a:spcAft>
            </a:pPr>
            <a:r>
              <a:rPr lang="en-US" sz="2000" b="1" kern="12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sRTT</a:t>
            </a:r>
            <a:r>
              <a:rPr lang="en-US" sz="2000" kern="12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= Smoothed RTT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6CCEBB-AD0F-3140-D826-744994F4941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54640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3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3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3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3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3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3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3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3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3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3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3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3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3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3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3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3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3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3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3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3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3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3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3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3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3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3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3814" grpId="0" animBg="1"/>
      <p:bldP spid="1143815" grpId="0" animBg="1"/>
      <p:bldP spid="1143816" grpId="0" animBg="1"/>
      <p:bldP spid="1143817" grpId="0" animBg="1"/>
      <p:bldP spid="1143818" grpId="0" animBg="1"/>
      <p:bldP spid="1143819" grpId="0" animBg="1"/>
      <p:bldP spid="1143820" grpId="0" animBg="1"/>
      <p:bldP spid="1143821" grpId="0" animBg="1"/>
      <p:bldP spid="1143822" grpId="0" animBg="1"/>
      <p:bldP spid="1143823" grpId="0" animBg="1"/>
      <p:bldP spid="1143824" grpId="0" animBg="1"/>
      <p:bldP spid="1143825" grpId="0" animBg="1"/>
      <p:bldP spid="1143826" grpId="0" animBg="1"/>
      <p:bldP spid="1143827" grpId="0" animBg="1"/>
      <p:bldP spid="1143828" grpId="0" animBg="1"/>
      <p:bldP spid="1143829" grpId="0" animBg="1"/>
      <p:bldP spid="1143830" grpId="0"/>
      <p:bldP spid="1143831" grpId="0"/>
      <p:bldP spid="1143832" grpId="0"/>
      <p:bldP spid="1143833" grpId="0" animBg="1"/>
      <p:bldP spid="1143834" grpId="0" animBg="1"/>
      <p:bldP spid="1143835" grpId="0" animBg="1"/>
      <p:bldP spid="1143836" grpId="0" animBg="1"/>
      <p:bldP spid="1143837" grpId="0" animBg="1"/>
      <p:bldP spid="1143838" grpId="0" animBg="1"/>
      <p:bldP spid="114381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875" name="Rectangle 3"/>
          <p:cNvSpPr>
            <a:spLocks noGrp="1" noChangeArrowheads="1"/>
          </p:cNvSpPr>
          <p:nvPr>
            <p:ph type="body" idx="11"/>
          </p:nvPr>
        </p:nvSpPr>
        <p:spPr/>
        <p:txBody>
          <a:bodyPr anchor="t"/>
          <a:lstStyle/>
          <a:p>
            <a:r>
              <a:rPr lang="en-US" dirty="0"/>
              <a:t>Communication between application processes</a:t>
            </a:r>
          </a:p>
          <a:p>
            <a:pPr lvl="1"/>
            <a:r>
              <a:rPr lang="en-US" dirty="0"/>
              <a:t>Mux and </a:t>
            </a:r>
            <a:r>
              <a:rPr lang="en-US" dirty="0" err="1"/>
              <a:t>demux</a:t>
            </a:r>
            <a:r>
              <a:rPr lang="en-US" dirty="0"/>
              <a:t> from/to application processes</a:t>
            </a:r>
          </a:p>
          <a:p>
            <a:pPr lvl="1"/>
            <a:r>
              <a:rPr lang="en-US" dirty="0"/>
              <a:t>Implemented using </a:t>
            </a:r>
            <a:r>
              <a:rPr lang="en-US" i="1" dirty="0">
                <a:solidFill>
                  <a:srgbClr val="FF0000"/>
                </a:solidFill>
              </a:rPr>
              <a:t>ports</a:t>
            </a:r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1103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Role of the Transport Layer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807A28C-A019-ABA5-6CA4-C2693B2143C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00530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38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38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38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03875" grpId="0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4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EWMA Example</a:t>
            </a:r>
          </a:p>
        </p:txBody>
      </p:sp>
      <p:sp>
        <p:nvSpPr>
          <p:cNvPr id="1154051" name="Line 3"/>
          <p:cNvSpPr>
            <a:spLocks noChangeShapeType="1"/>
          </p:cNvSpPr>
          <p:nvPr/>
        </p:nvSpPr>
        <p:spPr bwMode="auto">
          <a:xfrm flipV="1">
            <a:off x="3454400" y="3426884"/>
            <a:ext cx="0" cy="4775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120651" tIns="59267" rIns="120651" bIns="59267"/>
          <a:lstStyle/>
          <a:p>
            <a:pPr algn="r"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srgbClr val="000000"/>
              </a:solidFill>
              <a:latin typeface="Courier New" charset="0"/>
              <a:ea typeface="ＭＳ Ｐゴシック" charset="0"/>
            </a:endParaRPr>
          </a:p>
        </p:txBody>
      </p:sp>
      <p:sp>
        <p:nvSpPr>
          <p:cNvPr id="1154052" name="Line 4"/>
          <p:cNvSpPr>
            <a:spLocks noChangeShapeType="1"/>
          </p:cNvSpPr>
          <p:nvPr/>
        </p:nvSpPr>
        <p:spPr bwMode="auto">
          <a:xfrm>
            <a:off x="3454400" y="8202084"/>
            <a:ext cx="89408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120651" tIns="59267" rIns="120651" bIns="59267"/>
          <a:lstStyle/>
          <a:p>
            <a:pPr algn="r"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srgbClr val="000000"/>
              </a:solidFill>
              <a:latin typeface="Courier New" charset="0"/>
              <a:ea typeface="ＭＳ Ｐゴシック" charset="0"/>
            </a:endParaRPr>
          </a:p>
        </p:txBody>
      </p:sp>
      <p:sp>
        <p:nvSpPr>
          <p:cNvPr id="1154053" name="Line 5"/>
          <p:cNvSpPr>
            <a:spLocks noChangeShapeType="1"/>
          </p:cNvSpPr>
          <p:nvPr/>
        </p:nvSpPr>
        <p:spPr bwMode="auto">
          <a:xfrm>
            <a:off x="3454400" y="4138084"/>
            <a:ext cx="8331200" cy="0"/>
          </a:xfrm>
          <a:prstGeom prst="line">
            <a:avLst/>
          </a:prstGeom>
          <a:noFill/>
          <a:ln w="50800">
            <a:solidFill>
              <a:srgbClr val="00FF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120651" tIns="59267" rIns="120651" bIns="59267"/>
          <a:lstStyle/>
          <a:p>
            <a:pPr algn="r"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srgbClr val="000000"/>
              </a:solidFill>
              <a:latin typeface="Courier New" charset="0"/>
              <a:ea typeface="ＭＳ Ｐゴシック" charset="0"/>
            </a:endParaRPr>
          </a:p>
        </p:txBody>
      </p:sp>
      <p:sp>
        <p:nvSpPr>
          <p:cNvPr id="1154054" name="Text Box 6"/>
          <p:cNvSpPr txBox="1">
            <a:spLocks noChangeArrowheads="1"/>
          </p:cNvSpPr>
          <p:nvPr/>
        </p:nvSpPr>
        <p:spPr bwMode="auto">
          <a:xfrm>
            <a:off x="2638232" y="3884084"/>
            <a:ext cx="796695" cy="4890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2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120651" tIns="59267" rIns="120651" bIns="59267">
            <a:spAutoFit/>
          </a:bodyPr>
          <a:lstStyle/>
          <a:p>
            <a:pPr algn="r" defTabSz="1219170" rtl="0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kern="1200" dirty="0">
                <a:solidFill>
                  <a:srgbClr val="00CC00"/>
                </a:solidFill>
                <a:latin typeface="Courier New" charset="0"/>
                <a:ea typeface="ＭＳ Ｐゴシック" charset="0"/>
              </a:rPr>
              <a:t>RTT</a:t>
            </a:r>
          </a:p>
        </p:txBody>
      </p:sp>
      <p:sp>
        <p:nvSpPr>
          <p:cNvPr id="1154055" name="Text Box 7"/>
          <p:cNvSpPr txBox="1">
            <a:spLocks noChangeArrowheads="1"/>
          </p:cNvSpPr>
          <p:nvPr/>
        </p:nvSpPr>
        <p:spPr bwMode="auto">
          <a:xfrm>
            <a:off x="11602544" y="8252884"/>
            <a:ext cx="981040" cy="4890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2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120651" tIns="59267" rIns="120651" bIns="59267">
            <a:spAutoFit/>
          </a:bodyPr>
          <a:lstStyle/>
          <a:p>
            <a:pPr algn="r" defTabSz="1219170" rtl="0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kern="1200">
                <a:solidFill>
                  <a:srgbClr val="000000"/>
                </a:solidFill>
                <a:latin typeface="Courier New" charset="0"/>
                <a:ea typeface="ＭＳ Ｐゴシック" charset="0"/>
              </a:rPr>
              <a:t>time</a:t>
            </a:r>
          </a:p>
        </p:txBody>
      </p:sp>
      <p:grpSp>
        <p:nvGrpSpPr>
          <p:cNvPr id="1154105" name="Group 57"/>
          <p:cNvGrpSpPr>
            <a:grpSpLocks/>
          </p:cNvGrpSpPr>
          <p:nvPr/>
        </p:nvGrpSpPr>
        <p:grpSpPr bwMode="auto">
          <a:xfrm>
            <a:off x="3962400" y="4138084"/>
            <a:ext cx="4064000" cy="4165600"/>
            <a:chOff x="912" y="1811"/>
            <a:chExt cx="1920" cy="1968"/>
          </a:xfrm>
        </p:grpSpPr>
        <p:sp>
          <p:nvSpPr>
            <p:cNvPr id="1154066" name="Line 18"/>
            <p:cNvSpPr>
              <a:spLocks noChangeShapeType="1"/>
            </p:cNvSpPr>
            <p:nvPr/>
          </p:nvSpPr>
          <p:spPr bwMode="auto">
            <a:xfrm>
              <a:off x="912" y="1811"/>
              <a:ext cx="0" cy="196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120651" tIns="59267" rIns="120651" bIns="59267"/>
            <a:lstStyle/>
            <a:p>
              <a:pPr algn="r" defTabSz="1219170" rtl="0" fontAlgn="base">
                <a:spcBef>
                  <a:spcPct val="0"/>
                </a:spcBef>
                <a:spcAft>
                  <a:spcPct val="0"/>
                </a:spcAft>
              </a:pPr>
              <a:endParaRPr lang="en-US" sz="2667" b="1" kern="1200">
                <a:solidFill>
                  <a:srgbClr val="000000"/>
                </a:solidFill>
                <a:latin typeface="Courier New" charset="0"/>
                <a:ea typeface="ＭＳ Ｐゴシック" charset="0"/>
              </a:endParaRPr>
            </a:p>
          </p:txBody>
        </p:sp>
        <p:sp>
          <p:nvSpPr>
            <p:cNvPr id="1154067" name="Line 19"/>
            <p:cNvSpPr>
              <a:spLocks noChangeShapeType="1"/>
            </p:cNvSpPr>
            <p:nvPr/>
          </p:nvSpPr>
          <p:spPr bwMode="auto">
            <a:xfrm>
              <a:off x="1152" y="1811"/>
              <a:ext cx="0" cy="196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120651" tIns="59267" rIns="120651" bIns="59267"/>
            <a:lstStyle/>
            <a:p>
              <a:pPr algn="r" defTabSz="1219170" rtl="0" fontAlgn="base">
                <a:spcBef>
                  <a:spcPct val="0"/>
                </a:spcBef>
                <a:spcAft>
                  <a:spcPct val="0"/>
                </a:spcAft>
              </a:pPr>
              <a:endParaRPr lang="en-US" sz="2667" b="1" kern="1200">
                <a:solidFill>
                  <a:srgbClr val="000000"/>
                </a:solidFill>
                <a:latin typeface="Courier New" charset="0"/>
                <a:ea typeface="ＭＳ Ｐゴシック" charset="0"/>
              </a:endParaRPr>
            </a:p>
          </p:txBody>
        </p:sp>
        <p:sp>
          <p:nvSpPr>
            <p:cNvPr id="1154068" name="Line 20"/>
            <p:cNvSpPr>
              <a:spLocks noChangeShapeType="1"/>
            </p:cNvSpPr>
            <p:nvPr/>
          </p:nvSpPr>
          <p:spPr bwMode="auto">
            <a:xfrm>
              <a:off x="1392" y="1811"/>
              <a:ext cx="0" cy="196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120651" tIns="59267" rIns="120651" bIns="59267"/>
            <a:lstStyle/>
            <a:p>
              <a:pPr algn="r" defTabSz="1219170" rtl="0" fontAlgn="base">
                <a:spcBef>
                  <a:spcPct val="0"/>
                </a:spcBef>
                <a:spcAft>
                  <a:spcPct val="0"/>
                </a:spcAft>
              </a:pPr>
              <a:endParaRPr lang="en-US" sz="2667" b="1" kern="1200">
                <a:solidFill>
                  <a:srgbClr val="000000"/>
                </a:solidFill>
                <a:latin typeface="Courier New" charset="0"/>
                <a:ea typeface="ＭＳ Ｐゴシック" charset="0"/>
              </a:endParaRPr>
            </a:p>
          </p:txBody>
        </p:sp>
        <p:sp>
          <p:nvSpPr>
            <p:cNvPr id="1154069" name="Line 21"/>
            <p:cNvSpPr>
              <a:spLocks noChangeShapeType="1"/>
            </p:cNvSpPr>
            <p:nvPr/>
          </p:nvSpPr>
          <p:spPr bwMode="auto">
            <a:xfrm>
              <a:off x="1632" y="1811"/>
              <a:ext cx="0" cy="196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120651" tIns="59267" rIns="120651" bIns="59267"/>
            <a:lstStyle/>
            <a:p>
              <a:pPr algn="r" defTabSz="1219170" rtl="0" fontAlgn="base">
                <a:spcBef>
                  <a:spcPct val="0"/>
                </a:spcBef>
                <a:spcAft>
                  <a:spcPct val="0"/>
                </a:spcAft>
              </a:pPr>
              <a:endParaRPr lang="en-US" sz="2667" b="1" kern="1200">
                <a:solidFill>
                  <a:srgbClr val="000000"/>
                </a:solidFill>
                <a:latin typeface="Courier New" charset="0"/>
                <a:ea typeface="ＭＳ Ｐゴシック" charset="0"/>
              </a:endParaRPr>
            </a:p>
          </p:txBody>
        </p:sp>
        <p:sp>
          <p:nvSpPr>
            <p:cNvPr id="1154070" name="Line 22"/>
            <p:cNvSpPr>
              <a:spLocks noChangeShapeType="1"/>
            </p:cNvSpPr>
            <p:nvPr/>
          </p:nvSpPr>
          <p:spPr bwMode="auto">
            <a:xfrm>
              <a:off x="1872" y="1811"/>
              <a:ext cx="0" cy="196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120651" tIns="59267" rIns="120651" bIns="59267"/>
            <a:lstStyle/>
            <a:p>
              <a:pPr algn="r" defTabSz="1219170" rtl="0" fontAlgn="base">
                <a:spcBef>
                  <a:spcPct val="0"/>
                </a:spcBef>
                <a:spcAft>
                  <a:spcPct val="0"/>
                </a:spcAft>
              </a:pPr>
              <a:endParaRPr lang="en-US" sz="2667" b="1" kern="1200">
                <a:solidFill>
                  <a:srgbClr val="000000"/>
                </a:solidFill>
                <a:latin typeface="Courier New" charset="0"/>
                <a:ea typeface="ＭＳ Ｐゴシック" charset="0"/>
              </a:endParaRPr>
            </a:p>
          </p:txBody>
        </p:sp>
        <p:sp>
          <p:nvSpPr>
            <p:cNvPr id="1154071" name="Line 23"/>
            <p:cNvSpPr>
              <a:spLocks noChangeShapeType="1"/>
            </p:cNvSpPr>
            <p:nvPr/>
          </p:nvSpPr>
          <p:spPr bwMode="auto">
            <a:xfrm>
              <a:off x="2112" y="1811"/>
              <a:ext cx="0" cy="196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120651" tIns="59267" rIns="120651" bIns="59267"/>
            <a:lstStyle/>
            <a:p>
              <a:pPr algn="r" defTabSz="1219170" rtl="0" fontAlgn="base">
                <a:spcBef>
                  <a:spcPct val="0"/>
                </a:spcBef>
                <a:spcAft>
                  <a:spcPct val="0"/>
                </a:spcAft>
              </a:pPr>
              <a:endParaRPr lang="en-US" sz="2667" b="1" kern="1200">
                <a:solidFill>
                  <a:srgbClr val="000000"/>
                </a:solidFill>
                <a:latin typeface="Courier New" charset="0"/>
                <a:ea typeface="ＭＳ Ｐゴシック" charset="0"/>
              </a:endParaRPr>
            </a:p>
          </p:txBody>
        </p:sp>
        <p:sp>
          <p:nvSpPr>
            <p:cNvPr id="1154072" name="Line 24"/>
            <p:cNvSpPr>
              <a:spLocks noChangeShapeType="1"/>
            </p:cNvSpPr>
            <p:nvPr/>
          </p:nvSpPr>
          <p:spPr bwMode="auto">
            <a:xfrm>
              <a:off x="2352" y="1811"/>
              <a:ext cx="0" cy="196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120651" tIns="59267" rIns="120651" bIns="59267"/>
            <a:lstStyle/>
            <a:p>
              <a:pPr algn="r" defTabSz="1219170" rtl="0" fontAlgn="base">
                <a:spcBef>
                  <a:spcPct val="0"/>
                </a:spcBef>
                <a:spcAft>
                  <a:spcPct val="0"/>
                </a:spcAft>
              </a:pPr>
              <a:endParaRPr lang="en-US" sz="2667" b="1" kern="1200">
                <a:solidFill>
                  <a:srgbClr val="000000"/>
                </a:solidFill>
                <a:latin typeface="Courier New" charset="0"/>
                <a:ea typeface="ＭＳ Ｐゴシック" charset="0"/>
              </a:endParaRPr>
            </a:p>
          </p:txBody>
        </p:sp>
        <p:sp>
          <p:nvSpPr>
            <p:cNvPr id="1154073" name="Line 25"/>
            <p:cNvSpPr>
              <a:spLocks noChangeShapeType="1"/>
            </p:cNvSpPr>
            <p:nvPr/>
          </p:nvSpPr>
          <p:spPr bwMode="auto">
            <a:xfrm>
              <a:off x="2592" y="1811"/>
              <a:ext cx="0" cy="196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120651" tIns="59267" rIns="120651" bIns="59267"/>
            <a:lstStyle/>
            <a:p>
              <a:pPr algn="r" defTabSz="1219170" rtl="0" fontAlgn="base">
                <a:spcBef>
                  <a:spcPct val="0"/>
                </a:spcBef>
                <a:spcAft>
                  <a:spcPct val="0"/>
                </a:spcAft>
              </a:pPr>
              <a:endParaRPr lang="en-US" sz="2667" b="1" kern="1200">
                <a:solidFill>
                  <a:srgbClr val="000000"/>
                </a:solidFill>
                <a:latin typeface="Courier New" charset="0"/>
                <a:ea typeface="ＭＳ Ｐゴシック" charset="0"/>
              </a:endParaRPr>
            </a:p>
          </p:txBody>
        </p:sp>
        <p:sp>
          <p:nvSpPr>
            <p:cNvPr id="1154074" name="Line 26"/>
            <p:cNvSpPr>
              <a:spLocks noChangeShapeType="1"/>
            </p:cNvSpPr>
            <p:nvPr/>
          </p:nvSpPr>
          <p:spPr bwMode="auto">
            <a:xfrm>
              <a:off x="2832" y="1811"/>
              <a:ext cx="0" cy="196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120651" tIns="59267" rIns="120651" bIns="59267"/>
            <a:lstStyle/>
            <a:p>
              <a:pPr algn="r" defTabSz="1219170" rtl="0" fontAlgn="base">
                <a:spcBef>
                  <a:spcPct val="0"/>
                </a:spcBef>
                <a:spcAft>
                  <a:spcPct val="0"/>
                </a:spcAft>
              </a:pPr>
              <a:endParaRPr lang="en-US" sz="2667" b="1" kern="1200">
                <a:solidFill>
                  <a:srgbClr val="000000"/>
                </a:solidFill>
                <a:latin typeface="Courier New" charset="0"/>
                <a:ea typeface="ＭＳ Ｐゴシック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54103" name="Text Box 55"/>
              <p:cNvSpPr txBox="1">
                <a:spLocks noChangeArrowheads="1"/>
              </p:cNvSpPr>
              <p:nvPr/>
            </p:nvSpPr>
            <p:spPr bwMode="auto">
              <a:xfrm>
                <a:off x="4203566" y="1716351"/>
                <a:ext cx="6746401" cy="53012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>
                    <a:solidFill>
                      <a:schemeClr val="bg2"/>
                    </a:solidFill>
                  </a14:hiddenFill>
                </a:ext>
                <a:ext uri="{91240B29-F687-4f45-9708-019B960494DF}">
                  <a14:hiddenLine xmlns="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120651" tIns="59267" rIns="120651" bIns="59267">
                <a:spAutoFit/>
              </a:bodyPr>
              <a:lstStyle/>
              <a:p>
                <a:pPr algn="r" defTabSz="1219170" rtl="0" fontAlgn="base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67" b="0" i="1" kern="1200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ＭＳ Ｐゴシック" charset="0"/>
                        </a:rPr>
                        <m:t>𝑠</m:t>
                      </m:r>
                      <m:r>
                        <a:rPr lang="en-US" sz="2667" i="1" kern="1200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ＭＳ Ｐゴシック" charset="0"/>
                        </a:rPr>
                        <m:t>𝑅𝑇𝑇</m:t>
                      </m:r>
                      <m:r>
                        <a:rPr lang="en-US" sz="2667" i="1" kern="1200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ＭＳ Ｐゴシック" charset="0"/>
                        </a:rPr>
                        <m:t> = </m:t>
                      </m:r>
                      <m:r>
                        <a:rPr lang="el-GR" sz="2667" i="1" kern="1200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ＭＳ Ｐゴシック" charset="0"/>
                          <a:cs typeface="Arial" charset="0"/>
                        </a:rPr>
                        <m:t>𝛼</m:t>
                      </m:r>
                      <m:r>
                        <a:rPr lang="en-US" sz="2667" b="0" i="1" kern="1200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ＭＳ Ｐゴシック" charset="0"/>
                          <a:cs typeface="Arial" charset="0"/>
                        </a:rPr>
                        <m:t>×</m:t>
                      </m:r>
                      <m:r>
                        <a:rPr lang="en-US" sz="2667" b="0" i="1" kern="1200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ＭＳ Ｐゴシック" charset="0"/>
                          <a:cs typeface="Arial" charset="0"/>
                        </a:rPr>
                        <m:t>𝑠𝑅𝑇𝑇</m:t>
                      </m:r>
                      <m:r>
                        <a:rPr lang="en-US" sz="2667" i="1" kern="1200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ＭＳ Ｐゴシック" charset="0"/>
                          <a:cs typeface="Arial" charset="0"/>
                        </a:rPr>
                        <m:t> </m:t>
                      </m:r>
                      <m:r>
                        <a:rPr lang="en-US" sz="2667" i="1" kern="1200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ＭＳ Ｐゴシック" charset="0"/>
                          <a:cs typeface="Arial" charset="0"/>
                        </a:rPr>
                        <m:t>+ </m:t>
                      </m:r>
                      <m:d>
                        <m:dPr>
                          <m:ctrlPr>
                            <a:rPr lang="en-US" sz="2667" i="1" kern="1200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ＭＳ Ｐゴシック" charset="0"/>
                              <a:cs typeface="Arial" charset="0"/>
                            </a:rPr>
                          </m:ctrlPr>
                        </m:dPr>
                        <m:e>
                          <m:r>
                            <a:rPr lang="en-US" sz="2667" i="1" kern="1200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ＭＳ Ｐゴシック" charset="0"/>
                              <a:cs typeface="Arial" charset="0"/>
                            </a:rPr>
                            <m:t>1 – </m:t>
                          </m:r>
                          <m:r>
                            <a:rPr lang="el-GR" sz="2667" i="1" kern="1200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ＭＳ Ｐゴシック" charset="0"/>
                              <a:cs typeface="Arial" charset="0"/>
                            </a:rPr>
                            <m:t>𝛼</m:t>
                          </m:r>
                        </m:e>
                      </m:d>
                      <m:r>
                        <a:rPr lang="en-US" sz="2667" b="0" i="1" kern="1200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ＭＳ Ｐゴシック" charset="0"/>
                          <a:cs typeface="Arial" charset="0"/>
                        </a:rPr>
                        <m:t>×</m:t>
                      </m:r>
                      <m:r>
                        <a:rPr lang="en-US" sz="2667" i="1" kern="12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ＭＳ Ｐゴシック" charset="0"/>
                        </a:rPr>
                        <m:t>𝑠𝑎𝑚𝑝𝑙</m:t>
                      </m:r>
                      <m:sSub>
                        <m:sSubPr>
                          <m:ctrlPr>
                            <a:rPr lang="en-US" sz="2667" i="1" kern="12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ＭＳ Ｐゴシック" charset="0"/>
                            </a:rPr>
                          </m:ctrlPr>
                        </m:sSubPr>
                        <m:e>
                          <m:r>
                            <a:rPr lang="en-US" sz="2667" i="1" kern="12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ＭＳ Ｐゴシック" charset="0"/>
                            </a:rPr>
                            <m:t>𝑒</m:t>
                          </m:r>
                        </m:e>
                        <m:sub>
                          <m:r>
                            <a:rPr lang="en-US" sz="2667" i="1" kern="12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ＭＳ Ｐゴシック" charset="0"/>
                            </a:rPr>
                            <m:t>𝑅𝑇𝑇</m:t>
                          </m:r>
                        </m:sub>
                      </m:sSub>
                    </m:oMath>
                  </m:oMathPara>
                </a14:m>
                <a:endParaRPr lang="en-US" sz="2667" kern="1200" dirty="0">
                  <a:solidFill>
                    <a:srgbClr val="000000"/>
                  </a:solidFill>
                  <a:latin typeface="Arial"/>
                  <a:ea typeface="ＭＳ Ｐゴシック" charset="0"/>
                </a:endParaRPr>
              </a:p>
            </p:txBody>
          </p:sp>
        </mc:Choice>
        <mc:Fallback xmlns="">
          <p:sp>
            <p:nvSpPr>
              <p:cNvPr id="1154103" name="Text Box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203566" y="1716351"/>
                <a:ext cx="6746401" cy="53012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bg2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54104" name="Text Box 56"/>
              <p:cNvSpPr txBox="1">
                <a:spLocks noChangeArrowheads="1"/>
              </p:cNvSpPr>
              <p:nvPr/>
            </p:nvSpPr>
            <p:spPr bwMode="auto">
              <a:xfrm>
                <a:off x="4211409" y="2457451"/>
                <a:ext cx="6803724" cy="53012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>
                    <a:solidFill>
                      <a:schemeClr val="bg2"/>
                    </a:solidFill>
                  </a14:hiddenFill>
                </a:ext>
                <a:ext uri="{91240B29-F687-4f45-9708-019B960494DF}">
                  <a14:hiddenLine xmlns="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120651" tIns="59267" rIns="120651" bIns="59267">
                <a:spAutoFit/>
              </a:bodyPr>
              <a:lstStyle/>
              <a:p>
                <a:pPr algn="r" defTabSz="1219170" rtl="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667" kern="1200" dirty="0">
                    <a:solidFill>
                      <a:srgbClr val="000000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Assume RTT is constant </a:t>
                </a:r>
                <a:r>
                  <a:rPr lang="en-US" sz="2667" kern="1200" dirty="0">
                    <a:solidFill>
                      <a:srgbClr val="000000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  <a:sym typeface="Wingdings" charset="0"/>
                  </a:rPr>
                  <a:t>  </a:t>
                </a:r>
                <a14:m>
                  <m:oMath xmlns:m="http://schemas.openxmlformats.org/officeDocument/2006/math">
                    <m:r>
                      <a:rPr lang="en-US" sz="2667" i="1" kern="12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ＭＳ Ｐゴシック" charset="0"/>
                      </a:rPr>
                      <m:t>𝑠𝑎𝑚𝑝𝑙</m:t>
                    </m:r>
                    <m:sSub>
                      <m:sSubPr>
                        <m:ctrlPr>
                          <a:rPr lang="en-US" sz="2667" i="1" kern="12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ＭＳ Ｐゴシック" charset="0"/>
                          </a:rPr>
                        </m:ctrlPr>
                      </m:sSubPr>
                      <m:e>
                        <m:r>
                          <a:rPr lang="en-US" sz="2667" i="1" kern="12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ＭＳ Ｐゴシック" charset="0"/>
                          </a:rPr>
                          <m:t>𝑒</m:t>
                        </m:r>
                      </m:e>
                      <m:sub>
                        <m:r>
                          <a:rPr lang="en-US" sz="2667" i="1" kern="12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ＭＳ Ｐゴシック" charset="0"/>
                          </a:rPr>
                          <m:t>𝑅𝑇𝑇</m:t>
                        </m:r>
                      </m:sub>
                    </m:sSub>
                    <m:r>
                      <a:rPr lang="en-US" sz="2667" i="1" kern="120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ＭＳ Ｐゴシック" charset="0"/>
                        <a:sym typeface="Wingdings" charset="0"/>
                      </a:rPr>
                      <m:t>= </m:t>
                    </m:r>
                    <m:r>
                      <a:rPr lang="en-US" sz="2667" i="1" kern="120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ＭＳ Ｐゴシック" charset="0"/>
                        <a:sym typeface="Wingdings" charset="0"/>
                      </a:rPr>
                      <m:t>𝑅𝑇𝑇</m:t>
                    </m:r>
                  </m:oMath>
                </a14:m>
                <a:endParaRPr lang="en-US" sz="2667" kern="1200" dirty="0"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154104" name="Text Box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211409" y="2457451"/>
                <a:ext cx="6803724" cy="530125"/>
              </a:xfrm>
              <a:prstGeom prst="rect">
                <a:avLst/>
              </a:prstGeom>
              <a:blipFill>
                <a:blip r:embed="rId3"/>
                <a:stretch>
                  <a:fillRect l="-358" t="-10345" b="-27586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bg2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54110" name="Line 62"/>
          <p:cNvSpPr>
            <a:spLocks noChangeShapeType="1"/>
          </p:cNvSpPr>
          <p:nvPr/>
        </p:nvSpPr>
        <p:spPr bwMode="auto">
          <a:xfrm>
            <a:off x="3962400" y="8128000"/>
            <a:ext cx="0" cy="203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120651" tIns="59267" rIns="120651" bIns="59267"/>
          <a:lstStyle/>
          <a:p>
            <a:pPr algn="r"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srgbClr val="000000"/>
              </a:solidFill>
              <a:latin typeface="Courier New" charset="0"/>
              <a:ea typeface="ＭＳ Ｐゴシック" charset="0"/>
            </a:endParaRPr>
          </a:p>
        </p:txBody>
      </p:sp>
      <p:sp>
        <p:nvSpPr>
          <p:cNvPr id="1154111" name="Line 63"/>
          <p:cNvSpPr>
            <a:spLocks noChangeShapeType="1"/>
          </p:cNvSpPr>
          <p:nvPr/>
        </p:nvSpPr>
        <p:spPr bwMode="auto">
          <a:xfrm>
            <a:off x="4470400" y="8128000"/>
            <a:ext cx="0" cy="203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120651" tIns="59267" rIns="120651" bIns="59267"/>
          <a:lstStyle/>
          <a:p>
            <a:pPr algn="r"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srgbClr val="000000"/>
              </a:solidFill>
              <a:latin typeface="Courier New" charset="0"/>
              <a:ea typeface="ＭＳ Ｐゴシック" charset="0"/>
            </a:endParaRPr>
          </a:p>
        </p:txBody>
      </p:sp>
      <p:sp>
        <p:nvSpPr>
          <p:cNvPr id="1154112" name="Line 64"/>
          <p:cNvSpPr>
            <a:spLocks noChangeShapeType="1"/>
          </p:cNvSpPr>
          <p:nvPr/>
        </p:nvSpPr>
        <p:spPr bwMode="auto">
          <a:xfrm>
            <a:off x="4978400" y="8128000"/>
            <a:ext cx="0" cy="203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120651" tIns="59267" rIns="120651" bIns="59267"/>
          <a:lstStyle/>
          <a:p>
            <a:pPr algn="r"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srgbClr val="000000"/>
              </a:solidFill>
              <a:latin typeface="Courier New" charset="0"/>
              <a:ea typeface="ＭＳ Ｐゴシック" charset="0"/>
            </a:endParaRPr>
          </a:p>
        </p:txBody>
      </p:sp>
      <p:sp>
        <p:nvSpPr>
          <p:cNvPr id="1154113" name="Line 65"/>
          <p:cNvSpPr>
            <a:spLocks noChangeShapeType="1"/>
          </p:cNvSpPr>
          <p:nvPr/>
        </p:nvSpPr>
        <p:spPr bwMode="auto">
          <a:xfrm>
            <a:off x="5486400" y="8128000"/>
            <a:ext cx="0" cy="203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120651" tIns="59267" rIns="120651" bIns="59267"/>
          <a:lstStyle/>
          <a:p>
            <a:pPr algn="r"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srgbClr val="000000"/>
              </a:solidFill>
              <a:latin typeface="Courier New" charset="0"/>
              <a:ea typeface="ＭＳ Ｐゴシック" charset="0"/>
            </a:endParaRPr>
          </a:p>
        </p:txBody>
      </p:sp>
      <p:sp>
        <p:nvSpPr>
          <p:cNvPr id="1154114" name="Line 66"/>
          <p:cNvSpPr>
            <a:spLocks noChangeShapeType="1"/>
          </p:cNvSpPr>
          <p:nvPr/>
        </p:nvSpPr>
        <p:spPr bwMode="auto">
          <a:xfrm>
            <a:off x="6502400" y="8128000"/>
            <a:ext cx="0" cy="203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120651" tIns="59267" rIns="120651" bIns="59267"/>
          <a:lstStyle/>
          <a:p>
            <a:pPr algn="r"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srgbClr val="000000"/>
              </a:solidFill>
              <a:latin typeface="Courier New" charset="0"/>
              <a:ea typeface="ＭＳ Ｐゴシック" charset="0"/>
            </a:endParaRPr>
          </a:p>
        </p:txBody>
      </p:sp>
      <p:sp>
        <p:nvSpPr>
          <p:cNvPr id="1154115" name="Line 67"/>
          <p:cNvSpPr>
            <a:spLocks noChangeShapeType="1"/>
          </p:cNvSpPr>
          <p:nvPr/>
        </p:nvSpPr>
        <p:spPr bwMode="auto">
          <a:xfrm>
            <a:off x="5994400" y="8128000"/>
            <a:ext cx="0" cy="203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120651" tIns="59267" rIns="120651" bIns="59267"/>
          <a:lstStyle/>
          <a:p>
            <a:pPr algn="r"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srgbClr val="000000"/>
              </a:solidFill>
              <a:latin typeface="Courier New" charset="0"/>
              <a:ea typeface="ＭＳ Ｐゴシック" charset="0"/>
            </a:endParaRPr>
          </a:p>
        </p:txBody>
      </p:sp>
      <p:sp>
        <p:nvSpPr>
          <p:cNvPr id="1154116" name="Line 68"/>
          <p:cNvSpPr>
            <a:spLocks noChangeShapeType="1"/>
          </p:cNvSpPr>
          <p:nvPr/>
        </p:nvSpPr>
        <p:spPr bwMode="auto">
          <a:xfrm>
            <a:off x="7010400" y="8128000"/>
            <a:ext cx="0" cy="203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120651" tIns="59267" rIns="120651" bIns="59267"/>
          <a:lstStyle/>
          <a:p>
            <a:pPr algn="r"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srgbClr val="000000"/>
              </a:solidFill>
              <a:latin typeface="Courier New" charset="0"/>
              <a:ea typeface="ＭＳ Ｐゴシック" charset="0"/>
            </a:endParaRPr>
          </a:p>
        </p:txBody>
      </p:sp>
      <p:sp>
        <p:nvSpPr>
          <p:cNvPr id="1154117" name="Line 69"/>
          <p:cNvSpPr>
            <a:spLocks noChangeShapeType="1"/>
          </p:cNvSpPr>
          <p:nvPr/>
        </p:nvSpPr>
        <p:spPr bwMode="auto">
          <a:xfrm>
            <a:off x="7518400" y="8128000"/>
            <a:ext cx="0" cy="203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120651" tIns="59267" rIns="120651" bIns="59267"/>
          <a:lstStyle/>
          <a:p>
            <a:pPr algn="r"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srgbClr val="000000"/>
              </a:solidFill>
              <a:latin typeface="Courier New" charset="0"/>
              <a:ea typeface="ＭＳ Ｐゴシック" charset="0"/>
            </a:endParaRPr>
          </a:p>
        </p:txBody>
      </p:sp>
      <p:sp>
        <p:nvSpPr>
          <p:cNvPr id="1154118" name="Line 70"/>
          <p:cNvSpPr>
            <a:spLocks noChangeShapeType="1"/>
          </p:cNvSpPr>
          <p:nvPr/>
        </p:nvSpPr>
        <p:spPr bwMode="auto">
          <a:xfrm>
            <a:off x="8026400" y="8128000"/>
            <a:ext cx="0" cy="203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120651" tIns="59267" rIns="120651" bIns="59267"/>
          <a:lstStyle/>
          <a:p>
            <a:pPr algn="r"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srgbClr val="000000"/>
              </a:solidFill>
              <a:latin typeface="Courier New" charset="0"/>
              <a:ea typeface="ＭＳ Ｐゴシック" charset="0"/>
            </a:endParaRPr>
          </a:p>
        </p:txBody>
      </p:sp>
      <p:sp>
        <p:nvSpPr>
          <p:cNvPr id="1154119" name="Text Box 71"/>
          <p:cNvSpPr txBox="1">
            <a:spLocks noChangeArrowheads="1"/>
          </p:cNvSpPr>
          <p:nvPr/>
        </p:nvSpPr>
        <p:spPr bwMode="auto">
          <a:xfrm>
            <a:off x="3193941" y="8229600"/>
            <a:ext cx="448843" cy="530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2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120651" tIns="59267" rIns="120651" bIns="59267">
            <a:spAutoFit/>
          </a:bodyPr>
          <a:lstStyle/>
          <a:p>
            <a:pPr algn="r" defTabSz="1219170" rtl="0" fontAlgn="base">
              <a:spcBef>
                <a:spcPct val="0"/>
              </a:spcBef>
              <a:spcAft>
                <a:spcPct val="0"/>
              </a:spcAft>
            </a:pPr>
            <a:r>
              <a:rPr lang="en-US" sz="2667" b="1" kern="1200">
                <a:solidFill>
                  <a:srgbClr val="000000"/>
                </a:solidFill>
                <a:latin typeface="Courier New" charset="0"/>
                <a:ea typeface="ＭＳ Ｐゴシック" charset="0"/>
              </a:rPr>
              <a:t>0</a:t>
            </a:r>
          </a:p>
        </p:txBody>
      </p:sp>
      <p:sp>
        <p:nvSpPr>
          <p:cNvPr id="1154120" name="Text Box 72"/>
          <p:cNvSpPr txBox="1">
            <a:spLocks noChangeArrowheads="1"/>
          </p:cNvSpPr>
          <p:nvPr/>
        </p:nvSpPr>
        <p:spPr bwMode="auto">
          <a:xfrm>
            <a:off x="3716757" y="8229600"/>
            <a:ext cx="448843" cy="530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2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120651" tIns="59267" rIns="120651" bIns="59267">
            <a:spAutoFit/>
          </a:bodyPr>
          <a:lstStyle/>
          <a:p>
            <a:pPr algn="r" defTabSz="1219170" rtl="0" fontAlgn="base">
              <a:spcBef>
                <a:spcPct val="0"/>
              </a:spcBef>
              <a:spcAft>
                <a:spcPct val="0"/>
              </a:spcAft>
            </a:pPr>
            <a:r>
              <a:rPr lang="en-US" sz="2667" b="1" kern="1200">
                <a:solidFill>
                  <a:srgbClr val="000000"/>
                </a:solidFill>
                <a:latin typeface="Courier New" charset="0"/>
                <a:ea typeface="ＭＳ Ｐゴシック" charset="0"/>
              </a:rPr>
              <a:t>1</a:t>
            </a:r>
          </a:p>
        </p:txBody>
      </p:sp>
      <p:sp>
        <p:nvSpPr>
          <p:cNvPr id="1154121" name="Text Box 73"/>
          <p:cNvSpPr txBox="1">
            <a:spLocks noChangeArrowheads="1"/>
          </p:cNvSpPr>
          <p:nvPr/>
        </p:nvSpPr>
        <p:spPr bwMode="auto">
          <a:xfrm>
            <a:off x="4224757" y="8229600"/>
            <a:ext cx="448843" cy="530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2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120651" tIns="59267" rIns="120651" bIns="59267">
            <a:spAutoFit/>
          </a:bodyPr>
          <a:lstStyle/>
          <a:p>
            <a:pPr algn="r" defTabSz="1219170" rtl="0" fontAlgn="base">
              <a:spcBef>
                <a:spcPct val="0"/>
              </a:spcBef>
              <a:spcAft>
                <a:spcPct val="0"/>
              </a:spcAft>
            </a:pPr>
            <a:r>
              <a:rPr lang="en-US" sz="2667" b="1" kern="1200">
                <a:solidFill>
                  <a:srgbClr val="000000"/>
                </a:solidFill>
                <a:latin typeface="Courier New" charset="0"/>
                <a:ea typeface="ＭＳ Ｐゴシック" charset="0"/>
              </a:rPr>
              <a:t>2</a:t>
            </a:r>
          </a:p>
        </p:txBody>
      </p:sp>
      <p:sp>
        <p:nvSpPr>
          <p:cNvPr id="1154122" name="Text Box 74"/>
          <p:cNvSpPr txBox="1">
            <a:spLocks noChangeArrowheads="1"/>
          </p:cNvSpPr>
          <p:nvPr/>
        </p:nvSpPr>
        <p:spPr bwMode="auto">
          <a:xfrm>
            <a:off x="4732757" y="8229600"/>
            <a:ext cx="448843" cy="530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2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120651" tIns="59267" rIns="120651" bIns="59267">
            <a:spAutoFit/>
          </a:bodyPr>
          <a:lstStyle/>
          <a:p>
            <a:pPr algn="r" defTabSz="1219170" rtl="0" fontAlgn="base">
              <a:spcBef>
                <a:spcPct val="0"/>
              </a:spcBef>
              <a:spcAft>
                <a:spcPct val="0"/>
              </a:spcAft>
            </a:pPr>
            <a:r>
              <a:rPr lang="en-US" sz="2667" b="1" kern="1200">
                <a:solidFill>
                  <a:srgbClr val="000000"/>
                </a:solidFill>
                <a:latin typeface="Courier New" charset="0"/>
                <a:ea typeface="ＭＳ Ｐゴシック" charset="0"/>
              </a:rPr>
              <a:t>3</a:t>
            </a:r>
          </a:p>
        </p:txBody>
      </p:sp>
      <p:sp>
        <p:nvSpPr>
          <p:cNvPr id="1154123" name="Text Box 75"/>
          <p:cNvSpPr txBox="1">
            <a:spLocks noChangeArrowheads="1"/>
          </p:cNvSpPr>
          <p:nvPr/>
        </p:nvSpPr>
        <p:spPr bwMode="auto">
          <a:xfrm>
            <a:off x="5225941" y="8229600"/>
            <a:ext cx="448843" cy="530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2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120651" tIns="59267" rIns="120651" bIns="59267">
            <a:spAutoFit/>
          </a:bodyPr>
          <a:lstStyle/>
          <a:p>
            <a:pPr algn="r" defTabSz="1219170" rtl="0" fontAlgn="base">
              <a:spcBef>
                <a:spcPct val="0"/>
              </a:spcBef>
              <a:spcAft>
                <a:spcPct val="0"/>
              </a:spcAft>
            </a:pPr>
            <a:r>
              <a:rPr lang="en-US" sz="2667" b="1" kern="1200">
                <a:solidFill>
                  <a:srgbClr val="000000"/>
                </a:solidFill>
                <a:latin typeface="Courier New" charset="0"/>
                <a:ea typeface="ＭＳ Ｐゴシック" charset="0"/>
              </a:rPr>
              <a:t>4</a:t>
            </a:r>
          </a:p>
        </p:txBody>
      </p:sp>
      <p:sp>
        <p:nvSpPr>
          <p:cNvPr id="1154124" name="Text Box 76"/>
          <p:cNvSpPr txBox="1">
            <a:spLocks noChangeArrowheads="1"/>
          </p:cNvSpPr>
          <p:nvPr/>
        </p:nvSpPr>
        <p:spPr bwMode="auto">
          <a:xfrm>
            <a:off x="5733941" y="8229600"/>
            <a:ext cx="448843" cy="530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2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120651" tIns="59267" rIns="120651" bIns="59267">
            <a:spAutoFit/>
          </a:bodyPr>
          <a:lstStyle/>
          <a:p>
            <a:pPr algn="r" defTabSz="1219170" rtl="0" fontAlgn="base">
              <a:spcBef>
                <a:spcPct val="0"/>
              </a:spcBef>
              <a:spcAft>
                <a:spcPct val="0"/>
              </a:spcAft>
            </a:pPr>
            <a:r>
              <a:rPr lang="en-US" sz="2667" b="1" kern="1200">
                <a:solidFill>
                  <a:srgbClr val="000000"/>
                </a:solidFill>
                <a:latin typeface="Courier New" charset="0"/>
                <a:ea typeface="ＭＳ Ｐゴシック" charset="0"/>
              </a:rPr>
              <a:t>5</a:t>
            </a:r>
          </a:p>
        </p:txBody>
      </p:sp>
      <p:sp>
        <p:nvSpPr>
          <p:cNvPr id="1154125" name="Text Box 77"/>
          <p:cNvSpPr txBox="1">
            <a:spLocks noChangeArrowheads="1"/>
          </p:cNvSpPr>
          <p:nvPr/>
        </p:nvSpPr>
        <p:spPr bwMode="auto">
          <a:xfrm>
            <a:off x="6241941" y="8229600"/>
            <a:ext cx="448843" cy="530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2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120651" tIns="59267" rIns="120651" bIns="59267">
            <a:spAutoFit/>
          </a:bodyPr>
          <a:lstStyle/>
          <a:p>
            <a:pPr algn="r" defTabSz="1219170" rtl="0" fontAlgn="base">
              <a:spcBef>
                <a:spcPct val="0"/>
              </a:spcBef>
              <a:spcAft>
                <a:spcPct val="0"/>
              </a:spcAft>
            </a:pPr>
            <a:r>
              <a:rPr lang="en-US" sz="2667" b="1" kern="1200">
                <a:solidFill>
                  <a:srgbClr val="000000"/>
                </a:solidFill>
                <a:latin typeface="Courier New" charset="0"/>
                <a:ea typeface="ＭＳ Ｐゴシック" charset="0"/>
              </a:rPr>
              <a:t>6</a:t>
            </a:r>
          </a:p>
        </p:txBody>
      </p:sp>
      <p:sp>
        <p:nvSpPr>
          <p:cNvPr id="1154126" name="Text Box 78"/>
          <p:cNvSpPr txBox="1">
            <a:spLocks noChangeArrowheads="1"/>
          </p:cNvSpPr>
          <p:nvPr/>
        </p:nvSpPr>
        <p:spPr bwMode="auto">
          <a:xfrm>
            <a:off x="6749941" y="8229600"/>
            <a:ext cx="448843" cy="530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2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120651" tIns="59267" rIns="120651" bIns="59267">
            <a:spAutoFit/>
          </a:bodyPr>
          <a:lstStyle/>
          <a:p>
            <a:pPr algn="r" defTabSz="1219170" rtl="0" fontAlgn="base">
              <a:spcBef>
                <a:spcPct val="0"/>
              </a:spcBef>
              <a:spcAft>
                <a:spcPct val="0"/>
              </a:spcAft>
            </a:pPr>
            <a:r>
              <a:rPr lang="en-US" sz="2667" b="1" kern="1200">
                <a:solidFill>
                  <a:srgbClr val="000000"/>
                </a:solidFill>
                <a:latin typeface="Courier New" charset="0"/>
                <a:ea typeface="ＭＳ Ｐゴシック" charset="0"/>
              </a:rPr>
              <a:t>7</a:t>
            </a:r>
          </a:p>
        </p:txBody>
      </p:sp>
      <p:sp>
        <p:nvSpPr>
          <p:cNvPr id="1154127" name="Text Box 79"/>
          <p:cNvSpPr txBox="1">
            <a:spLocks noChangeArrowheads="1"/>
          </p:cNvSpPr>
          <p:nvPr/>
        </p:nvSpPr>
        <p:spPr bwMode="auto">
          <a:xfrm>
            <a:off x="7257941" y="8229600"/>
            <a:ext cx="448843" cy="530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2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120651" tIns="59267" rIns="120651" bIns="59267">
            <a:spAutoFit/>
          </a:bodyPr>
          <a:lstStyle/>
          <a:p>
            <a:pPr algn="r" defTabSz="1219170" rtl="0" fontAlgn="base">
              <a:spcBef>
                <a:spcPct val="0"/>
              </a:spcBef>
              <a:spcAft>
                <a:spcPct val="0"/>
              </a:spcAft>
            </a:pPr>
            <a:r>
              <a:rPr lang="en-US" sz="2667" b="1" kern="1200">
                <a:solidFill>
                  <a:srgbClr val="000000"/>
                </a:solidFill>
                <a:latin typeface="Courier New" charset="0"/>
                <a:ea typeface="ＭＳ Ｐゴシック" charset="0"/>
              </a:rPr>
              <a:t>8</a:t>
            </a:r>
          </a:p>
        </p:txBody>
      </p:sp>
      <p:sp>
        <p:nvSpPr>
          <p:cNvPr id="1154128" name="Text Box 80"/>
          <p:cNvSpPr txBox="1">
            <a:spLocks noChangeArrowheads="1"/>
          </p:cNvSpPr>
          <p:nvPr/>
        </p:nvSpPr>
        <p:spPr bwMode="auto">
          <a:xfrm>
            <a:off x="7765941" y="8229600"/>
            <a:ext cx="448843" cy="530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2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120651" tIns="59267" rIns="120651" bIns="59267">
            <a:spAutoFit/>
          </a:bodyPr>
          <a:lstStyle/>
          <a:p>
            <a:pPr algn="r" defTabSz="1219170" rtl="0" fontAlgn="base">
              <a:spcBef>
                <a:spcPct val="0"/>
              </a:spcBef>
              <a:spcAft>
                <a:spcPct val="0"/>
              </a:spcAft>
            </a:pPr>
            <a:r>
              <a:rPr lang="en-US" sz="2667" b="1" kern="1200">
                <a:solidFill>
                  <a:srgbClr val="000000"/>
                </a:solidFill>
                <a:latin typeface="Courier New" charset="0"/>
                <a:ea typeface="ＭＳ Ｐゴシック" charset="0"/>
              </a:rPr>
              <a:t>9</a:t>
            </a:r>
          </a:p>
        </p:txBody>
      </p:sp>
      <p:grpSp>
        <p:nvGrpSpPr>
          <p:cNvPr id="1154148" name="Group 100"/>
          <p:cNvGrpSpPr>
            <a:grpSpLocks/>
          </p:cNvGrpSpPr>
          <p:nvPr/>
        </p:nvGrpSpPr>
        <p:grpSpPr bwMode="auto">
          <a:xfrm>
            <a:off x="3454401" y="4239684"/>
            <a:ext cx="9359900" cy="3962400"/>
            <a:chOff x="672" y="1859"/>
            <a:chExt cx="4422" cy="1872"/>
          </a:xfrm>
        </p:grpSpPr>
        <p:sp>
          <p:nvSpPr>
            <p:cNvPr id="1154149" name="Freeform 101"/>
            <p:cNvSpPr>
              <a:spLocks/>
            </p:cNvSpPr>
            <p:nvPr/>
          </p:nvSpPr>
          <p:spPr bwMode="auto">
            <a:xfrm>
              <a:off x="672" y="1859"/>
              <a:ext cx="3936" cy="1872"/>
            </a:xfrm>
            <a:custGeom>
              <a:avLst/>
              <a:gdLst>
                <a:gd name="T0" fmla="*/ 0 w 3936"/>
                <a:gd name="T1" fmla="*/ 1872 h 1872"/>
                <a:gd name="T2" fmla="*/ 240 w 3936"/>
                <a:gd name="T3" fmla="*/ 1488 h 1872"/>
                <a:gd name="T4" fmla="*/ 480 w 3936"/>
                <a:gd name="T5" fmla="*/ 1200 h 1872"/>
                <a:gd name="T6" fmla="*/ 720 w 3936"/>
                <a:gd name="T7" fmla="*/ 960 h 1872"/>
                <a:gd name="T8" fmla="*/ 960 w 3936"/>
                <a:gd name="T9" fmla="*/ 768 h 1872"/>
                <a:gd name="T10" fmla="*/ 1200 w 3936"/>
                <a:gd name="T11" fmla="*/ 576 h 1872"/>
                <a:gd name="T12" fmla="*/ 1440 w 3936"/>
                <a:gd name="T13" fmla="*/ 432 h 1872"/>
                <a:gd name="T14" fmla="*/ 1728 w 3936"/>
                <a:gd name="T15" fmla="*/ 336 h 1872"/>
                <a:gd name="T16" fmla="*/ 2064 w 3936"/>
                <a:gd name="T17" fmla="*/ 240 h 1872"/>
                <a:gd name="T18" fmla="*/ 2592 w 3936"/>
                <a:gd name="T19" fmla="*/ 144 h 1872"/>
                <a:gd name="T20" fmla="*/ 3360 w 3936"/>
                <a:gd name="T21" fmla="*/ 48 h 1872"/>
                <a:gd name="T22" fmla="*/ 3936 w 3936"/>
                <a:gd name="T23" fmla="*/ 0 h 18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936" h="1872">
                  <a:moveTo>
                    <a:pt x="0" y="1872"/>
                  </a:moveTo>
                  <a:lnTo>
                    <a:pt x="240" y="1488"/>
                  </a:lnTo>
                  <a:lnTo>
                    <a:pt x="480" y="1200"/>
                  </a:lnTo>
                  <a:lnTo>
                    <a:pt x="720" y="960"/>
                  </a:lnTo>
                  <a:lnTo>
                    <a:pt x="960" y="768"/>
                  </a:lnTo>
                  <a:lnTo>
                    <a:pt x="1200" y="576"/>
                  </a:lnTo>
                  <a:lnTo>
                    <a:pt x="1440" y="432"/>
                  </a:lnTo>
                  <a:lnTo>
                    <a:pt x="1728" y="336"/>
                  </a:lnTo>
                  <a:lnTo>
                    <a:pt x="2064" y="240"/>
                  </a:lnTo>
                  <a:lnTo>
                    <a:pt x="2592" y="144"/>
                  </a:lnTo>
                  <a:lnTo>
                    <a:pt x="3360" y="48"/>
                  </a:lnTo>
                  <a:lnTo>
                    <a:pt x="3936" y="0"/>
                  </a:lnTo>
                </a:path>
              </a:pathLst>
            </a:cu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2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120651" tIns="59267" rIns="120651" bIns="59267"/>
            <a:lstStyle/>
            <a:p>
              <a:pPr algn="r" defTabSz="1219170" rtl="0" fontAlgn="base">
                <a:spcBef>
                  <a:spcPct val="0"/>
                </a:spcBef>
                <a:spcAft>
                  <a:spcPct val="0"/>
                </a:spcAft>
              </a:pPr>
              <a:endParaRPr lang="en-US" sz="2667" b="1" kern="1200">
                <a:solidFill>
                  <a:srgbClr val="000000"/>
                </a:solidFill>
                <a:latin typeface="Courier New" charset="0"/>
                <a:ea typeface="ＭＳ Ｐゴシック" charset="0"/>
              </a:endParaRPr>
            </a:p>
          </p:txBody>
        </p:sp>
        <p:sp>
          <p:nvSpPr>
            <p:cNvPr id="1154150" name="Oval 102"/>
            <p:cNvSpPr>
              <a:spLocks noChangeArrowheads="1"/>
            </p:cNvSpPr>
            <p:nvPr/>
          </p:nvSpPr>
          <p:spPr bwMode="auto">
            <a:xfrm>
              <a:off x="864" y="3299"/>
              <a:ext cx="96" cy="9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120651" tIns="59267" rIns="120651" bIns="59267" anchor="ctr"/>
            <a:lstStyle/>
            <a:p>
              <a:pPr algn="r" defTabSz="1219170" rtl="0" fontAlgn="base">
                <a:spcBef>
                  <a:spcPct val="0"/>
                </a:spcBef>
                <a:spcAft>
                  <a:spcPct val="0"/>
                </a:spcAft>
              </a:pPr>
              <a:endParaRPr lang="en-US" sz="2667" b="1" kern="1200">
                <a:solidFill>
                  <a:srgbClr val="000000"/>
                </a:solidFill>
                <a:latin typeface="Courier New" charset="0"/>
                <a:ea typeface="ＭＳ Ｐゴシック" charset="0"/>
              </a:endParaRPr>
            </a:p>
          </p:txBody>
        </p:sp>
        <p:sp>
          <p:nvSpPr>
            <p:cNvPr id="1154151" name="Oval 103"/>
            <p:cNvSpPr>
              <a:spLocks noChangeArrowheads="1"/>
            </p:cNvSpPr>
            <p:nvPr/>
          </p:nvSpPr>
          <p:spPr bwMode="auto">
            <a:xfrm>
              <a:off x="1104" y="3011"/>
              <a:ext cx="96" cy="9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120651" tIns="59267" rIns="120651" bIns="59267" anchor="ctr"/>
            <a:lstStyle/>
            <a:p>
              <a:pPr algn="r" defTabSz="1219170" rtl="0" fontAlgn="base">
                <a:spcBef>
                  <a:spcPct val="0"/>
                </a:spcBef>
                <a:spcAft>
                  <a:spcPct val="0"/>
                </a:spcAft>
              </a:pPr>
              <a:endParaRPr lang="en-US" sz="2667" b="1" kern="1200">
                <a:solidFill>
                  <a:srgbClr val="000000"/>
                </a:solidFill>
                <a:latin typeface="Courier New" charset="0"/>
                <a:ea typeface="ＭＳ Ｐゴシック" charset="0"/>
              </a:endParaRPr>
            </a:p>
          </p:txBody>
        </p:sp>
        <p:sp>
          <p:nvSpPr>
            <p:cNvPr id="1154152" name="Oval 104"/>
            <p:cNvSpPr>
              <a:spLocks noChangeArrowheads="1"/>
            </p:cNvSpPr>
            <p:nvPr/>
          </p:nvSpPr>
          <p:spPr bwMode="auto">
            <a:xfrm>
              <a:off x="1344" y="2771"/>
              <a:ext cx="96" cy="9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120651" tIns="59267" rIns="120651" bIns="59267" anchor="ctr"/>
            <a:lstStyle/>
            <a:p>
              <a:pPr algn="r" defTabSz="1219170" rtl="0" fontAlgn="base">
                <a:spcBef>
                  <a:spcPct val="0"/>
                </a:spcBef>
                <a:spcAft>
                  <a:spcPct val="0"/>
                </a:spcAft>
              </a:pPr>
              <a:endParaRPr lang="en-US" sz="2667" b="1" kern="1200">
                <a:solidFill>
                  <a:srgbClr val="000000"/>
                </a:solidFill>
                <a:latin typeface="Courier New" charset="0"/>
                <a:ea typeface="ＭＳ Ｐゴシック" charset="0"/>
              </a:endParaRPr>
            </a:p>
          </p:txBody>
        </p:sp>
        <p:sp>
          <p:nvSpPr>
            <p:cNvPr id="1154153" name="Oval 105"/>
            <p:cNvSpPr>
              <a:spLocks noChangeArrowheads="1"/>
            </p:cNvSpPr>
            <p:nvPr/>
          </p:nvSpPr>
          <p:spPr bwMode="auto">
            <a:xfrm>
              <a:off x="1584" y="2579"/>
              <a:ext cx="96" cy="9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120651" tIns="59267" rIns="120651" bIns="59267" anchor="ctr"/>
            <a:lstStyle/>
            <a:p>
              <a:pPr algn="r" defTabSz="1219170" rtl="0" fontAlgn="base">
                <a:spcBef>
                  <a:spcPct val="0"/>
                </a:spcBef>
                <a:spcAft>
                  <a:spcPct val="0"/>
                </a:spcAft>
              </a:pPr>
              <a:endParaRPr lang="en-US" sz="2667" b="1" kern="1200">
                <a:solidFill>
                  <a:srgbClr val="000000"/>
                </a:solidFill>
                <a:latin typeface="Courier New" charset="0"/>
                <a:ea typeface="ＭＳ Ｐゴシック" charset="0"/>
              </a:endParaRPr>
            </a:p>
          </p:txBody>
        </p:sp>
        <p:sp>
          <p:nvSpPr>
            <p:cNvPr id="1154154" name="Oval 106"/>
            <p:cNvSpPr>
              <a:spLocks noChangeArrowheads="1"/>
            </p:cNvSpPr>
            <p:nvPr/>
          </p:nvSpPr>
          <p:spPr bwMode="auto">
            <a:xfrm>
              <a:off x="1824" y="2387"/>
              <a:ext cx="96" cy="9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120651" tIns="59267" rIns="120651" bIns="59267" anchor="ctr"/>
            <a:lstStyle/>
            <a:p>
              <a:pPr algn="r" defTabSz="1219170" rtl="0" fontAlgn="base">
                <a:spcBef>
                  <a:spcPct val="0"/>
                </a:spcBef>
                <a:spcAft>
                  <a:spcPct val="0"/>
                </a:spcAft>
              </a:pPr>
              <a:endParaRPr lang="en-US" sz="2667" b="1" kern="1200">
                <a:solidFill>
                  <a:srgbClr val="000000"/>
                </a:solidFill>
                <a:latin typeface="Courier New" charset="0"/>
                <a:ea typeface="ＭＳ Ｐゴシック" charset="0"/>
              </a:endParaRPr>
            </a:p>
          </p:txBody>
        </p:sp>
        <p:sp>
          <p:nvSpPr>
            <p:cNvPr id="1154155" name="Oval 107"/>
            <p:cNvSpPr>
              <a:spLocks noChangeArrowheads="1"/>
            </p:cNvSpPr>
            <p:nvPr/>
          </p:nvSpPr>
          <p:spPr bwMode="auto">
            <a:xfrm>
              <a:off x="2064" y="2243"/>
              <a:ext cx="96" cy="9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120651" tIns="59267" rIns="120651" bIns="59267" anchor="ctr"/>
            <a:lstStyle/>
            <a:p>
              <a:pPr algn="r" defTabSz="1219170" rtl="0" fontAlgn="base">
                <a:spcBef>
                  <a:spcPct val="0"/>
                </a:spcBef>
                <a:spcAft>
                  <a:spcPct val="0"/>
                </a:spcAft>
              </a:pPr>
              <a:endParaRPr lang="en-US" sz="2667" b="1" kern="1200">
                <a:solidFill>
                  <a:srgbClr val="000000"/>
                </a:solidFill>
                <a:latin typeface="Courier New" charset="0"/>
                <a:ea typeface="ＭＳ Ｐゴシック" charset="0"/>
              </a:endParaRPr>
            </a:p>
          </p:txBody>
        </p:sp>
        <p:sp>
          <p:nvSpPr>
            <p:cNvPr id="1154156" name="Oval 108"/>
            <p:cNvSpPr>
              <a:spLocks noChangeArrowheads="1"/>
            </p:cNvSpPr>
            <p:nvPr/>
          </p:nvSpPr>
          <p:spPr bwMode="auto">
            <a:xfrm>
              <a:off x="2304" y="2156"/>
              <a:ext cx="96" cy="9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120651" tIns="59267" rIns="120651" bIns="59267" anchor="ctr"/>
            <a:lstStyle/>
            <a:p>
              <a:pPr algn="r" defTabSz="1219170" rtl="0" fontAlgn="base">
                <a:spcBef>
                  <a:spcPct val="0"/>
                </a:spcBef>
                <a:spcAft>
                  <a:spcPct val="0"/>
                </a:spcAft>
              </a:pPr>
              <a:endParaRPr lang="en-US" sz="2667" b="1" kern="1200">
                <a:solidFill>
                  <a:srgbClr val="000000"/>
                </a:solidFill>
                <a:latin typeface="Courier New" charset="0"/>
                <a:ea typeface="ＭＳ Ｐゴシック" charset="0"/>
              </a:endParaRPr>
            </a:p>
          </p:txBody>
        </p:sp>
        <p:sp>
          <p:nvSpPr>
            <p:cNvPr id="1154157" name="Oval 109"/>
            <p:cNvSpPr>
              <a:spLocks noChangeArrowheads="1"/>
            </p:cNvSpPr>
            <p:nvPr/>
          </p:nvSpPr>
          <p:spPr bwMode="auto">
            <a:xfrm>
              <a:off x="2553" y="2088"/>
              <a:ext cx="96" cy="9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120651" tIns="59267" rIns="120651" bIns="59267" anchor="ctr"/>
            <a:lstStyle/>
            <a:p>
              <a:pPr algn="r" defTabSz="1219170" rtl="0" fontAlgn="base">
                <a:spcBef>
                  <a:spcPct val="0"/>
                </a:spcBef>
                <a:spcAft>
                  <a:spcPct val="0"/>
                </a:spcAft>
              </a:pPr>
              <a:endParaRPr lang="en-US" sz="2667" b="1" kern="1200">
                <a:solidFill>
                  <a:srgbClr val="000000"/>
                </a:solidFill>
                <a:latin typeface="Courier New" charset="0"/>
                <a:ea typeface="ＭＳ Ｐゴシック" charset="0"/>
              </a:endParaRPr>
            </a:p>
          </p:txBody>
        </p:sp>
        <p:sp>
          <p:nvSpPr>
            <p:cNvPr id="1154158" name="Oval 110"/>
            <p:cNvSpPr>
              <a:spLocks noChangeArrowheads="1"/>
            </p:cNvSpPr>
            <p:nvPr/>
          </p:nvSpPr>
          <p:spPr bwMode="auto">
            <a:xfrm>
              <a:off x="2784" y="2021"/>
              <a:ext cx="96" cy="9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120651" tIns="59267" rIns="120651" bIns="59267" anchor="ctr"/>
            <a:lstStyle/>
            <a:p>
              <a:pPr algn="r" defTabSz="1219170" rtl="0" fontAlgn="base">
                <a:spcBef>
                  <a:spcPct val="0"/>
                </a:spcBef>
                <a:spcAft>
                  <a:spcPct val="0"/>
                </a:spcAft>
              </a:pPr>
              <a:endParaRPr lang="en-US" sz="2667" b="1" kern="1200">
                <a:solidFill>
                  <a:srgbClr val="000000"/>
                </a:solidFill>
                <a:latin typeface="Courier New" charset="0"/>
                <a:ea typeface="ＭＳ Ｐゴシック" charset="0"/>
              </a:endParaRPr>
            </a:p>
          </p:txBody>
        </p:sp>
        <p:sp>
          <p:nvSpPr>
            <p:cNvPr id="1154159" name="Text Box 111"/>
            <p:cNvSpPr txBox="1">
              <a:spLocks noChangeArrowheads="1"/>
            </p:cNvSpPr>
            <p:nvPr/>
          </p:nvSpPr>
          <p:spPr bwMode="auto">
            <a:xfrm>
              <a:off x="3999" y="1960"/>
              <a:ext cx="109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2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120651" tIns="59267" rIns="120651" bIns="59267">
              <a:spAutoFit/>
            </a:bodyPr>
            <a:lstStyle/>
            <a:p>
              <a:pPr algn="r" defTabSz="1219170" rtl="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667" b="1" i="1" kern="1200" dirty="0" err="1">
                  <a:solidFill>
                    <a:srgbClr val="CCCC00"/>
                  </a:solidFill>
                  <a:latin typeface="Times New Roman" charset="0"/>
                  <a:ea typeface="ＭＳ Ｐゴシック" charset="0"/>
                  <a:cs typeface="Arial" charset="0"/>
                </a:rPr>
                <a:t>sRTT</a:t>
              </a:r>
              <a:r>
                <a:rPr lang="en-US" sz="2667" b="1" kern="1200" dirty="0">
                  <a:solidFill>
                    <a:srgbClr val="CCCC00"/>
                  </a:solidFill>
                  <a:latin typeface="Times New Roman" charset="0"/>
                  <a:ea typeface="ＭＳ Ｐゴシック" charset="0"/>
                  <a:cs typeface="Arial" charset="0"/>
                </a:rPr>
                <a:t> (</a:t>
              </a:r>
              <a:r>
                <a:rPr lang="el-GR" sz="2667" b="1" kern="1200" dirty="0">
                  <a:solidFill>
                    <a:srgbClr val="CCCC00"/>
                  </a:solidFill>
                  <a:latin typeface="Times New Roman" charset="0"/>
                  <a:ea typeface="ＭＳ Ｐゴシック" charset="0"/>
                  <a:cs typeface="Arial" charset="0"/>
                </a:rPr>
                <a:t>α</a:t>
              </a:r>
              <a:r>
                <a:rPr lang="en-US" sz="2667" b="1" kern="1200" dirty="0">
                  <a:solidFill>
                    <a:srgbClr val="CCCC00"/>
                  </a:solidFill>
                  <a:latin typeface="Times New Roman" charset="0"/>
                  <a:ea typeface="ＭＳ Ｐゴシック" charset="0"/>
                  <a:cs typeface="Arial" charset="0"/>
                </a:rPr>
                <a:t> = 0.8)</a:t>
              </a:r>
              <a:endParaRPr lang="el-GR" sz="2667" b="1" kern="1200" dirty="0">
                <a:solidFill>
                  <a:srgbClr val="CCCC00"/>
                </a:solidFill>
                <a:latin typeface="Times New Roman" charset="0"/>
                <a:ea typeface="ＭＳ Ｐゴシック" charset="0"/>
                <a:cs typeface="Arial" charset="0"/>
              </a:endParaRPr>
            </a:p>
          </p:txBody>
        </p:sp>
      </p:grpSp>
      <p:grpSp>
        <p:nvGrpSpPr>
          <p:cNvPr id="1154160" name="Group 112"/>
          <p:cNvGrpSpPr>
            <a:grpSpLocks/>
          </p:cNvGrpSpPr>
          <p:nvPr/>
        </p:nvGrpSpPr>
        <p:grpSpPr bwMode="auto">
          <a:xfrm>
            <a:off x="3454401" y="3613151"/>
            <a:ext cx="8953500" cy="4588933"/>
            <a:chOff x="672" y="1563"/>
            <a:chExt cx="4230" cy="2168"/>
          </a:xfrm>
        </p:grpSpPr>
        <p:sp>
          <p:nvSpPr>
            <p:cNvPr id="1154161" name="Oval 113"/>
            <p:cNvSpPr>
              <a:spLocks noChangeArrowheads="1"/>
            </p:cNvSpPr>
            <p:nvPr/>
          </p:nvSpPr>
          <p:spPr bwMode="auto">
            <a:xfrm>
              <a:off x="864" y="2723"/>
              <a:ext cx="96" cy="9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120651" tIns="59267" rIns="120651" bIns="59267" anchor="ctr"/>
            <a:lstStyle/>
            <a:p>
              <a:pPr algn="r" defTabSz="1219170" rtl="0" fontAlgn="base">
                <a:spcBef>
                  <a:spcPct val="0"/>
                </a:spcBef>
                <a:spcAft>
                  <a:spcPct val="0"/>
                </a:spcAft>
              </a:pPr>
              <a:endParaRPr lang="en-US" sz="2667" b="1" kern="1200">
                <a:solidFill>
                  <a:srgbClr val="000000"/>
                </a:solidFill>
                <a:latin typeface="Courier New" charset="0"/>
                <a:ea typeface="ＭＳ Ｐゴシック" charset="0"/>
              </a:endParaRPr>
            </a:p>
          </p:txBody>
        </p:sp>
        <p:sp>
          <p:nvSpPr>
            <p:cNvPr id="1154162" name="Oval 114"/>
            <p:cNvSpPr>
              <a:spLocks noChangeArrowheads="1"/>
            </p:cNvSpPr>
            <p:nvPr/>
          </p:nvSpPr>
          <p:spPr bwMode="auto">
            <a:xfrm>
              <a:off x="1104" y="2243"/>
              <a:ext cx="96" cy="9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120651" tIns="59267" rIns="120651" bIns="59267" anchor="ctr"/>
            <a:lstStyle/>
            <a:p>
              <a:pPr algn="r" defTabSz="1219170" rtl="0" fontAlgn="base">
                <a:spcBef>
                  <a:spcPct val="0"/>
                </a:spcBef>
                <a:spcAft>
                  <a:spcPct val="0"/>
                </a:spcAft>
              </a:pPr>
              <a:endParaRPr lang="en-US" sz="2667" b="1" kern="1200">
                <a:solidFill>
                  <a:srgbClr val="000000"/>
                </a:solidFill>
                <a:latin typeface="Courier New" charset="0"/>
                <a:ea typeface="ＭＳ Ｐゴシック" charset="0"/>
              </a:endParaRPr>
            </a:p>
          </p:txBody>
        </p:sp>
        <p:sp>
          <p:nvSpPr>
            <p:cNvPr id="1154163" name="Oval 115"/>
            <p:cNvSpPr>
              <a:spLocks noChangeArrowheads="1"/>
            </p:cNvSpPr>
            <p:nvPr/>
          </p:nvSpPr>
          <p:spPr bwMode="auto">
            <a:xfrm>
              <a:off x="1344" y="2003"/>
              <a:ext cx="96" cy="9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120651" tIns="59267" rIns="120651" bIns="59267" anchor="ctr"/>
            <a:lstStyle/>
            <a:p>
              <a:pPr algn="r" defTabSz="1219170" rtl="0" fontAlgn="base">
                <a:spcBef>
                  <a:spcPct val="0"/>
                </a:spcBef>
                <a:spcAft>
                  <a:spcPct val="0"/>
                </a:spcAft>
              </a:pPr>
              <a:endParaRPr lang="en-US" sz="2667" b="1" kern="1200">
                <a:solidFill>
                  <a:srgbClr val="000000"/>
                </a:solidFill>
                <a:latin typeface="Courier New" charset="0"/>
                <a:ea typeface="ＭＳ Ｐゴシック" charset="0"/>
              </a:endParaRPr>
            </a:p>
          </p:txBody>
        </p:sp>
        <p:sp>
          <p:nvSpPr>
            <p:cNvPr id="1154164" name="Oval 116"/>
            <p:cNvSpPr>
              <a:spLocks noChangeArrowheads="1"/>
            </p:cNvSpPr>
            <p:nvPr/>
          </p:nvSpPr>
          <p:spPr bwMode="auto">
            <a:xfrm>
              <a:off x="1584" y="1907"/>
              <a:ext cx="96" cy="9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120651" tIns="59267" rIns="120651" bIns="59267" anchor="ctr"/>
            <a:lstStyle/>
            <a:p>
              <a:pPr algn="r" defTabSz="1219170" rtl="0" fontAlgn="base">
                <a:spcBef>
                  <a:spcPct val="0"/>
                </a:spcBef>
                <a:spcAft>
                  <a:spcPct val="0"/>
                </a:spcAft>
              </a:pPr>
              <a:endParaRPr lang="en-US" sz="2667" b="1" kern="1200">
                <a:solidFill>
                  <a:srgbClr val="000000"/>
                </a:solidFill>
                <a:latin typeface="Courier New" charset="0"/>
                <a:ea typeface="ＭＳ Ｐゴシック" charset="0"/>
              </a:endParaRPr>
            </a:p>
          </p:txBody>
        </p:sp>
        <p:sp>
          <p:nvSpPr>
            <p:cNvPr id="1154165" name="Oval 117"/>
            <p:cNvSpPr>
              <a:spLocks noChangeArrowheads="1"/>
            </p:cNvSpPr>
            <p:nvPr/>
          </p:nvSpPr>
          <p:spPr bwMode="auto">
            <a:xfrm>
              <a:off x="1824" y="1811"/>
              <a:ext cx="96" cy="9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120651" tIns="59267" rIns="120651" bIns="59267" anchor="ctr"/>
            <a:lstStyle/>
            <a:p>
              <a:pPr algn="r" defTabSz="1219170" rtl="0" fontAlgn="base">
                <a:spcBef>
                  <a:spcPct val="0"/>
                </a:spcBef>
                <a:spcAft>
                  <a:spcPct val="0"/>
                </a:spcAft>
              </a:pPr>
              <a:endParaRPr lang="en-US" sz="2667" b="1" kern="1200">
                <a:solidFill>
                  <a:srgbClr val="000000"/>
                </a:solidFill>
                <a:latin typeface="Courier New" charset="0"/>
                <a:ea typeface="ＭＳ Ｐゴシック" charset="0"/>
              </a:endParaRPr>
            </a:p>
          </p:txBody>
        </p:sp>
        <p:sp>
          <p:nvSpPr>
            <p:cNvPr id="1154166" name="Oval 118"/>
            <p:cNvSpPr>
              <a:spLocks noChangeArrowheads="1"/>
            </p:cNvSpPr>
            <p:nvPr/>
          </p:nvSpPr>
          <p:spPr bwMode="auto">
            <a:xfrm>
              <a:off x="2064" y="1763"/>
              <a:ext cx="96" cy="9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120651" tIns="59267" rIns="120651" bIns="59267" anchor="ctr"/>
            <a:lstStyle/>
            <a:p>
              <a:pPr algn="r" defTabSz="1219170" rtl="0" fontAlgn="base">
                <a:spcBef>
                  <a:spcPct val="0"/>
                </a:spcBef>
                <a:spcAft>
                  <a:spcPct val="0"/>
                </a:spcAft>
              </a:pPr>
              <a:endParaRPr lang="en-US" sz="2667" b="1" kern="1200">
                <a:solidFill>
                  <a:srgbClr val="000000"/>
                </a:solidFill>
                <a:latin typeface="Courier New" charset="0"/>
                <a:ea typeface="ＭＳ Ｐゴシック" charset="0"/>
              </a:endParaRPr>
            </a:p>
          </p:txBody>
        </p:sp>
        <p:sp>
          <p:nvSpPr>
            <p:cNvPr id="1154167" name="Freeform 119"/>
            <p:cNvSpPr>
              <a:spLocks/>
            </p:cNvSpPr>
            <p:nvPr/>
          </p:nvSpPr>
          <p:spPr bwMode="auto">
            <a:xfrm>
              <a:off x="672" y="1811"/>
              <a:ext cx="3456" cy="1920"/>
            </a:xfrm>
            <a:custGeom>
              <a:avLst/>
              <a:gdLst>
                <a:gd name="T0" fmla="*/ 0 w 3456"/>
                <a:gd name="T1" fmla="*/ 1920 h 1920"/>
                <a:gd name="T2" fmla="*/ 240 w 3456"/>
                <a:gd name="T3" fmla="*/ 960 h 1920"/>
                <a:gd name="T4" fmla="*/ 480 w 3456"/>
                <a:gd name="T5" fmla="*/ 480 h 1920"/>
                <a:gd name="T6" fmla="*/ 720 w 3456"/>
                <a:gd name="T7" fmla="*/ 240 h 1920"/>
                <a:gd name="T8" fmla="*/ 960 w 3456"/>
                <a:gd name="T9" fmla="*/ 144 h 1920"/>
                <a:gd name="T10" fmla="*/ 1200 w 3456"/>
                <a:gd name="T11" fmla="*/ 48 h 1920"/>
                <a:gd name="T12" fmla="*/ 1440 w 3456"/>
                <a:gd name="T13" fmla="*/ 0 h 1920"/>
                <a:gd name="T14" fmla="*/ 3456 w 3456"/>
                <a:gd name="T15" fmla="*/ 0 h 19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56" h="1920">
                  <a:moveTo>
                    <a:pt x="0" y="1920"/>
                  </a:moveTo>
                  <a:lnTo>
                    <a:pt x="240" y="960"/>
                  </a:lnTo>
                  <a:lnTo>
                    <a:pt x="480" y="480"/>
                  </a:lnTo>
                  <a:lnTo>
                    <a:pt x="720" y="240"/>
                  </a:lnTo>
                  <a:lnTo>
                    <a:pt x="960" y="144"/>
                  </a:lnTo>
                  <a:lnTo>
                    <a:pt x="1200" y="48"/>
                  </a:lnTo>
                  <a:lnTo>
                    <a:pt x="1440" y="0"/>
                  </a:lnTo>
                  <a:lnTo>
                    <a:pt x="3456" y="0"/>
                  </a:lnTo>
                </a:path>
              </a:pathLst>
            </a:custGeom>
            <a:noFill/>
            <a:ln w="25400" cap="flat" cmpd="sng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2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120651" tIns="59267" rIns="120651" bIns="59267"/>
            <a:lstStyle/>
            <a:p>
              <a:pPr algn="r" defTabSz="1219170" rtl="0" fontAlgn="base">
                <a:spcBef>
                  <a:spcPct val="0"/>
                </a:spcBef>
                <a:spcAft>
                  <a:spcPct val="0"/>
                </a:spcAft>
              </a:pPr>
              <a:endParaRPr lang="en-US" sz="2667" b="1" kern="1200">
                <a:solidFill>
                  <a:srgbClr val="000000"/>
                </a:solidFill>
                <a:latin typeface="Courier New" charset="0"/>
                <a:ea typeface="ＭＳ Ｐゴシック" charset="0"/>
              </a:endParaRPr>
            </a:p>
          </p:txBody>
        </p:sp>
        <p:sp>
          <p:nvSpPr>
            <p:cNvPr id="1154168" name="Text Box 120"/>
            <p:cNvSpPr txBox="1">
              <a:spLocks noChangeArrowheads="1"/>
            </p:cNvSpPr>
            <p:nvPr/>
          </p:nvSpPr>
          <p:spPr bwMode="auto">
            <a:xfrm>
              <a:off x="3807" y="1563"/>
              <a:ext cx="109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2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120651" tIns="59267" rIns="120651" bIns="59267">
              <a:spAutoFit/>
            </a:bodyPr>
            <a:lstStyle/>
            <a:p>
              <a:pPr algn="r" defTabSz="1219170" rtl="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667" b="1" i="1" kern="1200" dirty="0" err="1">
                  <a:solidFill>
                    <a:srgbClr val="330066"/>
                  </a:solidFill>
                  <a:latin typeface="Times New Roman" charset="0"/>
                  <a:ea typeface="ＭＳ Ｐゴシック" charset="0"/>
                  <a:cs typeface="Arial" charset="0"/>
                </a:rPr>
                <a:t>sRTT</a:t>
              </a:r>
              <a:r>
                <a:rPr lang="en-US" sz="2667" b="1" kern="1200" dirty="0">
                  <a:solidFill>
                    <a:srgbClr val="330066"/>
                  </a:solidFill>
                  <a:latin typeface="Times New Roman" charset="0"/>
                  <a:ea typeface="ＭＳ Ｐゴシック" charset="0"/>
                  <a:cs typeface="Arial" charset="0"/>
                </a:rPr>
                <a:t> (</a:t>
              </a:r>
              <a:r>
                <a:rPr lang="el-GR" sz="2667" b="1" kern="1200" dirty="0">
                  <a:solidFill>
                    <a:srgbClr val="330066"/>
                  </a:solidFill>
                  <a:latin typeface="Times New Roman" charset="0"/>
                  <a:ea typeface="ＭＳ Ｐゴシック" charset="0"/>
                  <a:cs typeface="Arial" charset="0"/>
                </a:rPr>
                <a:t>α</a:t>
              </a:r>
              <a:r>
                <a:rPr lang="en-US" sz="2667" b="1" kern="1200" dirty="0">
                  <a:solidFill>
                    <a:srgbClr val="330066"/>
                  </a:solidFill>
                  <a:latin typeface="Times New Roman" charset="0"/>
                  <a:ea typeface="ＭＳ Ｐゴシック" charset="0"/>
                  <a:cs typeface="Arial" charset="0"/>
                </a:rPr>
                <a:t> = 0.5)</a:t>
              </a:r>
              <a:endParaRPr lang="el-GR" sz="2667" b="1" kern="1200" dirty="0">
                <a:solidFill>
                  <a:srgbClr val="330066"/>
                </a:solidFill>
                <a:latin typeface="Times New Roman" charset="0"/>
                <a:ea typeface="ＭＳ Ｐゴシック" charset="0"/>
                <a:cs typeface="Arial" charset="0"/>
              </a:endParaRPr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E8F31E4-0A4F-6912-738D-9F2FB8889F2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34912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4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4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4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4835" name="Rectangle 3"/>
          <p:cNvSpPr>
            <a:spLocks noGrp="1" noChangeArrowheads="1"/>
          </p:cNvSpPr>
          <p:nvPr>
            <p:ph type="body" idx="11"/>
          </p:nvPr>
        </p:nvSpPr>
        <p:spPr/>
        <p:txBody>
          <a:bodyPr anchor="t"/>
          <a:lstStyle/>
          <a:p>
            <a:r>
              <a:rPr lang="en-US" sz="3200" dirty="0"/>
              <a:t>How do we differentiate between the real ACK, and ACK of the retransmitted packet?</a:t>
            </a:r>
          </a:p>
        </p:txBody>
      </p:sp>
      <p:sp>
        <p:nvSpPr>
          <p:cNvPr id="11448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Ambiguous Measurements</a:t>
            </a:r>
          </a:p>
        </p:txBody>
      </p:sp>
      <p:sp>
        <p:nvSpPr>
          <p:cNvPr id="1144836" name="Line 4"/>
          <p:cNvSpPr>
            <a:spLocks noChangeShapeType="1"/>
          </p:cNvSpPr>
          <p:nvPr/>
        </p:nvSpPr>
        <p:spPr bwMode="auto">
          <a:xfrm>
            <a:off x="4396611" y="4572000"/>
            <a:ext cx="0" cy="3657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120651" tIns="59267" rIns="120651" bIns="59267"/>
          <a:lstStyle/>
          <a:p>
            <a:pPr algn="r"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1867" b="1" kern="1200">
              <a:solidFill>
                <a:srgbClr val="000000"/>
              </a:solidFill>
              <a:latin typeface="Arial"/>
              <a:ea typeface="ＭＳ Ｐゴシック" charset="0"/>
            </a:endParaRPr>
          </a:p>
        </p:txBody>
      </p:sp>
      <p:sp>
        <p:nvSpPr>
          <p:cNvPr id="1144837" name="Line 5"/>
          <p:cNvSpPr>
            <a:spLocks noChangeShapeType="1"/>
          </p:cNvSpPr>
          <p:nvPr/>
        </p:nvSpPr>
        <p:spPr bwMode="auto">
          <a:xfrm>
            <a:off x="7139811" y="4572000"/>
            <a:ext cx="0" cy="3657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120651" tIns="59267" rIns="120651" bIns="59267"/>
          <a:lstStyle/>
          <a:p>
            <a:pPr algn="r"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1867" b="1" kern="1200">
              <a:solidFill>
                <a:srgbClr val="000000"/>
              </a:solidFill>
              <a:latin typeface="Arial"/>
              <a:ea typeface="ＭＳ Ｐゴシック" charset="0"/>
            </a:endParaRPr>
          </a:p>
        </p:txBody>
      </p:sp>
      <p:sp>
        <p:nvSpPr>
          <p:cNvPr id="1144838" name="Line 6"/>
          <p:cNvSpPr>
            <a:spLocks noChangeShapeType="1"/>
          </p:cNvSpPr>
          <p:nvPr/>
        </p:nvSpPr>
        <p:spPr bwMode="auto">
          <a:xfrm>
            <a:off x="4396611" y="5080000"/>
            <a:ext cx="2743200" cy="711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120651" tIns="59267" rIns="120651" bIns="59267"/>
          <a:lstStyle/>
          <a:p>
            <a:pPr algn="r"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1867" b="1" kern="1200">
              <a:solidFill>
                <a:srgbClr val="000000"/>
              </a:solidFill>
              <a:latin typeface="Arial"/>
              <a:ea typeface="ＭＳ Ｐゴシック" charset="0"/>
            </a:endParaRPr>
          </a:p>
        </p:txBody>
      </p:sp>
      <p:sp>
        <p:nvSpPr>
          <p:cNvPr id="1144839" name="Line 7"/>
          <p:cNvSpPr>
            <a:spLocks noChangeShapeType="1"/>
          </p:cNvSpPr>
          <p:nvPr/>
        </p:nvSpPr>
        <p:spPr bwMode="auto">
          <a:xfrm>
            <a:off x="4396611" y="6197600"/>
            <a:ext cx="2743200" cy="711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120651" tIns="59267" rIns="120651" bIns="59267"/>
          <a:lstStyle/>
          <a:p>
            <a:pPr algn="r"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1867" b="1" kern="1200">
              <a:solidFill>
                <a:srgbClr val="000000"/>
              </a:solidFill>
              <a:latin typeface="Arial"/>
              <a:ea typeface="ＭＳ Ｐゴシック" charset="0"/>
            </a:endParaRPr>
          </a:p>
        </p:txBody>
      </p:sp>
      <p:sp>
        <p:nvSpPr>
          <p:cNvPr id="1144840" name="Line 8"/>
          <p:cNvSpPr>
            <a:spLocks noChangeShapeType="1"/>
          </p:cNvSpPr>
          <p:nvPr/>
        </p:nvSpPr>
        <p:spPr bwMode="auto">
          <a:xfrm flipH="1">
            <a:off x="4396611" y="6908800"/>
            <a:ext cx="2743200" cy="609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120651" tIns="59267" rIns="120651" bIns="59267"/>
          <a:lstStyle/>
          <a:p>
            <a:pPr algn="r"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1867" b="1" kern="1200">
              <a:solidFill>
                <a:srgbClr val="000000"/>
              </a:solidFill>
              <a:latin typeface="Arial"/>
              <a:ea typeface="ＭＳ Ｐゴシック" charset="0"/>
            </a:endParaRPr>
          </a:p>
        </p:txBody>
      </p:sp>
      <p:sp>
        <p:nvSpPr>
          <p:cNvPr id="1144841" name="Text Box 9"/>
          <p:cNvSpPr txBox="1">
            <a:spLocks noChangeArrowheads="1"/>
          </p:cNvSpPr>
          <p:nvPr/>
        </p:nvSpPr>
        <p:spPr bwMode="auto">
          <a:xfrm rot="-755306">
            <a:off x="5242763" y="6889444"/>
            <a:ext cx="763031" cy="4070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2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120651" tIns="59267" rIns="120651" bIns="59267">
            <a:spAutoFit/>
          </a:bodyPr>
          <a:lstStyle/>
          <a:p>
            <a:pPr defTabSz="1219170" rtl="0" fontAlgn="base">
              <a:spcBef>
                <a:spcPct val="0"/>
              </a:spcBef>
              <a:spcAft>
                <a:spcPct val="0"/>
              </a:spcAft>
            </a:pPr>
            <a:r>
              <a:rPr lang="en-US" sz="1867" b="1" kern="1200">
                <a:solidFill>
                  <a:srgbClr val="000000"/>
                </a:solidFill>
                <a:latin typeface="Arial"/>
                <a:ea typeface="ＭＳ Ｐゴシック" charset="0"/>
              </a:rPr>
              <a:t>ACK</a:t>
            </a:r>
          </a:p>
        </p:txBody>
      </p:sp>
      <p:sp>
        <p:nvSpPr>
          <p:cNvPr id="1144842" name="Text Box 10"/>
          <p:cNvSpPr txBox="1">
            <a:spLocks noChangeArrowheads="1"/>
          </p:cNvSpPr>
          <p:nvPr/>
        </p:nvSpPr>
        <p:spPr bwMode="auto">
          <a:xfrm rot="873085">
            <a:off x="4661659" y="6114744"/>
            <a:ext cx="2037419" cy="4070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2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120651" tIns="59267" rIns="120651" bIns="59267">
            <a:spAutoFit/>
          </a:bodyPr>
          <a:lstStyle/>
          <a:p>
            <a:pPr defTabSz="1219170" rtl="0" fontAlgn="base">
              <a:spcBef>
                <a:spcPct val="0"/>
              </a:spcBef>
              <a:spcAft>
                <a:spcPct val="0"/>
              </a:spcAft>
            </a:pPr>
            <a:r>
              <a:rPr lang="en-US" sz="1867" b="1" kern="1200">
                <a:solidFill>
                  <a:srgbClr val="000000"/>
                </a:solidFill>
                <a:latin typeface="Arial"/>
                <a:ea typeface="ＭＳ Ｐゴシック" charset="0"/>
              </a:rPr>
              <a:t>Retransmission</a:t>
            </a:r>
          </a:p>
        </p:txBody>
      </p:sp>
      <p:sp>
        <p:nvSpPr>
          <p:cNvPr id="1144843" name="Text Box 11"/>
          <p:cNvSpPr txBox="1">
            <a:spLocks noChangeArrowheads="1"/>
          </p:cNvSpPr>
          <p:nvPr/>
        </p:nvSpPr>
        <p:spPr bwMode="auto">
          <a:xfrm rot="802585">
            <a:off x="4348576" y="5060644"/>
            <a:ext cx="2750370" cy="4070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2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120651" tIns="59267" rIns="120651" bIns="59267">
            <a:spAutoFit/>
          </a:bodyPr>
          <a:lstStyle/>
          <a:p>
            <a:pPr defTabSz="1219170" rtl="0" fontAlgn="base">
              <a:spcBef>
                <a:spcPct val="0"/>
              </a:spcBef>
              <a:spcAft>
                <a:spcPct val="0"/>
              </a:spcAft>
            </a:pPr>
            <a:r>
              <a:rPr lang="en-US" sz="1867" b="1" kern="1200">
                <a:solidFill>
                  <a:srgbClr val="000000"/>
                </a:solidFill>
                <a:latin typeface="Arial"/>
                <a:ea typeface="ＭＳ Ｐゴシック" charset="0"/>
              </a:rPr>
              <a:t>Original Transmission</a:t>
            </a:r>
          </a:p>
        </p:txBody>
      </p:sp>
      <p:sp>
        <p:nvSpPr>
          <p:cNvPr id="1144844" name="Line 12"/>
          <p:cNvSpPr>
            <a:spLocks noChangeShapeType="1"/>
          </p:cNvSpPr>
          <p:nvPr/>
        </p:nvSpPr>
        <p:spPr bwMode="auto">
          <a:xfrm>
            <a:off x="4091811" y="5080000"/>
            <a:ext cx="3048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120651" tIns="59267" rIns="120651" bIns="59267"/>
          <a:lstStyle/>
          <a:p>
            <a:pPr algn="r"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1867" b="1" kern="1200">
              <a:solidFill>
                <a:srgbClr val="000000"/>
              </a:solidFill>
              <a:latin typeface="Arial"/>
              <a:ea typeface="ＭＳ Ｐゴシック" charset="0"/>
            </a:endParaRPr>
          </a:p>
        </p:txBody>
      </p:sp>
      <p:sp>
        <p:nvSpPr>
          <p:cNvPr id="1144845" name="Line 13"/>
          <p:cNvSpPr>
            <a:spLocks noChangeShapeType="1"/>
          </p:cNvSpPr>
          <p:nvPr/>
        </p:nvSpPr>
        <p:spPr bwMode="auto">
          <a:xfrm>
            <a:off x="4091811" y="7518400"/>
            <a:ext cx="3048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120651" tIns="59267" rIns="120651" bIns="59267"/>
          <a:lstStyle/>
          <a:p>
            <a:pPr algn="r"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1867" b="1" kern="1200">
              <a:solidFill>
                <a:srgbClr val="000000"/>
              </a:solidFill>
              <a:latin typeface="Arial"/>
              <a:ea typeface="ＭＳ Ｐゴシック" charset="0"/>
            </a:endParaRPr>
          </a:p>
        </p:txBody>
      </p:sp>
      <p:sp>
        <p:nvSpPr>
          <p:cNvPr id="1144846" name="Line 14"/>
          <p:cNvSpPr>
            <a:spLocks noChangeShapeType="1"/>
          </p:cNvSpPr>
          <p:nvPr/>
        </p:nvSpPr>
        <p:spPr bwMode="auto">
          <a:xfrm flipV="1">
            <a:off x="4193411" y="5080000"/>
            <a:ext cx="0" cy="2438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120651" tIns="59267" rIns="120651" bIns="59267"/>
          <a:lstStyle/>
          <a:p>
            <a:pPr algn="r"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1867" b="1" kern="1200">
              <a:solidFill>
                <a:srgbClr val="000000"/>
              </a:solidFill>
              <a:latin typeface="Arial"/>
              <a:ea typeface="ＭＳ Ｐゴシック" charset="0"/>
            </a:endParaRPr>
          </a:p>
        </p:txBody>
      </p:sp>
      <p:sp>
        <p:nvSpPr>
          <p:cNvPr id="1144847" name="Text Box 15"/>
          <p:cNvSpPr txBox="1">
            <a:spLocks noChangeArrowheads="1"/>
          </p:cNvSpPr>
          <p:nvPr/>
        </p:nvSpPr>
        <p:spPr bwMode="auto">
          <a:xfrm rot="-5400000">
            <a:off x="3127799" y="6094636"/>
            <a:ext cx="1559724" cy="4070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2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120651" tIns="59267" rIns="120651" bIns="59267">
            <a:spAutoFit/>
          </a:bodyPr>
          <a:lstStyle/>
          <a:p>
            <a:pPr defTabSz="1219170" rtl="0" fontAlgn="base">
              <a:spcBef>
                <a:spcPct val="0"/>
              </a:spcBef>
              <a:spcAft>
                <a:spcPct val="0"/>
              </a:spcAft>
            </a:pPr>
            <a:r>
              <a:rPr lang="en-US" sz="1867" b="1" kern="1200">
                <a:solidFill>
                  <a:srgbClr val="000000"/>
                </a:solidFill>
                <a:latin typeface="Arial"/>
                <a:ea typeface="ＭＳ Ｐゴシック" charset="0"/>
              </a:rPr>
              <a:t>SampleRTT</a:t>
            </a:r>
          </a:p>
        </p:txBody>
      </p:sp>
      <p:sp>
        <p:nvSpPr>
          <p:cNvPr id="1144848" name="Text Box 16"/>
          <p:cNvSpPr txBox="1">
            <a:spLocks noChangeArrowheads="1"/>
          </p:cNvSpPr>
          <p:nvPr/>
        </p:nvSpPr>
        <p:spPr bwMode="auto">
          <a:xfrm>
            <a:off x="3820538" y="4127501"/>
            <a:ext cx="1054778" cy="4070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2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120651" tIns="59267" rIns="120651" bIns="59267">
            <a:spAutoFit/>
          </a:bodyPr>
          <a:lstStyle/>
          <a:p>
            <a:pPr defTabSz="1219170" rtl="0" fontAlgn="base">
              <a:spcBef>
                <a:spcPct val="0"/>
              </a:spcBef>
              <a:spcAft>
                <a:spcPct val="0"/>
              </a:spcAft>
            </a:pPr>
            <a:r>
              <a:rPr lang="en-US" sz="1867" b="1" kern="1200">
                <a:solidFill>
                  <a:srgbClr val="000000"/>
                </a:solidFill>
                <a:latin typeface="Arial"/>
                <a:ea typeface="ＭＳ Ｐゴシック" charset="0"/>
              </a:rPr>
              <a:t>Sender</a:t>
            </a:r>
          </a:p>
        </p:txBody>
      </p:sp>
      <p:sp>
        <p:nvSpPr>
          <p:cNvPr id="1144849" name="Text Box 17"/>
          <p:cNvSpPr txBox="1">
            <a:spLocks noChangeArrowheads="1"/>
          </p:cNvSpPr>
          <p:nvPr/>
        </p:nvSpPr>
        <p:spPr bwMode="auto">
          <a:xfrm>
            <a:off x="6474997" y="4127501"/>
            <a:ext cx="1240726" cy="4070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2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120651" tIns="59267" rIns="120651" bIns="59267">
            <a:spAutoFit/>
          </a:bodyPr>
          <a:lstStyle/>
          <a:p>
            <a:pPr defTabSz="1219170" rtl="0" fontAlgn="base">
              <a:spcBef>
                <a:spcPct val="0"/>
              </a:spcBef>
              <a:spcAft>
                <a:spcPct val="0"/>
              </a:spcAft>
            </a:pPr>
            <a:r>
              <a:rPr lang="en-US" sz="1867" b="1" kern="1200">
                <a:solidFill>
                  <a:srgbClr val="000000"/>
                </a:solidFill>
                <a:latin typeface="Arial"/>
                <a:ea typeface="ＭＳ Ｐゴシック" charset="0"/>
              </a:rPr>
              <a:t>Receiver</a:t>
            </a:r>
          </a:p>
        </p:txBody>
      </p:sp>
      <p:sp>
        <p:nvSpPr>
          <p:cNvPr id="1144850" name="Line 18"/>
          <p:cNvSpPr>
            <a:spLocks noChangeShapeType="1"/>
          </p:cNvSpPr>
          <p:nvPr/>
        </p:nvSpPr>
        <p:spPr bwMode="auto">
          <a:xfrm>
            <a:off x="9273411" y="4572000"/>
            <a:ext cx="0" cy="3657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120651" tIns="59267" rIns="120651" bIns="59267"/>
          <a:lstStyle/>
          <a:p>
            <a:pPr algn="r"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1867" b="1" kern="1200">
              <a:solidFill>
                <a:srgbClr val="000000"/>
              </a:solidFill>
              <a:latin typeface="Arial"/>
              <a:ea typeface="ＭＳ Ｐゴシック" charset="0"/>
            </a:endParaRPr>
          </a:p>
        </p:txBody>
      </p:sp>
      <p:sp>
        <p:nvSpPr>
          <p:cNvPr id="1144851" name="Line 19"/>
          <p:cNvSpPr>
            <a:spLocks noChangeShapeType="1"/>
          </p:cNvSpPr>
          <p:nvPr/>
        </p:nvSpPr>
        <p:spPr bwMode="auto">
          <a:xfrm>
            <a:off x="12016611" y="4572000"/>
            <a:ext cx="0" cy="3657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120651" tIns="59267" rIns="120651" bIns="59267"/>
          <a:lstStyle/>
          <a:p>
            <a:pPr algn="r"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1867" b="1" kern="1200">
              <a:solidFill>
                <a:srgbClr val="000000"/>
              </a:solidFill>
              <a:latin typeface="Arial"/>
              <a:ea typeface="ＭＳ Ｐゴシック" charset="0"/>
            </a:endParaRPr>
          </a:p>
        </p:txBody>
      </p:sp>
      <p:sp>
        <p:nvSpPr>
          <p:cNvPr id="1144852" name="Line 20"/>
          <p:cNvSpPr>
            <a:spLocks noChangeShapeType="1"/>
          </p:cNvSpPr>
          <p:nvPr/>
        </p:nvSpPr>
        <p:spPr bwMode="auto">
          <a:xfrm>
            <a:off x="9273411" y="5080000"/>
            <a:ext cx="2743200" cy="711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120651" tIns="59267" rIns="120651" bIns="59267"/>
          <a:lstStyle/>
          <a:p>
            <a:pPr algn="r"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1867" b="1" kern="1200">
              <a:solidFill>
                <a:srgbClr val="000000"/>
              </a:solidFill>
              <a:latin typeface="Arial"/>
              <a:ea typeface="ＭＳ Ｐゴシック" charset="0"/>
            </a:endParaRPr>
          </a:p>
        </p:txBody>
      </p:sp>
      <p:sp>
        <p:nvSpPr>
          <p:cNvPr id="1144853" name="Line 21"/>
          <p:cNvSpPr>
            <a:spLocks noChangeShapeType="1"/>
          </p:cNvSpPr>
          <p:nvPr/>
        </p:nvSpPr>
        <p:spPr bwMode="auto">
          <a:xfrm>
            <a:off x="9273411" y="6197600"/>
            <a:ext cx="2743200" cy="711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120651" tIns="59267" rIns="120651" bIns="59267"/>
          <a:lstStyle/>
          <a:p>
            <a:pPr algn="r"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1867" b="1" kern="1200">
              <a:solidFill>
                <a:srgbClr val="000000"/>
              </a:solidFill>
              <a:latin typeface="Arial"/>
              <a:ea typeface="ＭＳ Ｐゴシック" charset="0"/>
            </a:endParaRPr>
          </a:p>
        </p:txBody>
      </p:sp>
      <p:sp>
        <p:nvSpPr>
          <p:cNvPr id="1144854" name="Line 22"/>
          <p:cNvSpPr>
            <a:spLocks noChangeShapeType="1"/>
          </p:cNvSpPr>
          <p:nvPr/>
        </p:nvSpPr>
        <p:spPr bwMode="auto">
          <a:xfrm flipH="1">
            <a:off x="9273411" y="5791200"/>
            <a:ext cx="2743200" cy="711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120651" tIns="59267" rIns="120651" bIns="59267"/>
          <a:lstStyle/>
          <a:p>
            <a:pPr algn="r"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1867" b="1" kern="1200">
              <a:solidFill>
                <a:srgbClr val="000000"/>
              </a:solidFill>
              <a:latin typeface="Arial"/>
              <a:ea typeface="ＭＳ Ｐゴシック" charset="0"/>
            </a:endParaRPr>
          </a:p>
        </p:txBody>
      </p:sp>
      <p:sp>
        <p:nvSpPr>
          <p:cNvPr id="1144855" name="Text Box 23"/>
          <p:cNvSpPr txBox="1">
            <a:spLocks noChangeArrowheads="1"/>
          </p:cNvSpPr>
          <p:nvPr/>
        </p:nvSpPr>
        <p:spPr bwMode="auto">
          <a:xfrm rot="-755306">
            <a:off x="10525963" y="5708344"/>
            <a:ext cx="763031" cy="4070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2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120651" tIns="59267" rIns="120651" bIns="59267">
            <a:spAutoFit/>
          </a:bodyPr>
          <a:lstStyle/>
          <a:p>
            <a:pPr defTabSz="1219170" rtl="0" fontAlgn="base">
              <a:spcBef>
                <a:spcPct val="0"/>
              </a:spcBef>
              <a:spcAft>
                <a:spcPct val="0"/>
              </a:spcAft>
            </a:pPr>
            <a:r>
              <a:rPr lang="en-US" sz="1867" b="1" kern="1200">
                <a:solidFill>
                  <a:srgbClr val="000000"/>
                </a:solidFill>
                <a:latin typeface="Arial"/>
                <a:ea typeface="ＭＳ Ｐゴシック" charset="0"/>
              </a:rPr>
              <a:t>ACK</a:t>
            </a:r>
          </a:p>
        </p:txBody>
      </p:sp>
      <p:sp>
        <p:nvSpPr>
          <p:cNvPr id="1144856" name="Text Box 24"/>
          <p:cNvSpPr txBox="1">
            <a:spLocks noChangeArrowheads="1"/>
          </p:cNvSpPr>
          <p:nvPr/>
        </p:nvSpPr>
        <p:spPr bwMode="auto">
          <a:xfrm rot="873085">
            <a:off x="9538459" y="6114744"/>
            <a:ext cx="2037419" cy="4070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2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120651" tIns="59267" rIns="120651" bIns="59267">
            <a:spAutoFit/>
          </a:bodyPr>
          <a:lstStyle/>
          <a:p>
            <a:pPr defTabSz="1219170" rtl="0" fontAlgn="base">
              <a:spcBef>
                <a:spcPct val="0"/>
              </a:spcBef>
              <a:spcAft>
                <a:spcPct val="0"/>
              </a:spcAft>
            </a:pPr>
            <a:r>
              <a:rPr lang="en-US" sz="1867" b="1" kern="1200">
                <a:solidFill>
                  <a:srgbClr val="000000"/>
                </a:solidFill>
                <a:latin typeface="Arial"/>
                <a:ea typeface="ＭＳ Ｐゴシック" charset="0"/>
              </a:rPr>
              <a:t>Retransmission</a:t>
            </a:r>
          </a:p>
        </p:txBody>
      </p:sp>
      <p:sp>
        <p:nvSpPr>
          <p:cNvPr id="1144857" name="Text Box 25"/>
          <p:cNvSpPr txBox="1">
            <a:spLocks noChangeArrowheads="1"/>
          </p:cNvSpPr>
          <p:nvPr/>
        </p:nvSpPr>
        <p:spPr bwMode="auto">
          <a:xfrm rot="802585">
            <a:off x="9225376" y="5060644"/>
            <a:ext cx="2750370" cy="4070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2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120651" tIns="59267" rIns="120651" bIns="59267">
            <a:spAutoFit/>
          </a:bodyPr>
          <a:lstStyle/>
          <a:p>
            <a:pPr defTabSz="1219170" rtl="0" fontAlgn="base">
              <a:spcBef>
                <a:spcPct val="0"/>
              </a:spcBef>
              <a:spcAft>
                <a:spcPct val="0"/>
              </a:spcAft>
            </a:pPr>
            <a:r>
              <a:rPr lang="en-US" sz="1867" b="1" kern="1200">
                <a:solidFill>
                  <a:srgbClr val="000000"/>
                </a:solidFill>
                <a:latin typeface="Arial"/>
                <a:ea typeface="ＭＳ Ｐゴシック" charset="0"/>
              </a:rPr>
              <a:t>Original Transmission</a:t>
            </a:r>
          </a:p>
        </p:txBody>
      </p:sp>
      <p:sp>
        <p:nvSpPr>
          <p:cNvPr id="1144858" name="Line 26"/>
          <p:cNvSpPr>
            <a:spLocks noChangeShapeType="1"/>
          </p:cNvSpPr>
          <p:nvPr/>
        </p:nvSpPr>
        <p:spPr bwMode="auto">
          <a:xfrm>
            <a:off x="8968611" y="5080000"/>
            <a:ext cx="3048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120651" tIns="59267" rIns="120651" bIns="59267"/>
          <a:lstStyle/>
          <a:p>
            <a:pPr algn="r"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1867" b="1" kern="1200">
              <a:solidFill>
                <a:srgbClr val="000000"/>
              </a:solidFill>
              <a:latin typeface="Arial"/>
              <a:ea typeface="ＭＳ Ｐゴシック" charset="0"/>
            </a:endParaRPr>
          </a:p>
        </p:txBody>
      </p:sp>
      <p:sp>
        <p:nvSpPr>
          <p:cNvPr id="1144859" name="Line 27"/>
          <p:cNvSpPr>
            <a:spLocks noChangeShapeType="1"/>
          </p:cNvSpPr>
          <p:nvPr/>
        </p:nvSpPr>
        <p:spPr bwMode="auto">
          <a:xfrm>
            <a:off x="8968611" y="6502400"/>
            <a:ext cx="3048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120651" tIns="59267" rIns="120651" bIns="59267"/>
          <a:lstStyle/>
          <a:p>
            <a:pPr algn="r"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1867" b="1" kern="1200">
              <a:solidFill>
                <a:srgbClr val="000000"/>
              </a:solidFill>
              <a:latin typeface="Arial"/>
              <a:ea typeface="ＭＳ Ｐゴシック" charset="0"/>
            </a:endParaRPr>
          </a:p>
        </p:txBody>
      </p:sp>
      <p:sp>
        <p:nvSpPr>
          <p:cNvPr id="1144860" name="Line 28"/>
          <p:cNvSpPr>
            <a:spLocks noChangeShapeType="1"/>
          </p:cNvSpPr>
          <p:nvPr/>
        </p:nvSpPr>
        <p:spPr bwMode="auto">
          <a:xfrm flipV="1">
            <a:off x="9070211" y="5080000"/>
            <a:ext cx="0" cy="1422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120651" tIns="59267" rIns="120651" bIns="59267"/>
          <a:lstStyle/>
          <a:p>
            <a:pPr algn="r"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1867" b="1" kern="1200">
              <a:solidFill>
                <a:srgbClr val="000000"/>
              </a:solidFill>
              <a:latin typeface="Arial"/>
              <a:ea typeface="ＭＳ Ｐゴシック" charset="0"/>
            </a:endParaRPr>
          </a:p>
        </p:txBody>
      </p:sp>
      <p:sp>
        <p:nvSpPr>
          <p:cNvPr id="1144861" name="Text Box 29"/>
          <p:cNvSpPr txBox="1">
            <a:spLocks noChangeArrowheads="1"/>
          </p:cNvSpPr>
          <p:nvPr/>
        </p:nvSpPr>
        <p:spPr bwMode="auto">
          <a:xfrm rot="-5400000">
            <a:off x="8004599" y="5514669"/>
            <a:ext cx="1559724" cy="4070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2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120651" tIns="59267" rIns="120651" bIns="59267">
            <a:spAutoFit/>
          </a:bodyPr>
          <a:lstStyle/>
          <a:p>
            <a:pPr defTabSz="1219170" rtl="0" fontAlgn="base">
              <a:spcBef>
                <a:spcPct val="0"/>
              </a:spcBef>
              <a:spcAft>
                <a:spcPct val="0"/>
              </a:spcAft>
            </a:pPr>
            <a:r>
              <a:rPr lang="en-US" sz="1867" b="1" kern="1200">
                <a:solidFill>
                  <a:srgbClr val="000000"/>
                </a:solidFill>
                <a:latin typeface="Arial"/>
                <a:ea typeface="ＭＳ Ｐゴシック" charset="0"/>
              </a:rPr>
              <a:t>SampleRTT</a:t>
            </a:r>
          </a:p>
        </p:txBody>
      </p:sp>
      <p:sp>
        <p:nvSpPr>
          <p:cNvPr id="1144862" name="Text Box 30"/>
          <p:cNvSpPr txBox="1">
            <a:spLocks noChangeArrowheads="1"/>
          </p:cNvSpPr>
          <p:nvPr/>
        </p:nvSpPr>
        <p:spPr bwMode="auto">
          <a:xfrm>
            <a:off x="8697338" y="4127501"/>
            <a:ext cx="1054778" cy="4070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2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120651" tIns="59267" rIns="120651" bIns="59267">
            <a:spAutoFit/>
          </a:bodyPr>
          <a:lstStyle/>
          <a:p>
            <a:pPr defTabSz="1219170" rtl="0" fontAlgn="base">
              <a:spcBef>
                <a:spcPct val="0"/>
              </a:spcBef>
              <a:spcAft>
                <a:spcPct val="0"/>
              </a:spcAft>
            </a:pPr>
            <a:r>
              <a:rPr lang="en-US" sz="1867" b="1" kern="1200">
                <a:solidFill>
                  <a:srgbClr val="000000"/>
                </a:solidFill>
                <a:latin typeface="Arial"/>
                <a:ea typeface="ＭＳ Ｐゴシック" charset="0"/>
              </a:rPr>
              <a:t>Sender</a:t>
            </a:r>
          </a:p>
        </p:txBody>
      </p:sp>
      <p:sp>
        <p:nvSpPr>
          <p:cNvPr id="1144863" name="Text Box 31"/>
          <p:cNvSpPr txBox="1">
            <a:spLocks noChangeArrowheads="1"/>
          </p:cNvSpPr>
          <p:nvPr/>
        </p:nvSpPr>
        <p:spPr bwMode="auto">
          <a:xfrm>
            <a:off x="11351797" y="4127501"/>
            <a:ext cx="1240726" cy="4070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2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120651" tIns="59267" rIns="120651" bIns="59267">
            <a:spAutoFit/>
          </a:bodyPr>
          <a:lstStyle/>
          <a:p>
            <a:pPr defTabSz="1219170" rtl="0" fontAlgn="base">
              <a:spcBef>
                <a:spcPct val="0"/>
              </a:spcBef>
              <a:spcAft>
                <a:spcPct val="0"/>
              </a:spcAft>
            </a:pPr>
            <a:r>
              <a:rPr lang="en-US" sz="1867" b="1" kern="1200">
                <a:solidFill>
                  <a:srgbClr val="000000"/>
                </a:solidFill>
                <a:latin typeface="Arial"/>
                <a:ea typeface="ＭＳ Ｐゴシック" charset="0"/>
              </a:rPr>
              <a:t>Receiver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54D80A9-564A-6D61-714D-D189EF6A7FB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1014526"/>
      </p:ext>
    </p:extLst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98403" name="Rectangle 3"/>
              <p:cNvSpPr>
                <a:spLocks noGrp="1" noChangeArrowheads="1"/>
              </p:cNvSpPr>
              <p:nvPr>
                <p:ph type="body" idx="11"/>
              </p:nvPr>
            </p:nvSpPr>
            <p:spPr>
              <a:xfrm>
                <a:off x="1607820" y="2197100"/>
                <a:ext cx="13081000" cy="5753100"/>
              </a:xfrm>
            </p:spPr>
            <p:txBody>
              <a:bodyPr/>
              <a:lstStyle/>
              <a:p>
                <a:endParaRPr lang="en-US" sz="2667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en-US" sz="32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Measure </a:t>
                </a:r>
                <a14:m>
                  <m:oMath xmlns:m="http://schemas.openxmlformats.org/officeDocument/2006/math">
                    <m:r>
                      <a:rPr lang="en-US" i="1" kern="12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ＭＳ Ｐゴシック" charset="0"/>
                      </a:rPr>
                      <m:t>𝑠𝑎𝑚𝑝𝑙</m:t>
                    </m:r>
                    <m:sSub>
                      <m:sSubPr>
                        <m:ctrlPr>
                          <a:rPr lang="en-US" i="1" kern="12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ＭＳ Ｐゴシック" charset="0"/>
                          </a:rPr>
                        </m:ctrlPr>
                      </m:sSubPr>
                      <m:e>
                        <m:r>
                          <a:rPr lang="en-US" i="1" kern="12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ＭＳ Ｐゴシック" charset="0"/>
                          </a:rPr>
                          <m:t>𝑒</m:t>
                        </m:r>
                      </m:e>
                      <m:sub>
                        <m:r>
                          <a:rPr lang="en-US" i="1" kern="12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ＭＳ Ｐゴシック" charset="0"/>
                          </a:rPr>
                          <m:t>𝑅𝑇𝑇</m:t>
                        </m:r>
                      </m:sub>
                    </m:sSub>
                  </m:oMath>
                </a14:m>
                <a:r>
                  <a:rPr lang="en-US" sz="3200" i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32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only for original transmissions</a:t>
                </a:r>
              </a:p>
              <a:p>
                <a:pPr lvl="1"/>
                <a:r>
                  <a:rPr lang="en-US" sz="2667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Once a segment has been retransmitted, do not use it for any further measurements</a:t>
                </a:r>
              </a:p>
              <a:p>
                <a:endParaRPr lang="en-US" sz="2800" kern="1200" dirty="0">
                  <a:solidFill>
                    <a:srgbClr val="000000"/>
                  </a:solidFill>
                  <a:latin typeface="Arial"/>
                  <a:ea typeface="ＭＳ Ｐゴシック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800" i="1" dirty="0">
                        <a:latin typeface="Cambria Math" panose="02040503050406030204" pitchFamily="18" charset="0"/>
                        <a:cs typeface="Arial" charset="0"/>
                      </a:rPr>
                      <m:t>𝐷𝑒𝑣𝑖𝑎𝑡𝑖𝑜𝑛</m:t>
                    </m:r>
                    <m:r>
                      <a:rPr lang="en-US" sz="2800" i="1" dirty="0">
                        <a:latin typeface="Cambria Math" panose="02040503050406030204" pitchFamily="18" charset="0"/>
                        <a:cs typeface="Arial" charset="0"/>
                      </a:rPr>
                      <m:t> (</m:t>
                    </m:r>
                    <m:r>
                      <a:rPr lang="en-US" sz="2800" i="1" dirty="0">
                        <a:latin typeface="Cambria Math" panose="02040503050406030204" pitchFamily="18" charset="0"/>
                        <a:cs typeface="Arial" charset="0"/>
                      </a:rPr>
                      <m:t>𝐷𝑒𝑣</m:t>
                    </m:r>
                    <m:r>
                      <a:rPr lang="en-US" sz="2800" i="1" dirty="0">
                        <a:latin typeface="Cambria Math" panose="02040503050406030204" pitchFamily="18" charset="0"/>
                        <a:cs typeface="Arial" charset="0"/>
                      </a:rPr>
                      <m:t>)= </m:t>
                    </m:r>
                    <m:r>
                      <a:rPr lang="en-US" sz="2800" b="1" i="1" dirty="0">
                        <a:latin typeface="Cambria Math" panose="02040503050406030204" pitchFamily="18" charset="0"/>
                        <a:cs typeface="Arial" charset="0"/>
                      </a:rPr>
                      <m:t>|</m:t>
                    </m:r>
                    <m:r>
                      <a:rPr lang="en-US" sz="2800" i="1" dirty="0">
                        <a:latin typeface="Cambria Math" panose="02040503050406030204" pitchFamily="18" charset="0"/>
                        <a:cs typeface="Arial" charset="0"/>
                      </a:rPr>
                      <m:t> </m:t>
                    </m:r>
                    <m:r>
                      <a:rPr lang="en-US" sz="2800" i="1" dirty="0">
                        <a:latin typeface="Cambria Math" panose="02040503050406030204" pitchFamily="18" charset="0"/>
                        <a:cs typeface="Arial" charset="0"/>
                      </a:rPr>
                      <m:t>𝑆𝑎𝑚𝑝𝑙</m:t>
                    </m:r>
                    <m:sSub>
                      <m:sSubPr>
                        <m:ctrlPr>
                          <a:rPr lang="en-US" sz="2800" i="1" dirty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800" i="1" dirty="0">
                            <a:latin typeface="Cambria Math" panose="02040503050406030204" pitchFamily="18" charset="0"/>
                            <a:cs typeface="Arial" charset="0"/>
                          </a:rPr>
                          <m:t>𝑒</m:t>
                        </m:r>
                      </m:e>
                      <m:sub>
                        <m:r>
                          <a:rPr lang="en-US" sz="2800" i="1" dirty="0" err="1">
                            <a:latin typeface="Cambria Math" panose="02040503050406030204" pitchFamily="18" charset="0"/>
                            <a:cs typeface="Arial" charset="0"/>
                          </a:rPr>
                          <m:t>𝑅𝑇</m:t>
                        </m:r>
                        <m:r>
                          <a:rPr lang="en-US" sz="2800" i="1" dirty="0">
                            <a:latin typeface="Cambria Math" panose="02040503050406030204" pitchFamily="18" charset="0"/>
                            <a:cs typeface="Arial" charset="0"/>
                          </a:rPr>
                          <m:t>𝑇</m:t>
                        </m:r>
                      </m:sub>
                    </m:sSub>
                    <m:r>
                      <a:rPr lang="en-US" sz="2800" i="1" dirty="0">
                        <a:latin typeface="Cambria Math" panose="02040503050406030204" pitchFamily="18" charset="0"/>
                        <a:cs typeface="Arial" charset="0"/>
                      </a:rPr>
                      <m:t> –</m:t>
                    </m:r>
                    <m:r>
                      <a:rPr lang="en-US" sz="2800" i="1" dirty="0">
                        <a:latin typeface="Cambria Math" panose="02040503050406030204" pitchFamily="18" charset="0"/>
                        <a:cs typeface="Arial" charset="0"/>
                      </a:rPr>
                      <m:t>𝑠𝑅𝑇𝑇</m:t>
                    </m:r>
                    <m:r>
                      <a:rPr lang="en-US" sz="2800" i="1" dirty="0">
                        <a:latin typeface="Cambria Math" panose="02040503050406030204" pitchFamily="18" charset="0"/>
                        <a:cs typeface="Arial" charset="0"/>
                      </a:rPr>
                      <m:t> </m:t>
                    </m:r>
                    <m:r>
                      <a:rPr lang="en-US" sz="2800" b="1" i="1" dirty="0">
                        <a:latin typeface="Cambria Math" panose="02040503050406030204" pitchFamily="18" charset="0"/>
                        <a:cs typeface="Arial" charset="0"/>
                      </a:rPr>
                      <m:t>|</m:t>
                    </m:r>
                  </m:oMath>
                </a14:m>
                <a:endParaRPr lang="en-US" sz="2800" b="1" i="1" dirty="0">
                  <a:latin typeface="Cambria Math" panose="02040503050406030204" pitchFamily="18" charset="0"/>
                  <a:cs typeface="Arial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𝑠𝐷𝑒𝑣</m:t>
                    </m:r>
                    <m:r>
                      <a:rPr lang="en-US" sz="2800" i="1" dirty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 = </m:t>
                    </m:r>
                    <m:r>
                      <a:rPr lang="en-US" sz="2800" i="1" dirty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𝐸𝑊𝑀𝐴</m:t>
                    </m:r>
                    <m:r>
                      <a:rPr lang="en-US" sz="2800" i="1" dirty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 (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𝐷𝑒𝑣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endParaRPr lang="en-US" sz="2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en-US" sz="32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3200" b="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𝑅𝑇𝑂</m:t>
                    </m:r>
                    <m:r>
                      <a:rPr lang="en-US" sz="3200" i="1" dirty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 =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𝑠</m:t>
                    </m:r>
                    <m:r>
                      <a:rPr lang="en-US" sz="3200" i="1" dirty="0" err="1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𝑅𝑇𝑇</m:t>
                    </m:r>
                    <m:r>
                      <a:rPr lang="en-US" sz="3200" b="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+4×</m:t>
                    </m:r>
                    <m:r>
                      <a:rPr lang="en-US" sz="3200" b="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𝑠𝐷𝑒𝑣</m:t>
                    </m:r>
                  </m:oMath>
                </a14:m>
                <a:endParaRPr lang="en-US" sz="3200" b="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/>
                <a:r>
                  <a:rPr lang="en-US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ACM SIGCOMM’88!</a:t>
                </a:r>
              </a:p>
              <a:p>
                <a:pPr lvl="1"/>
                <a:r>
                  <a:rPr lang="en-US" b="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This is not the best way to do it</a:t>
                </a:r>
              </a:p>
              <a:p>
                <a:pPr lvl="1"/>
                <a:r>
                  <a:rPr lang="en-US" b="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but at least, for now, it works</a:t>
                </a:r>
              </a:p>
              <a:p>
                <a:endParaRPr lang="en-US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en-US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In practice, RTO value is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max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⁡[200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𝑚𝑠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, 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𝑠</m:t>
                    </m:r>
                    <m:r>
                      <a:rPr lang="en-US" sz="3200" i="1" dirty="0" err="1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𝑅𝑇𝑇</m:t>
                    </m:r>
                    <m:r>
                      <a:rPr lang="en-US" sz="3200" b="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+4×</m:t>
                    </m:r>
                    <m:r>
                      <a:rPr lang="en-US" sz="3200" b="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𝑠𝐷𝑒𝑣</m:t>
                    </m:r>
                    <m:r>
                      <a:rPr lang="en-US" sz="3200" b="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]</m:t>
                    </m:r>
                  </m:oMath>
                </a14:m>
                <a:endParaRPr lang="en-US" sz="32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en-US" sz="32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998403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1"/>
              </p:nvPr>
            </p:nvSpPr>
            <p:spPr>
              <a:xfrm>
                <a:off x="1607820" y="2197100"/>
                <a:ext cx="13081000" cy="5753100"/>
              </a:xfrm>
              <a:blipFill>
                <a:blip r:embed="rId3"/>
                <a:stretch>
                  <a:fillRect l="-466" t="-12818" b="-122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366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Retransmission Timeout (</a:t>
            </a:r>
            <a:r>
              <a:rPr lang="en-US" b="1" dirty="0"/>
              <a:t>RTO</a:t>
            </a:r>
            <a:r>
              <a:rPr lang="en-US" dirty="0"/>
              <a:t>) 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320B39-AF58-1106-7251-4AA5A5B0BD0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41005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84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984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84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984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840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9840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840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9840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840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9840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840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9840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840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9840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got a Reliable Transport! 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2844800" y="2336800"/>
            <a:ext cx="10769600" cy="162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charset="0"/>
              <a:buChar char="l"/>
              <a:defRPr sz="2800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692150" indent="-3476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charset="0"/>
              <a:buChar char="l"/>
              <a:defRPr sz="2400"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987425" indent="-2936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charset="0"/>
              <a:buChar char="l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281113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charset="0"/>
              <a:buChar char="§"/>
              <a:defRPr sz="1800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1598613" indent="-315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charset="0"/>
              <a:buChar char="§"/>
              <a:defRPr sz="1800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2055813" indent="-315913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charset="2"/>
              <a:buChar char="§"/>
              <a:defRPr sz="1800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513013" indent="-315913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charset="2"/>
              <a:buChar char="§"/>
              <a:defRPr sz="1800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2970213" indent="-315913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charset="2"/>
              <a:buChar char="§"/>
              <a:defRPr sz="1800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427413" indent="-315913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charset="2"/>
              <a:buChar char="§"/>
              <a:defRPr sz="1800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 lvl="1"/>
            <a:endParaRPr lang="en-US" sz="3200" dirty="0"/>
          </a:p>
        </p:txBody>
      </p:sp>
      <p:sp>
        <p:nvSpPr>
          <p:cNvPr id="4" name="Line 54">
            <a:extLst>
              <a:ext uri="{FF2B5EF4-FFF2-40B4-BE49-F238E27FC236}">
                <a16:creationId xmlns:a16="http://schemas.microsoft.com/office/drawing/2014/main" id="{AFAD2C11-0944-AA32-134E-1B8193041E1E}"/>
              </a:ext>
            </a:extLst>
          </p:cNvPr>
          <p:cNvSpPr>
            <a:spLocks noChangeShapeType="1"/>
          </p:cNvSpPr>
          <p:nvPr/>
        </p:nvSpPr>
        <p:spPr bwMode="auto">
          <a:xfrm>
            <a:off x="3566266" y="3742691"/>
            <a:ext cx="8788293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120636" tIns="59260" rIns="120636" bIns="59260"/>
          <a:lstStyle/>
          <a:p>
            <a:endParaRPr lang="en-US" sz="3563"/>
          </a:p>
        </p:txBody>
      </p:sp>
      <p:pic>
        <p:nvPicPr>
          <p:cNvPr id="7" name="Picture 6" descr="A picture containing text, electronics, computer&#10;&#10;Description automatically generated">
            <a:extLst>
              <a:ext uri="{FF2B5EF4-FFF2-40B4-BE49-F238E27FC236}">
                <a16:creationId xmlns:a16="http://schemas.microsoft.com/office/drawing/2014/main" id="{87192BD6-5B49-63CA-84A0-B491366D916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5536" y="3052916"/>
            <a:ext cx="1611103" cy="1611103"/>
          </a:xfrm>
          <a:prstGeom prst="rect">
            <a:avLst/>
          </a:prstGeom>
        </p:spPr>
      </p:pic>
      <p:pic>
        <p:nvPicPr>
          <p:cNvPr id="8" name="Picture 7" descr="A picture containing text, electronics, computer&#10;&#10;Description automatically generated">
            <a:extLst>
              <a:ext uri="{FF2B5EF4-FFF2-40B4-BE49-F238E27FC236}">
                <a16:creationId xmlns:a16="http://schemas.microsoft.com/office/drawing/2014/main" id="{C11C24A0-15F0-7CC0-89F7-F030E73816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80496" y="3052916"/>
            <a:ext cx="1611103" cy="161110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7ACA216-3648-1C71-D443-B4211D96A37D}"/>
              </a:ext>
            </a:extLst>
          </p:cNvPr>
          <p:cNvSpPr txBox="1"/>
          <p:nvPr/>
        </p:nvSpPr>
        <p:spPr>
          <a:xfrm>
            <a:off x="10861040" y="5275328"/>
            <a:ext cx="4927600" cy="234314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</a:pPr>
            <a:r>
              <a:rPr lang="en-US" sz="3733" dirty="0">
                <a:solidFill>
                  <a:schemeClr val="tx1"/>
                </a:solidFill>
                <a:ea typeface="ＭＳ Ｐゴシック" charset="-128"/>
              </a:rPr>
              <a:t>Receiver</a:t>
            </a:r>
          </a:p>
          <a:p>
            <a:pPr marL="571500" indent="-5715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  <a:ea typeface="ＭＳ Ｐゴシック" charset="-128"/>
              </a:rPr>
              <a:t>wait for packet</a:t>
            </a:r>
          </a:p>
          <a:p>
            <a:pPr marL="571500" indent="-5715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  <a:ea typeface="ＭＳ Ｐゴシック" charset="-128"/>
              </a:rPr>
              <a:t>if packet is OK, send ACK</a:t>
            </a:r>
          </a:p>
          <a:p>
            <a:pPr marL="571500" indent="-5715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  <a:ea typeface="ＭＳ Ｐゴシック" charset="-128"/>
              </a:rPr>
              <a:t>repeat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C252DAC-CDA2-1AB8-952F-662765089661}"/>
              </a:ext>
            </a:extLst>
          </p:cNvPr>
          <p:cNvSpPr txBox="1"/>
          <p:nvPr/>
        </p:nvSpPr>
        <p:spPr>
          <a:xfrm>
            <a:off x="1198666" y="5134184"/>
            <a:ext cx="5628853" cy="337727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</a:pPr>
            <a:r>
              <a:rPr lang="en-US" sz="3733" dirty="0">
                <a:solidFill>
                  <a:schemeClr val="tx1"/>
                </a:solidFill>
                <a:ea typeface="ＭＳ Ｐゴシック" charset="-128"/>
              </a:rPr>
              <a:t>Sender</a:t>
            </a:r>
          </a:p>
          <a:p>
            <a:pPr marL="914400" indent="-457200" algn="l" defTabSz="914400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  <a:ea typeface="ＭＳ Ｐゴシック" charset="-128"/>
              </a:rPr>
              <a:t>send packets(</a:t>
            </a:r>
            <a:r>
              <a:rPr lang="en-US" sz="2800" dirty="0" err="1">
                <a:solidFill>
                  <a:schemeClr val="tx1"/>
                </a:solidFill>
                <a:ea typeface="ＭＳ Ｐゴシック" charset="-128"/>
              </a:rPr>
              <a:t>i</a:t>
            </a:r>
            <a:r>
              <a:rPr lang="en-US" sz="2800" dirty="0">
                <a:solidFill>
                  <a:schemeClr val="tx1"/>
                </a:solidFill>
                <a:ea typeface="ＭＳ Ｐゴシック" charset="-128"/>
              </a:rPr>
              <a:t>);</a:t>
            </a:r>
          </a:p>
          <a:p>
            <a:pPr marL="914400" indent="-457200" algn="l" defTabSz="914400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  <a:ea typeface="ＭＳ Ｐゴシック" charset="-128"/>
              </a:rPr>
              <a:t>(re)set the timer &amp; wait for ack</a:t>
            </a:r>
          </a:p>
          <a:p>
            <a:pPr marL="800100" marR="0" lvl="1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800" dirty="0">
                <a:solidFill>
                  <a:schemeClr val="tx1"/>
                </a:solidFill>
                <a:ea typeface="ＭＳ Ｐゴシック" charset="-128"/>
              </a:rPr>
              <a:t>If (ACK) </a:t>
            </a:r>
          </a:p>
          <a:p>
            <a:pPr marL="1257300" marR="0" lvl="2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800" dirty="0">
                <a:solidFill>
                  <a:schemeClr val="tx1"/>
                </a:solidFill>
                <a:ea typeface="ＭＳ Ｐゴシック" charset="-128"/>
              </a:rPr>
              <a:t>I++; repeat</a:t>
            </a:r>
          </a:p>
          <a:p>
            <a:pPr marL="800100" marR="0" lvl="1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800" dirty="0">
                <a:solidFill>
                  <a:schemeClr val="tx1"/>
                </a:solidFill>
                <a:ea typeface="ＭＳ Ｐゴシック" charset="-128"/>
              </a:rPr>
              <a:t>If ( TIMEOUT)</a:t>
            </a:r>
          </a:p>
          <a:p>
            <a:pPr marL="1257300" marR="0" lvl="2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800" dirty="0">
                <a:solidFill>
                  <a:schemeClr val="tx1"/>
                </a:solidFill>
                <a:ea typeface="ＭＳ Ｐゴシック" charset="-128"/>
              </a:rPr>
              <a:t>repeat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12DBF8-6C61-3D01-506B-A9C4B6CB05F5}"/>
              </a:ext>
            </a:extLst>
          </p:cNvPr>
          <p:cNvSpPr txBox="1"/>
          <p:nvPr/>
        </p:nvSpPr>
        <p:spPr>
          <a:xfrm>
            <a:off x="3972560" y="2199967"/>
            <a:ext cx="8128000" cy="584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lvl="1"/>
            <a:r>
              <a:rPr lang="en-US" sz="3200" b="0" dirty="0">
                <a:solidFill>
                  <a:srgbClr val="000090"/>
                </a:solidFill>
              </a:rPr>
              <a:t>What is wrong with this approach?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61EAE52-ED24-C658-8321-FCE0D790434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91922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1219170" rtl="0" fontAlgn="base">
              <a:spcBef>
                <a:spcPct val="0"/>
              </a:spcBef>
              <a:spcAft>
                <a:spcPct val="0"/>
              </a:spcAft>
            </a:pPr>
            <a:fld id="{FA14D17A-C218-2B4F-99DB-2A56245705DB}" type="slidenum">
              <a:rPr lang="en-US" kern="1200">
                <a:solidFill>
                  <a:srgbClr val="000000"/>
                </a:solidFill>
                <a:latin typeface="Arial"/>
              </a:rPr>
              <a:pPr defTabSz="1219170" rtl="0" fontAlgn="base">
                <a:spcBef>
                  <a:spcPct val="0"/>
                </a:spcBef>
                <a:spcAft>
                  <a:spcPct val="0"/>
                </a:spcAft>
              </a:pPr>
              <a:t>64</a:t>
            </a:fld>
            <a:endParaRPr lang="en-US" kern="120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33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Stop &amp; Wait is Inefficient </a:t>
            </a:r>
          </a:p>
        </p:txBody>
      </p:sp>
      <p:sp>
        <p:nvSpPr>
          <p:cNvPr id="1123331" name="Line 3"/>
          <p:cNvSpPr>
            <a:spLocks noChangeShapeType="1"/>
          </p:cNvSpPr>
          <p:nvPr/>
        </p:nvSpPr>
        <p:spPr bwMode="auto">
          <a:xfrm>
            <a:off x="2095924" y="2108072"/>
            <a:ext cx="0" cy="5283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algn="r"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srgbClr val="000000"/>
              </a:solidFill>
              <a:latin typeface="Courier New" charset="0"/>
              <a:ea typeface="ＭＳ Ｐゴシック" charset="0"/>
            </a:endParaRPr>
          </a:p>
        </p:txBody>
      </p:sp>
      <p:sp>
        <p:nvSpPr>
          <p:cNvPr id="1123332" name="Line 4"/>
          <p:cNvSpPr>
            <a:spLocks noChangeShapeType="1"/>
          </p:cNvSpPr>
          <p:nvPr/>
        </p:nvSpPr>
        <p:spPr bwMode="auto">
          <a:xfrm>
            <a:off x="7379124" y="2108072"/>
            <a:ext cx="0" cy="5994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algn="r"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srgbClr val="000000"/>
              </a:solidFill>
              <a:latin typeface="Courier New" charset="0"/>
              <a:ea typeface="ＭＳ Ｐゴシック" charset="0"/>
            </a:endParaRPr>
          </a:p>
        </p:txBody>
      </p:sp>
      <p:sp>
        <p:nvSpPr>
          <p:cNvPr id="1123333" name="Line 5"/>
          <p:cNvSpPr>
            <a:spLocks noChangeShapeType="1"/>
          </p:cNvSpPr>
          <p:nvPr/>
        </p:nvSpPr>
        <p:spPr bwMode="auto">
          <a:xfrm flipH="1">
            <a:off x="2095924" y="4241672"/>
            <a:ext cx="5283200" cy="16256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algn="r"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srgbClr val="000000"/>
              </a:solidFill>
              <a:latin typeface="Courier New" charset="0"/>
              <a:ea typeface="ＭＳ Ｐゴシック" charset="0"/>
            </a:endParaRPr>
          </a:p>
        </p:txBody>
      </p:sp>
      <p:sp>
        <p:nvSpPr>
          <p:cNvPr id="1123334" name="Freeform 6"/>
          <p:cNvSpPr>
            <a:spLocks/>
          </p:cNvSpPr>
          <p:nvPr/>
        </p:nvSpPr>
        <p:spPr bwMode="auto">
          <a:xfrm>
            <a:off x="2095924" y="2209672"/>
            <a:ext cx="5283200" cy="2032000"/>
          </a:xfrm>
          <a:custGeom>
            <a:avLst/>
            <a:gdLst>
              <a:gd name="T0" fmla="*/ 0 w 2496"/>
              <a:gd name="T1" fmla="*/ 0 h 960"/>
              <a:gd name="T2" fmla="*/ 2496 w 2496"/>
              <a:gd name="T3" fmla="*/ 768 h 960"/>
              <a:gd name="T4" fmla="*/ 2496 w 2496"/>
              <a:gd name="T5" fmla="*/ 960 h 960"/>
              <a:gd name="T6" fmla="*/ 0 w 2496"/>
              <a:gd name="T7" fmla="*/ 192 h 960"/>
              <a:gd name="T8" fmla="*/ 0 w 2496"/>
              <a:gd name="T9" fmla="*/ 0 h 9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496" h="960">
                <a:moveTo>
                  <a:pt x="0" y="0"/>
                </a:moveTo>
                <a:lnTo>
                  <a:pt x="2496" y="768"/>
                </a:lnTo>
                <a:lnTo>
                  <a:pt x="2496" y="960"/>
                </a:lnTo>
                <a:lnTo>
                  <a:pt x="0" y="192"/>
                </a:lnTo>
                <a:lnTo>
                  <a:pt x="0" y="0"/>
                </a:lnTo>
                <a:close/>
              </a:path>
            </a:pathLst>
          </a:custGeom>
          <a:solidFill>
            <a:srgbClr val="FF0000"/>
          </a:soli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algn="r"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srgbClr val="000000"/>
              </a:solidFill>
              <a:latin typeface="Courier New" charset="0"/>
              <a:ea typeface="ＭＳ Ｐゴシック" charset="0"/>
            </a:endParaRPr>
          </a:p>
        </p:txBody>
      </p:sp>
      <p:sp>
        <p:nvSpPr>
          <p:cNvPr id="1123335" name="Text Box 7"/>
          <p:cNvSpPr txBox="1">
            <a:spLocks noChangeArrowheads="1"/>
          </p:cNvSpPr>
          <p:nvPr/>
        </p:nvSpPr>
        <p:spPr bwMode="auto">
          <a:xfrm>
            <a:off x="3856396" y="4612089"/>
            <a:ext cx="817629" cy="5335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121905" tIns="60952" rIns="121905" bIns="60952">
            <a:spAutoFit/>
          </a:bodyPr>
          <a:lstStyle/>
          <a:p>
            <a:pPr algn="r" defTabSz="1219170" rtl="0" fontAlgn="base">
              <a:spcBef>
                <a:spcPct val="0"/>
              </a:spcBef>
              <a:spcAft>
                <a:spcPct val="0"/>
              </a:spcAft>
            </a:pPr>
            <a:r>
              <a:rPr lang="en-US" sz="2667" b="1" kern="1200" dirty="0">
                <a:solidFill>
                  <a:srgbClr val="CCCC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ACK</a:t>
            </a:r>
          </a:p>
        </p:txBody>
      </p:sp>
      <p:sp>
        <p:nvSpPr>
          <p:cNvPr id="1123336" name="Text Box 8"/>
          <p:cNvSpPr txBox="1">
            <a:spLocks noChangeArrowheads="1"/>
          </p:cNvSpPr>
          <p:nvPr/>
        </p:nvSpPr>
        <p:spPr bwMode="auto">
          <a:xfrm>
            <a:off x="4326159" y="2275289"/>
            <a:ext cx="982866" cy="5335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121905" tIns="60952" rIns="121905" bIns="60952">
            <a:spAutoFit/>
          </a:bodyPr>
          <a:lstStyle/>
          <a:p>
            <a:pPr algn="r" defTabSz="1219170" rtl="0" fontAlgn="base">
              <a:spcBef>
                <a:spcPct val="0"/>
              </a:spcBef>
              <a:spcAft>
                <a:spcPct val="0"/>
              </a:spcAft>
            </a:pPr>
            <a:r>
              <a:rPr lang="en-US" sz="2667" b="1" kern="12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DATA</a:t>
            </a:r>
          </a:p>
        </p:txBody>
      </p:sp>
      <p:sp>
        <p:nvSpPr>
          <p:cNvPr id="1123337" name="Freeform 9"/>
          <p:cNvSpPr>
            <a:spLocks/>
          </p:cNvSpPr>
          <p:nvPr/>
        </p:nvSpPr>
        <p:spPr bwMode="auto">
          <a:xfrm>
            <a:off x="2095924" y="5867272"/>
            <a:ext cx="5283200" cy="2032000"/>
          </a:xfrm>
          <a:custGeom>
            <a:avLst/>
            <a:gdLst>
              <a:gd name="T0" fmla="*/ 0 w 2496"/>
              <a:gd name="T1" fmla="*/ 0 h 960"/>
              <a:gd name="T2" fmla="*/ 2496 w 2496"/>
              <a:gd name="T3" fmla="*/ 768 h 960"/>
              <a:gd name="T4" fmla="*/ 2496 w 2496"/>
              <a:gd name="T5" fmla="*/ 960 h 960"/>
              <a:gd name="T6" fmla="*/ 0 w 2496"/>
              <a:gd name="T7" fmla="*/ 192 h 960"/>
              <a:gd name="T8" fmla="*/ 0 w 2496"/>
              <a:gd name="T9" fmla="*/ 0 h 9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496" h="960">
                <a:moveTo>
                  <a:pt x="0" y="0"/>
                </a:moveTo>
                <a:lnTo>
                  <a:pt x="2496" y="768"/>
                </a:lnTo>
                <a:lnTo>
                  <a:pt x="2496" y="960"/>
                </a:lnTo>
                <a:lnTo>
                  <a:pt x="0" y="192"/>
                </a:lnTo>
                <a:lnTo>
                  <a:pt x="0" y="0"/>
                </a:lnTo>
                <a:close/>
              </a:path>
            </a:pathLst>
          </a:custGeom>
          <a:solidFill>
            <a:srgbClr val="FF0000"/>
          </a:soli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algn="r"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srgbClr val="000000"/>
              </a:solidFill>
              <a:latin typeface="Courier New" charset="0"/>
              <a:ea typeface="ＭＳ Ｐゴシック" charset="0"/>
            </a:endParaRPr>
          </a:p>
        </p:txBody>
      </p:sp>
      <p:sp>
        <p:nvSpPr>
          <p:cNvPr id="1123339" name="Text Box 11"/>
          <p:cNvSpPr txBox="1">
            <a:spLocks noChangeArrowheads="1"/>
          </p:cNvSpPr>
          <p:nvPr/>
        </p:nvSpPr>
        <p:spPr bwMode="auto">
          <a:xfrm>
            <a:off x="1714724" y="8000872"/>
            <a:ext cx="1238450" cy="53352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121905" tIns="60952" rIns="121905" bIns="60952">
            <a:spAutoFit/>
          </a:bodyPr>
          <a:lstStyle/>
          <a:p>
            <a:pPr algn="r" defTabSz="1219170" rtl="0" fontAlgn="base">
              <a:spcBef>
                <a:spcPct val="0"/>
              </a:spcBef>
              <a:spcAft>
                <a:spcPct val="0"/>
              </a:spcAft>
            </a:pPr>
            <a:r>
              <a:rPr lang="en-US" sz="2667" b="1" kern="12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Sender</a:t>
            </a:r>
          </a:p>
        </p:txBody>
      </p:sp>
      <p:sp>
        <p:nvSpPr>
          <p:cNvPr id="1123340" name="Text Box 12"/>
          <p:cNvSpPr txBox="1">
            <a:spLocks noChangeArrowheads="1"/>
          </p:cNvSpPr>
          <p:nvPr/>
        </p:nvSpPr>
        <p:spPr bwMode="auto">
          <a:xfrm>
            <a:off x="6807047" y="7979705"/>
            <a:ext cx="1454727" cy="53352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121905" tIns="60952" rIns="121905" bIns="60952">
            <a:spAutoFit/>
          </a:bodyPr>
          <a:lstStyle/>
          <a:p>
            <a:pPr algn="r" defTabSz="1219170" rtl="0" fontAlgn="base">
              <a:spcBef>
                <a:spcPct val="0"/>
              </a:spcBef>
              <a:spcAft>
                <a:spcPct val="0"/>
              </a:spcAft>
            </a:pPr>
            <a:r>
              <a:rPr lang="en-US" sz="2667" b="1" kern="12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Receiver</a:t>
            </a:r>
          </a:p>
        </p:txBody>
      </p:sp>
      <p:sp>
        <p:nvSpPr>
          <p:cNvPr id="1123341" name="Line 13"/>
          <p:cNvSpPr>
            <a:spLocks noChangeShapeType="1"/>
          </p:cNvSpPr>
          <p:nvPr/>
        </p:nvSpPr>
        <p:spPr bwMode="auto">
          <a:xfrm flipH="1">
            <a:off x="876724" y="5867272"/>
            <a:ext cx="1219200" cy="0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algn="r"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srgbClr val="000000"/>
              </a:solidFill>
              <a:latin typeface="Courier New" charset="0"/>
              <a:ea typeface="ＭＳ Ｐゴシック" charset="0"/>
            </a:endParaRPr>
          </a:p>
        </p:txBody>
      </p:sp>
      <p:sp>
        <p:nvSpPr>
          <p:cNvPr id="1123342" name="Line 14"/>
          <p:cNvSpPr>
            <a:spLocks noChangeShapeType="1"/>
          </p:cNvSpPr>
          <p:nvPr/>
        </p:nvSpPr>
        <p:spPr bwMode="auto">
          <a:xfrm>
            <a:off x="1486324" y="2658405"/>
            <a:ext cx="0" cy="3208867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 type="arrow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algn="r"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srgbClr val="000000"/>
              </a:solidFill>
              <a:latin typeface="Courier New" charset="0"/>
              <a:ea typeface="ＭＳ Ｐゴシック" charset="0"/>
            </a:endParaRPr>
          </a:p>
        </p:txBody>
      </p:sp>
      <p:sp>
        <p:nvSpPr>
          <p:cNvPr id="1123343" name="Text Box 15"/>
          <p:cNvSpPr txBox="1">
            <a:spLocks noChangeArrowheads="1"/>
          </p:cNvSpPr>
          <p:nvPr/>
        </p:nvSpPr>
        <p:spPr bwMode="auto">
          <a:xfrm>
            <a:off x="669003" y="4091389"/>
            <a:ext cx="779221" cy="53352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121905" tIns="60952" rIns="121905" bIns="60952">
            <a:spAutoFit/>
          </a:bodyPr>
          <a:lstStyle/>
          <a:p>
            <a:pPr algn="r" defTabSz="1219170" rtl="0" fontAlgn="base">
              <a:spcBef>
                <a:spcPct val="0"/>
              </a:spcBef>
              <a:spcAft>
                <a:spcPct val="0"/>
              </a:spcAft>
            </a:pPr>
            <a:r>
              <a:rPr lang="en-US" sz="2667" b="1" kern="12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RTT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23345" name="Text Box 17"/>
              <p:cNvSpPr txBox="1">
                <a:spLocks noChangeArrowheads="1"/>
              </p:cNvSpPr>
              <p:nvPr/>
            </p:nvSpPr>
            <p:spPr bwMode="auto">
              <a:xfrm>
                <a:off x="7625503" y="2041646"/>
                <a:ext cx="4572000" cy="1696618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square" lIns="109411" tIns="54705" rIns="109411" bIns="54705">
                <a:spAutoFit/>
              </a:bodyPr>
              <a:lstStyle>
                <a:lvl1pPr defTabSz="820738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1pPr>
                <a:lvl2pPr marL="409575" defTabSz="820738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2pPr>
                <a:lvl3pPr marL="820738" defTabSz="820738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3pPr>
                <a:lvl4pPr marL="1230313" defTabSz="820738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4pPr>
                <a:lvl5pPr marL="1641475" defTabSz="820738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5pPr>
                <a:lvl6pPr marL="2098675" defTabSz="820738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6pPr>
                <a:lvl7pPr marL="2555875" defTabSz="820738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7pPr>
                <a:lvl8pPr marL="3013075" defTabSz="820738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8pPr>
                <a:lvl9pPr marL="3470275" defTabSz="820738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9pPr>
              </a:lstStyle>
              <a:p>
                <a:pPr algn="l" defTabSz="1094290" rtl="0" fontAlgn="base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67" i="1" kern="1200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𝐼𝑓</m:t>
                      </m:r>
                      <m:r>
                        <a:rPr lang="en-US" sz="2667" i="1" kern="1200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667" i="1" kern="1200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𝑇𝑅𝐴𝑁𝑆</m:t>
                      </m:r>
                      <m:r>
                        <a:rPr lang="en-US" sz="2667" b="0" i="1" kern="1200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≪</m:t>
                      </m:r>
                      <m:r>
                        <a:rPr lang="en-US" sz="2667" i="1" kern="1200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667" i="1" kern="1200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𝑅𝑇𝑇</m:t>
                      </m:r>
                      <m:r>
                        <a:rPr lang="en-US" sz="2667" i="1" kern="1200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667" i="1" kern="1200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𝑡h𝑒𝑛</m:t>
                      </m:r>
                    </m:oMath>
                  </m:oMathPara>
                </a14:m>
                <a:endParaRPr lang="en-US" sz="2667" kern="1200" dirty="0">
                  <a:solidFill>
                    <a:srgbClr val="000000"/>
                  </a:solidFill>
                  <a:latin typeface="Arial"/>
                </a:endParaRPr>
              </a:p>
              <a:p>
                <a:pPr algn="l" defTabSz="1094290" rtl="0" fontAlgn="base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67" i="1" kern="1200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𝑇h𝑟𝑜𝑢𝑔h𝑝𝑢𝑡</m:t>
                      </m:r>
                      <m:r>
                        <a:rPr lang="en-US" sz="2667" i="1" kern="1200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≈ </m:t>
                      </m:r>
                      <m:f>
                        <m:fPr>
                          <m:ctrlPr>
                            <a:rPr lang="en-US" sz="2667" i="1" kern="1200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667" b="0" i="1" kern="1200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𝐷𝑎𝑡𝑎</m:t>
                          </m:r>
                        </m:num>
                        <m:den>
                          <m:r>
                            <a:rPr lang="en-US" sz="2667" b="0" i="1" kern="1200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𝑅𝑇𝑇</m:t>
                          </m:r>
                        </m:den>
                      </m:f>
                    </m:oMath>
                  </m:oMathPara>
                </a14:m>
                <a:endParaRPr lang="en-US" sz="2667" kern="1200" dirty="0">
                  <a:solidFill>
                    <a:srgbClr val="000000"/>
                  </a:solidFill>
                  <a:latin typeface="Arial"/>
                </a:endParaRPr>
              </a:p>
              <a:p>
                <a:pPr algn="l" defTabSz="1094290" rtl="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67" kern="1200" dirty="0">
                  <a:solidFill>
                    <a:srgbClr val="000000"/>
                  </a:solidFill>
                  <a:latin typeface="Arial"/>
                </a:endParaRPr>
              </a:p>
            </p:txBody>
          </p:sp>
        </mc:Choice>
        <mc:Fallback xmlns="">
          <p:sp>
            <p:nvSpPr>
              <p:cNvPr id="1123345" name="Text 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625503" y="2041646"/>
                <a:ext cx="4572000" cy="169661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23346" name="Line 18"/>
          <p:cNvSpPr>
            <a:spLocks noChangeShapeType="1"/>
          </p:cNvSpPr>
          <p:nvPr/>
        </p:nvSpPr>
        <p:spPr bwMode="auto">
          <a:xfrm flipH="1">
            <a:off x="692574" y="2658405"/>
            <a:ext cx="1384300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algn="r"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srgbClr val="000000"/>
              </a:solidFill>
              <a:latin typeface="Courier New" charset="0"/>
              <a:ea typeface="ＭＳ Ｐゴシック" charset="0"/>
            </a:endParaRPr>
          </a:p>
        </p:txBody>
      </p:sp>
      <p:sp>
        <p:nvSpPr>
          <p:cNvPr id="1123347" name="Line 19"/>
          <p:cNvSpPr>
            <a:spLocks noChangeShapeType="1"/>
          </p:cNvSpPr>
          <p:nvPr/>
        </p:nvSpPr>
        <p:spPr bwMode="auto">
          <a:xfrm flipH="1">
            <a:off x="599441" y="2209672"/>
            <a:ext cx="1477433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algn="r"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srgbClr val="000000"/>
              </a:solidFill>
              <a:latin typeface="Courier New" charset="0"/>
              <a:ea typeface="ＭＳ Ｐゴシック" charset="0"/>
            </a:endParaRPr>
          </a:p>
        </p:txBody>
      </p:sp>
      <p:sp>
        <p:nvSpPr>
          <p:cNvPr id="1123348" name="Line 20"/>
          <p:cNvSpPr>
            <a:spLocks noChangeShapeType="1"/>
          </p:cNvSpPr>
          <p:nvPr/>
        </p:nvSpPr>
        <p:spPr bwMode="auto">
          <a:xfrm>
            <a:off x="1892724" y="2209672"/>
            <a:ext cx="0" cy="448733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 type="arrow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algn="r"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srgbClr val="000000"/>
              </a:solidFill>
              <a:latin typeface="Courier New" charset="0"/>
              <a:ea typeface="ＭＳ Ｐゴシック" charset="0"/>
            </a:endParaRPr>
          </a:p>
        </p:txBody>
      </p:sp>
      <p:sp>
        <p:nvSpPr>
          <p:cNvPr id="1123349" name="Text Box 21"/>
          <p:cNvSpPr txBox="1">
            <a:spLocks noChangeArrowheads="1"/>
          </p:cNvSpPr>
          <p:nvPr/>
        </p:nvSpPr>
        <p:spPr bwMode="auto">
          <a:xfrm>
            <a:off x="482107" y="2186389"/>
            <a:ext cx="1203184" cy="5335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121905" tIns="60952" rIns="121905" bIns="60952">
            <a:spAutoFit/>
          </a:bodyPr>
          <a:lstStyle/>
          <a:p>
            <a:pPr algn="r" defTabSz="1219170" rtl="0" fontAlgn="base">
              <a:spcBef>
                <a:spcPct val="0"/>
              </a:spcBef>
              <a:spcAft>
                <a:spcPct val="0"/>
              </a:spcAft>
            </a:pPr>
            <a:r>
              <a:rPr lang="en-US" sz="2667" b="1" kern="12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TRANS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AE446B2-B4C7-B12E-B347-FDE5B475E2C9}"/>
                  </a:ext>
                </a:extLst>
              </p:cNvPr>
              <p:cNvSpPr txBox="1"/>
              <p:nvPr/>
            </p:nvSpPr>
            <p:spPr>
              <a:xfrm>
                <a:off x="7625502" y="4460767"/>
                <a:ext cx="7753773" cy="193899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 algn="l"/>
                <a:r>
                  <a:rPr lang="en-US" sz="2400" dirty="0"/>
                  <a:t>Transmission time for 10Gbps link:</a:t>
                </a: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US" sz="2400" dirty="0"/>
                  <a:t> microsecond for 1500-byte packet</a:t>
                </a:r>
              </a:p>
              <a:p>
                <a:pPr lvl="1" algn="l"/>
                <a:endParaRPr lang="en-US" sz="2400" dirty="0"/>
              </a:p>
              <a:p>
                <a:pPr algn="l"/>
                <a:r>
                  <a:rPr lang="en-US" sz="2400" dirty="0"/>
                  <a:t>RTT:</a:t>
                </a: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1,000 kilometers ~ O(10) milliseconds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AE446B2-B4C7-B12E-B347-FDE5B475E2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5502" y="4460767"/>
                <a:ext cx="7753773" cy="1938992"/>
              </a:xfrm>
              <a:prstGeom prst="rect">
                <a:avLst/>
              </a:prstGeom>
              <a:blipFill>
                <a:blip r:embed="rId3"/>
                <a:stretch>
                  <a:fillRect l="-1258" t="-2516" b="-6289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5434600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3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23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3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23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3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23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3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23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3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23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3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23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3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23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3333" grpId="0" animBg="1"/>
      <p:bldP spid="1123335" grpId="0"/>
      <p:bldP spid="1123337" grpId="0" animBg="1"/>
      <p:bldP spid="1123341" grpId="0" animBg="1"/>
      <p:bldP spid="1123342" grpId="0" animBg="1"/>
      <p:bldP spid="1123343" grpId="0" animBg="1"/>
      <p:bldP spid="1123345" grpId="0" animBg="1"/>
      <p:bldP spid="4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B60EE9D-49EF-8019-93AE-941907B78302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 anchor="t"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Allow a larger amount of data “in flight”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Allow sender to get ahead of the receiver</a:t>
            </a:r>
          </a:p>
          <a:p>
            <a:endParaRPr lang="en-US" altLang="en-US" dirty="0">
              <a:ea typeface="ＭＳ Ｐゴシック" panose="020B0600070205080204" pitchFamily="34" charset="-128"/>
            </a:endParaRPr>
          </a:p>
        </p:txBody>
      </p:sp>
      <p:sp>
        <p:nvSpPr>
          <p:cNvPr id="3072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Sliding Window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4FC8E28-405C-FE68-C441-1CD8CE57899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381557"/>
      </p:ext>
    </p:extLst>
  </p:cSld>
  <p:clrMapOvr>
    <a:masterClrMapping/>
  </p:clrMapOvr>
  <p:transition spd="med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B60EE9D-49EF-8019-93AE-941907B78302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 anchor="t"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Allow a larger amount of data “in flight”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Allow sender to get ahead of the receiver</a:t>
            </a:r>
          </a:p>
        </p:txBody>
      </p:sp>
      <p:sp>
        <p:nvSpPr>
          <p:cNvPr id="3072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Sliding Window at </a:t>
            </a:r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Sender</a:t>
            </a:r>
          </a:p>
        </p:txBody>
      </p:sp>
      <p:sp>
        <p:nvSpPr>
          <p:cNvPr id="307204" name="Oval 4"/>
          <p:cNvSpPr>
            <a:spLocks noChangeArrowheads="1"/>
          </p:cNvSpPr>
          <p:nvPr/>
        </p:nvSpPr>
        <p:spPr bwMode="auto">
          <a:xfrm>
            <a:off x="9566912" y="2743200"/>
            <a:ext cx="3839633" cy="1024467"/>
          </a:xfrm>
          <a:prstGeom prst="ellipse">
            <a:avLst/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r"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srgbClr val="000000"/>
              </a:solidFill>
              <a:latin typeface="Courier New" charset="0"/>
              <a:ea typeface="ＭＳ Ｐゴシック" charset="0"/>
            </a:endParaRPr>
          </a:p>
        </p:txBody>
      </p:sp>
      <p:sp>
        <p:nvSpPr>
          <p:cNvPr id="307205" name="Text Box 5"/>
          <p:cNvSpPr txBox="1">
            <a:spLocks noChangeArrowheads="1"/>
          </p:cNvSpPr>
          <p:nvPr/>
        </p:nvSpPr>
        <p:spPr bwMode="auto">
          <a:xfrm>
            <a:off x="10048108" y="2948516"/>
            <a:ext cx="2938625" cy="5027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defTabSz="1219170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2667" kern="1200">
                <a:solidFill>
                  <a:srgbClr val="000000"/>
                </a:solidFill>
                <a:latin typeface="Helvetica" charset="0"/>
              </a:rPr>
              <a:t>Sending process</a:t>
            </a:r>
          </a:p>
        </p:txBody>
      </p:sp>
      <p:sp>
        <p:nvSpPr>
          <p:cNvPr id="307208" name="Line 8"/>
          <p:cNvSpPr>
            <a:spLocks noChangeShapeType="1"/>
          </p:cNvSpPr>
          <p:nvPr/>
        </p:nvSpPr>
        <p:spPr bwMode="auto">
          <a:xfrm>
            <a:off x="8950961" y="4040716"/>
            <a:ext cx="47117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pPr algn="r"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srgbClr val="000000"/>
              </a:solidFill>
              <a:latin typeface="Courier New" charset="0"/>
              <a:ea typeface="ＭＳ Ｐゴシック" charset="0"/>
            </a:endParaRPr>
          </a:p>
        </p:txBody>
      </p:sp>
      <p:sp>
        <p:nvSpPr>
          <p:cNvPr id="307210" name="Rectangle 10"/>
          <p:cNvSpPr>
            <a:spLocks noChangeArrowheads="1"/>
          </p:cNvSpPr>
          <p:nvPr/>
        </p:nvSpPr>
        <p:spPr bwMode="auto">
          <a:xfrm>
            <a:off x="9156277" y="4997450"/>
            <a:ext cx="1278467" cy="61383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r"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srgbClr val="000000"/>
              </a:solidFill>
              <a:latin typeface="Courier New" charset="0"/>
              <a:ea typeface="ＭＳ Ｐゴシック" charset="0"/>
            </a:endParaRPr>
          </a:p>
        </p:txBody>
      </p:sp>
      <p:sp>
        <p:nvSpPr>
          <p:cNvPr id="307212" name="Rectangle 12"/>
          <p:cNvSpPr>
            <a:spLocks noChangeArrowheads="1"/>
          </p:cNvSpPr>
          <p:nvPr/>
        </p:nvSpPr>
        <p:spPr bwMode="auto">
          <a:xfrm>
            <a:off x="11717444" y="4997450"/>
            <a:ext cx="1278467" cy="613833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r"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srgbClr val="000000"/>
              </a:solidFill>
              <a:latin typeface="Courier New" charset="0"/>
              <a:ea typeface="ＭＳ Ｐゴシック" charset="0"/>
            </a:endParaRPr>
          </a:p>
        </p:txBody>
      </p:sp>
      <p:sp>
        <p:nvSpPr>
          <p:cNvPr id="307211" name="Rectangle 11"/>
          <p:cNvSpPr>
            <a:spLocks noChangeArrowheads="1"/>
          </p:cNvSpPr>
          <p:nvPr/>
        </p:nvSpPr>
        <p:spPr bwMode="auto">
          <a:xfrm>
            <a:off x="10424160" y="4997450"/>
            <a:ext cx="2540000" cy="61383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317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r"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srgbClr val="000000"/>
              </a:solidFill>
              <a:latin typeface="Courier New" charset="0"/>
              <a:ea typeface="ＭＳ Ｐゴシック" charset="0"/>
            </a:endParaRPr>
          </a:p>
        </p:txBody>
      </p:sp>
      <p:sp>
        <p:nvSpPr>
          <p:cNvPr id="307213" name="Rectangle 13"/>
          <p:cNvSpPr>
            <a:spLocks noChangeArrowheads="1"/>
          </p:cNvSpPr>
          <p:nvPr/>
        </p:nvSpPr>
        <p:spPr bwMode="auto">
          <a:xfrm>
            <a:off x="12995911" y="4997450"/>
            <a:ext cx="819149" cy="613833"/>
          </a:xfrm>
          <a:prstGeom prst="rect">
            <a:avLst/>
          </a:prstGeom>
          <a:noFill/>
          <a:ln w="9525">
            <a:solidFill>
              <a:schemeClr val="tx1"/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r"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srgbClr val="000000"/>
              </a:solidFill>
              <a:latin typeface="Courier New" charset="0"/>
              <a:ea typeface="ＭＳ Ｐゴシック" charset="0"/>
            </a:endParaRPr>
          </a:p>
        </p:txBody>
      </p:sp>
      <p:sp>
        <p:nvSpPr>
          <p:cNvPr id="951310" name="Freeform 14"/>
          <p:cNvSpPr>
            <a:spLocks/>
          </p:cNvSpPr>
          <p:nvPr/>
        </p:nvSpPr>
        <p:spPr bwMode="auto">
          <a:xfrm>
            <a:off x="11306811" y="3767667"/>
            <a:ext cx="1657349" cy="1210733"/>
          </a:xfrm>
          <a:custGeom>
            <a:avLst/>
            <a:gdLst>
              <a:gd name="T0" fmla="*/ 0 w 799"/>
              <a:gd name="T1" fmla="*/ 0 h 460"/>
              <a:gd name="T2" fmla="*/ 2147483647 w 799"/>
              <a:gd name="T3" fmla="*/ 2147483647 h 460"/>
              <a:gd name="T4" fmla="*/ 2147483647 w 799"/>
              <a:gd name="T5" fmla="*/ 2147483647 h 460"/>
              <a:gd name="T6" fmla="*/ 0 60000 65536"/>
              <a:gd name="T7" fmla="*/ 0 60000 65536"/>
              <a:gd name="T8" fmla="*/ 0 60000 65536"/>
              <a:gd name="T9" fmla="*/ 0 w 799"/>
              <a:gd name="T10" fmla="*/ 0 h 460"/>
              <a:gd name="T11" fmla="*/ 799 w 799"/>
              <a:gd name="T12" fmla="*/ 460 h 46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799" h="460">
                <a:moveTo>
                  <a:pt x="0" y="0"/>
                </a:moveTo>
                <a:cubicBezTo>
                  <a:pt x="127" y="22"/>
                  <a:pt x="254" y="44"/>
                  <a:pt x="387" y="121"/>
                </a:cubicBezTo>
                <a:cubicBezTo>
                  <a:pt x="520" y="198"/>
                  <a:pt x="659" y="329"/>
                  <a:pt x="799" y="460"/>
                </a:cubicBezTo>
              </a:path>
            </a:pathLst>
          </a:custGeom>
          <a:noFill/>
          <a:ln w="25400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r"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srgbClr val="000000"/>
              </a:solidFill>
              <a:latin typeface="Courier New" charset="0"/>
              <a:ea typeface="ＭＳ Ｐゴシック" charset="0"/>
            </a:endParaRPr>
          </a:p>
        </p:txBody>
      </p:sp>
      <p:sp>
        <p:nvSpPr>
          <p:cNvPr id="951311" name="Line 15"/>
          <p:cNvSpPr>
            <a:spLocks noChangeShapeType="1"/>
          </p:cNvSpPr>
          <p:nvPr/>
        </p:nvSpPr>
        <p:spPr bwMode="auto">
          <a:xfrm flipV="1">
            <a:off x="10436860" y="5765800"/>
            <a:ext cx="0" cy="717549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lg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pPr algn="r"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srgbClr val="000000"/>
              </a:solidFill>
              <a:latin typeface="Courier New" charset="0"/>
              <a:ea typeface="ＭＳ Ｐゴシック" charset="0"/>
            </a:endParaRPr>
          </a:p>
        </p:txBody>
      </p:sp>
      <p:sp>
        <p:nvSpPr>
          <p:cNvPr id="951312" name="Line 16"/>
          <p:cNvSpPr>
            <a:spLocks noChangeShapeType="1"/>
          </p:cNvSpPr>
          <p:nvPr/>
        </p:nvSpPr>
        <p:spPr bwMode="auto">
          <a:xfrm flipH="1" flipV="1">
            <a:off x="12964160" y="5626101"/>
            <a:ext cx="0" cy="15875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lg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pPr algn="r"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srgbClr val="000000"/>
              </a:solidFill>
              <a:latin typeface="Courier New" charset="0"/>
              <a:ea typeface="ＭＳ Ｐゴシック" charset="0"/>
            </a:endParaRPr>
          </a:p>
        </p:txBody>
      </p:sp>
      <p:sp>
        <p:nvSpPr>
          <p:cNvPr id="951313" name="Text Box 17"/>
          <p:cNvSpPr txBox="1">
            <a:spLocks noChangeArrowheads="1"/>
          </p:cNvSpPr>
          <p:nvPr/>
        </p:nvSpPr>
        <p:spPr bwMode="auto">
          <a:xfrm>
            <a:off x="8599286" y="6432549"/>
            <a:ext cx="3150221" cy="5027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defTabSz="1219170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2667" b="0" kern="1200" dirty="0">
                <a:solidFill>
                  <a:srgbClr val="000000"/>
                </a:solidFill>
                <a:latin typeface="Helvetica" charset="0"/>
              </a:rPr>
              <a:t>First </a:t>
            </a:r>
            <a:r>
              <a:rPr lang="en-US" sz="2667" b="0" kern="1200" dirty="0" err="1">
                <a:solidFill>
                  <a:srgbClr val="000000"/>
                </a:solidFill>
                <a:latin typeface="Helvetica" charset="0"/>
              </a:rPr>
              <a:t>unACKed</a:t>
            </a:r>
            <a:r>
              <a:rPr lang="en-US" sz="2667" b="0" kern="1200" dirty="0">
                <a:solidFill>
                  <a:srgbClr val="000000"/>
                </a:solidFill>
                <a:latin typeface="Helvetica" charset="0"/>
              </a:rPr>
              <a:t> byte</a:t>
            </a:r>
          </a:p>
        </p:txBody>
      </p:sp>
      <p:sp>
        <p:nvSpPr>
          <p:cNvPr id="951314" name="Text Box 18"/>
          <p:cNvSpPr txBox="1">
            <a:spLocks noChangeArrowheads="1"/>
          </p:cNvSpPr>
          <p:nvPr/>
        </p:nvSpPr>
        <p:spPr bwMode="auto">
          <a:xfrm>
            <a:off x="12125359" y="7112001"/>
            <a:ext cx="1669047" cy="9131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defTabSz="1219170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2667" b="0" kern="1200" dirty="0">
                <a:solidFill>
                  <a:srgbClr val="000000"/>
                </a:solidFill>
                <a:latin typeface="Helvetica" charset="0"/>
              </a:rPr>
              <a:t>Last byte </a:t>
            </a:r>
            <a:br>
              <a:rPr lang="en-US" sz="2667" b="0" kern="1200" dirty="0">
                <a:solidFill>
                  <a:srgbClr val="000000"/>
                </a:solidFill>
                <a:latin typeface="Helvetica" charset="0"/>
              </a:rPr>
            </a:br>
            <a:r>
              <a:rPr lang="en-US" sz="2667" b="0" kern="1200" dirty="0">
                <a:solidFill>
                  <a:srgbClr val="000000"/>
                </a:solidFill>
                <a:latin typeface="Helvetica" charset="0"/>
              </a:rPr>
              <a:t>can send</a:t>
            </a:r>
          </a:p>
        </p:txBody>
      </p:sp>
      <p:sp>
        <p:nvSpPr>
          <p:cNvPr id="307219" name="Text Box 19"/>
          <p:cNvSpPr txBox="1">
            <a:spLocks noChangeArrowheads="1"/>
          </p:cNvSpPr>
          <p:nvPr/>
        </p:nvSpPr>
        <p:spPr bwMode="auto">
          <a:xfrm>
            <a:off x="8724620" y="3972983"/>
            <a:ext cx="867545" cy="5027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defTabSz="1219170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2667" b="0" kern="1200">
                <a:solidFill>
                  <a:srgbClr val="000000"/>
                </a:solidFill>
                <a:latin typeface="Helvetica" charset="0"/>
              </a:rPr>
              <a:t>TCP</a:t>
            </a:r>
          </a:p>
        </p:txBody>
      </p:sp>
      <p:sp>
        <p:nvSpPr>
          <p:cNvPr id="951324" name="Text Box 28"/>
          <p:cNvSpPr txBox="1">
            <a:spLocks noChangeArrowheads="1"/>
          </p:cNvSpPr>
          <p:nvPr/>
        </p:nvSpPr>
        <p:spPr bwMode="auto">
          <a:xfrm>
            <a:off x="12994403" y="4546520"/>
            <a:ext cx="2675732" cy="5027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defTabSz="1219170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2667" b="0" kern="1200" dirty="0">
                <a:solidFill>
                  <a:srgbClr val="000000"/>
                </a:solidFill>
                <a:latin typeface="Helvetica" charset="0"/>
              </a:rPr>
              <a:t>Last byte written</a:t>
            </a:r>
          </a:p>
        </p:txBody>
      </p:sp>
      <p:sp>
        <p:nvSpPr>
          <p:cNvPr id="49" name="Text Box 17"/>
          <p:cNvSpPr txBox="1">
            <a:spLocks noChangeArrowheads="1"/>
          </p:cNvSpPr>
          <p:nvPr/>
        </p:nvSpPr>
        <p:spPr bwMode="auto">
          <a:xfrm>
            <a:off x="6494141" y="4745753"/>
            <a:ext cx="2182008" cy="9131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defTabSz="1219170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2667" b="0" kern="1200" dirty="0">
                <a:solidFill>
                  <a:srgbClr val="000000"/>
                </a:solidFill>
                <a:latin typeface="Helvetica" charset="0"/>
              </a:rPr>
              <a:t>Previously</a:t>
            </a:r>
          </a:p>
          <a:p>
            <a:pPr defTabSz="1219170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2667" b="0" kern="1200" dirty="0" err="1">
                <a:solidFill>
                  <a:srgbClr val="000000"/>
                </a:solidFill>
                <a:latin typeface="Helvetica" charset="0"/>
              </a:rPr>
              <a:t>ACKed</a:t>
            </a:r>
            <a:r>
              <a:rPr lang="en-US" sz="2667" b="0" kern="1200" dirty="0">
                <a:solidFill>
                  <a:srgbClr val="000000"/>
                </a:solidFill>
                <a:latin typeface="Helvetica" charset="0"/>
              </a:rPr>
              <a:t> bytes</a:t>
            </a:r>
          </a:p>
        </p:txBody>
      </p:sp>
      <p:sp>
        <p:nvSpPr>
          <p:cNvPr id="50" name="Line 15"/>
          <p:cNvSpPr>
            <a:spLocks noChangeShapeType="1"/>
          </p:cNvSpPr>
          <p:nvPr/>
        </p:nvSpPr>
        <p:spPr bwMode="auto">
          <a:xfrm>
            <a:off x="8493760" y="5181600"/>
            <a:ext cx="914400" cy="1016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lg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pPr algn="r"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srgbClr val="000000"/>
              </a:solidFill>
              <a:latin typeface="Courier New" charset="0"/>
              <a:ea typeface="ＭＳ Ｐゴシック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892827" y="4165600"/>
            <a:ext cx="2344168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defTabSz="1219170" rtl="0" fontAlgn="base">
              <a:spcBef>
                <a:spcPct val="0"/>
              </a:spcBef>
              <a:spcAft>
                <a:spcPct val="0"/>
              </a:spcAft>
            </a:pPr>
            <a:r>
              <a:rPr lang="en-US" sz="2667" kern="1200" dirty="0">
                <a:solidFill>
                  <a:srgbClr val="0000FF"/>
                </a:solidFill>
                <a:latin typeface="Arial"/>
                <a:ea typeface="ＭＳ Ｐゴシック" charset="0"/>
              </a:rPr>
              <a:t>Buffer size (B)</a:t>
            </a:r>
          </a:p>
        </p:txBody>
      </p:sp>
      <p:cxnSp>
        <p:nvCxnSpPr>
          <p:cNvPr id="8" name="Straight Arrow Connector 7"/>
          <p:cNvCxnSpPr/>
          <p:nvPr/>
        </p:nvCxnSpPr>
        <p:spPr bwMode="auto">
          <a:xfrm>
            <a:off x="10424160" y="4775200"/>
            <a:ext cx="3352800" cy="0"/>
          </a:xfrm>
          <a:prstGeom prst="straightConnector1">
            <a:avLst/>
          </a:prstGeom>
          <a:noFill/>
          <a:ln w="9525" cap="flat" cmpd="sng" algn="ctr">
            <a:solidFill>
              <a:srgbClr val="0000FF"/>
            </a:solidFill>
            <a:prstDash val="solid"/>
            <a:round/>
            <a:headEnd type="arrow"/>
            <a:tailEnd type="arrow"/>
          </a:ln>
          <a:effectLst/>
        </p:spPr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235827-CE8E-038D-AD1D-7B39A8B4942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41175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1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1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1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1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1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1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1310" grpId="0" animBg="1"/>
      <p:bldP spid="951311" grpId="0" animBg="1"/>
      <p:bldP spid="951312" grpId="0" animBg="1"/>
      <p:bldP spid="951313" grpId="0"/>
      <p:bldP spid="951314" grpId="0"/>
      <p:bldP spid="951324" grpId="0"/>
      <p:bldP spid="49" grpId="0"/>
      <p:bldP spid="50" grpId="0" animBg="1"/>
      <p:bldP spid="6" grpId="0"/>
      <p:bldP spid="6" grpId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Sliding Window at </a:t>
            </a:r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Receiver</a:t>
            </a:r>
          </a:p>
        </p:txBody>
      </p:sp>
      <p:sp>
        <p:nvSpPr>
          <p:cNvPr id="21" name="Oval 6"/>
          <p:cNvSpPr>
            <a:spLocks noChangeArrowheads="1"/>
          </p:cNvSpPr>
          <p:nvPr/>
        </p:nvSpPr>
        <p:spPr bwMode="auto">
          <a:xfrm>
            <a:off x="6040968" y="2540000"/>
            <a:ext cx="3839633" cy="1024467"/>
          </a:xfrm>
          <a:prstGeom prst="ellipse">
            <a:avLst/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r"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srgbClr val="000000"/>
              </a:solidFill>
              <a:latin typeface="Courier New" charset="0"/>
              <a:ea typeface="ＭＳ Ｐゴシック" charset="0"/>
            </a:endParaRPr>
          </a:p>
        </p:txBody>
      </p:sp>
      <p:sp>
        <p:nvSpPr>
          <p:cNvPr id="22" name="Text Box 7"/>
          <p:cNvSpPr txBox="1">
            <a:spLocks noChangeArrowheads="1"/>
          </p:cNvSpPr>
          <p:nvPr/>
        </p:nvSpPr>
        <p:spPr bwMode="auto">
          <a:xfrm>
            <a:off x="6390686" y="2743200"/>
            <a:ext cx="3207929" cy="5027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defTabSz="1219170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2667" kern="1200" dirty="0">
                <a:solidFill>
                  <a:srgbClr val="000000"/>
                </a:solidFill>
                <a:latin typeface="Helvetica" charset="0"/>
              </a:rPr>
              <a:t>Receiving process</a:t>
            </a:r>
          </a:p>
        </p:txBody>
      </p:sp>
      <p:sp>
        <p:nvSpPr>
          <p:cNvPr id="23" name="Line 9"/>
          <p:cNvSpPr>
            <a:spLocks noChangeShapeType="1"/>
          </p:cNvSpPr>
          <p:nvPr/>
        </p:nvSpPr>
        <p:spPr bwMode="auto">
          <a:xfrm>
            <a:off x="5679018" y="4201583"/>
            <a:ext cx="4711700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pPr algn="r"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srgbClr val="000000"/>
              </a:solidFill>
              <a:latin typeface="Courier New" charset="0"/>
              <a:ea typeface="ＭＳ Ｐゴシック" charset="0"/>
            </a:endParaRPr>
          </a:p>
        </p:txBody>
      </p:sp>
      <p:sp>
        <p:nvSpPr>
          <p:cNvPr id="24" name="Rectangle 20"/>
          <p:cNvSpPr>
            <a:spLocks noChangeArrowheads="1"/>
          </p:cNvSpPr>
          <p:nvPr/>
        </p:nvSpPr>
        <p:spPr bwMode="auto">
          <a:xfrm>
            <a:off x="5886451" y="4978401"/>
            <a:ext cx="819149" cy="61383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r"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srgbClr val="000000"/>
              </a:solidFill>
              <a:latin typeface="Courier New" charset="0"/>
              <a:ea typeface="ＭＳ Ｐゴシック" charset="0"/>
            </a:endParaRPr>
          </a:p>
        </p:txBody>
      </p:sp>
      <p:sp>
        <p:nvSpPr>
          <p:cNvPr id="25" name="Rectangle 21"/>
          <p:cNvSpPr>
            <a:spLocks noChangeArrowheads="1"/>
          </p:cNvSpPr>
          <p:nvPr/>
        </p:nvSpPr>
        <p:spPr bwMode="auto">
          <a:xfrm>
            <a:off x="6705601" y="4978401"/>
            <a:ext cx="1739900" cy="61383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r"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srgbClr val="000000"/>
              </a:solidFill>
              <a:latin typeface="Courier New" charset="0"/>
              <a:ea typeface="ＭＳ Ｐゴシック" charset="0"/>
            </a:endParaRPr>
          </a:p>
        </p:txBody>
      </p:sp>
      <p:sp>
        <p:nvSpPr>
          <p:cNvPr id="26" name="Rectangle 22"/>
          <p:cNvSpPr>
            <a:spLocks noChangeArrowheads="1"/>
          </p:cNvSpPr>
          <p:nvPr/>
        </p:nvSpPr>
        <p:spPr bwMode="auto">
          <a:xfrm>
            <a:off x="8394701" y="4978401"/>
            <a:ext cx="461433" cy="61383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r"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srgbClr val="000000"/>
              </a:solidFill>
              <a:latin typeface="Courier New" charset="0"/>
              <a:ea typeface="ＭＳ Ｐゴシック" charset="0"/>
            </a:endParaRPr>
          </a:p>
        </p:txBody>
      </p:sp>
      <p:sp>
        <p:nvSpPr>
          <p:cNvPr id="27" name="Rectangle 23"/>
          <p:cNvSpPr>
            <a:spLocks noChangeArrowheads="1"/>
          </p:cNvSpPr>
          <p:nvPr/>
        </p:nvSpPr>
        <p:spPr bwMode="auto">
          <a:xfrm>
            <a:off x="9315451" y="4978401"/>
            <a:ext cx="742949" cy="613833"/>
          </a:xfrm>
          <a:prstGeom prst="rect">
            <a:avLst/>
          </a:prstGeom>
          <a:noFill/>
          <a:ln w="9525">
            <a:solidFill>
              <a:schemeClr val="tx1"/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r"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srgbClr val="000000"/>
              </a:solidFill>
              <a:latin typeface="Courier New" charset="0"/>
              <a:ea typeface="ＭＳ Ｐゴシック" charset="0"/>
            </a:endParaRPr>
          </a:p>
        </p:txBody>
      </p:sp>
      <p:sp>
        <p:nvSpPr>
          <p:cNvPr id="29" name="Freeform 25"/>
          <p:cNvSpPr>
            <a:spLocks/>
          </p:cNvSpPr>
          <p:nvPr/>
        </p:nvSpPr>
        <p:spPr bwMode="auto">
          <a:xfrm>
            <a:off x="6705600" y="3556000"/>
            <a:ext cx="1422400" cy="1422400"/>
          </a:xfrm>
          <a:custGeom>
            <a:avLst/>
            <a:gdLst>
              <a:gd name="T0" fmla="*/ 0 w 871"/>
              <a:gd name="T1" fmla="*/ 2147483647 h 556"/>
              <a:gd name="T2" fmla="*/ 2147483647 w 871"/>
              <a:gd name="T3" fmla="*/ 2147483647 h 556"/>
              <a:gd name="T4" fmla="*/ 2147483647 w 871"/>
              <a:gd name="T5" fmla="*/ 0 h 556"/>
              <a:gd name="T6" fmla="*/ 0 60000 65536"/>
              <a:gd name="T7" fmla="*/ 0 60000 65536"/>
              <a:gd name="T8" fmla="*/ 0 60000 65536"/>
              <a:gd name="T9" fmla="*/ 0 w 871"/>
              <a:gd name="T10" fmla="*/ 0 h 556"/>
              <a:gd name="T11" fmla="*/ 871 w 871"/>
              <a:gd name="T12" fmla="*/ 556 h 5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871" h="556">
                <a:moveTo>
                  <a:pt x="0" y="556"/>
                </a:moveTo>
                <a:cubicBezTo>
                  <a:pt x="278" y="421"/>
                  <a:pt x="556" y="286"/>
                  <a:pt x="701" y="193"/>
                </a:cubicBezTo>
                <a:cubicBezTo>
                  <a:pt x="846" y="100"/>
                  <a:pt x="858" y="50"/>
                  <a:pt x="871" y="0"/>
                </a:cubicBezTo>
              </a:path>
            </a:pathLst>
          </a:custGeom>
          <a:noFill/>
          <a:ln w="25400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r"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srgbClr val="000000"/>
              </a:solidFill>
              <a:latin typeface="Courier New" charset="0"/>
              <a:ea typeface="ＭＳ Ｐゴシック" charset="0"/>
            </a:endParaRPr>
          </a:p>
        </p:txBody>
      </p:sp>
      <p:sp>
        <p:nvSpPr>
          <p:cNvPr id="30" name="Line 26"/>
          <p:cNvSpPr>
            <a:spLocks noChangeShapeType="1"/>
          </p:cNvSpPr>
          <p:nvPr/>
        </p:nvSpPr>
        <p:spPr bwMode="auto">
          <a:xfrm flipV="1">
            <a:off x="8394700" y="5636683"/>
            <a:ext cx="0" cy="717551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lg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pPr algn="r"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srgbClr val="000000"/>
              </a:solidFill>
              <a:latin typeface="Courier New" charset="0"/>
              <a:ea typeface="ＭＳ Ｐゴシック" charset="0"/>
            </a:endParaRPr>
          </a:p>
        </p:txBody>
      </p:sp>
      <p:sp>
        <p:nvSpPr>
          <p:cNvPr id="31" name="Text Box 27"/>
          <p:cNvSpPr txBox="1">
            <a:spLocks noChangeArrowheads="1"/>
          </p:cNvSpPr>
          <p:nvPr/>
        </p:nvSpPr>
        <p:spPr bwMode="auto">
          <a:xfrm>
            <a:off x="5504586" y="6352117"/>
            <a:ext cx="3483646" cy="9131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defTabSz="1219170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2667" b="0" kern="1200" dirty="0">
                <a:solidFill>
                  <a:srgbClr val="000000"/>
                </a:solidFill>
                <a:latin typeface="Helvetica" charset="0"/>
              </a:rPr>
              <a:t>Next byte needed</a:t>
            </a:r>
            <a:br>
              <a:rPr lang="en-US" sz="2667" b="0" kern="1200" dirty="0">
                <a:solidFill>
                  <a:srgbClr val="000000"/>
                </a:solidFill>
                <a:latin typeface="Helvetica" charset="0"/>
              </a:rPr>
            </a:br>
            <a:r>
              <a:rPr lang="en-US" sz="2667" b="0" kern="1200" dirty="0">
                <a:solidFill>
                  <a:srgbClr val="000000"/>
                </a:solidFill>
                <a:latin typeface="Helvetica" charset="0"/>
              </a:rPr>
              <a:t>(1</a:t>
            </a:r>
            <a:r>
              <a:rPr lang="en-US" sz="2667" b="0" kern="1200" baseline="30000" dirty="0">
                <a:solidFill>
                  <a:srgbClr val="000000"/>
                </a:solidFill>
                <a:latin typeface="Helvetica" charset="0"/>
              </a:rPr>
              <a:t>st</a:t>
            </a:r>
            <a:r>
              <a:rPr lang="en-US" sz="2667" b="0" kern="1200" dirty="0">
                <a:solidFill>
                  <a:srgbClr val="000000"/>
                </a:solidFill>
                <a:latin typeface="Helvetica" charset="0"/>
              </a:rPr>
              <a:t> byte not received)</a:t>
            </a:r>
          </a:p>
        </p:txBody>
      </p:sp>
      <p:sp>
        <p:nvSpPr>
          <p:cNvPr id="32" name="Text Box 29"/>
          <p:cNvSpPr txBox="1">
            <a:spLocks noChangeArrowheads="1"/>
          </p:cNvSpPr>
          <p:nvPr/>
        </p:nvSpPr>
        <p:spPr bwMode="auto">
          <a:xfrm>
            <a:off x="4601158" y="4165600"/>
            <a:ext cx="2355132" cy="5027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defTabSz="1219170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2667" b="0" kern="1200" dirty="0">
                <a:solidFill>
                  <a:srgbClr val="000000"/>
                </a:solidFill>
                <a:latin typeface="Helvetica" charset="0"/>
              </a:rPr>
              <a:t>Last byte read</a:t>
            </a:r>
          </a:p>
        </p:txBody>
      </p:sp>
      <p:sp>
        <p:nvSpPr>
          <p:cNvPr id="33" name="Rectangle 30"/>
          <p:cNvSpPr>
            <a:spLocks noChangeArrowheads="1"/>
          </p:cNvSpPr>
          <p:nvPr/>
        </p:nvSpPr>
        <p:spPr bwMode="auto">
          <a:xfrm>
            <a:off x="8856134" y="4978401"/>
            <a:ext cx="461433" cy="61383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r"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srgbClr val="000000"/>
              </a:solidFill>
              <a:latin typeface="Courier New" charset="0"/>
              <a:ea typeface="ＭＳ Ｐゴシック" charset="0"/>
            </a:endParaRPr>
          </a:p>
        </p:txBody>
      </p:sp>
      <p:sp>
        <p:nvSpPr>
          <p:cNvPr id="34" name="Line 31"/>
          <p:cNvSpPr>
            <a:spLocks noChangeShapeType="1"/>
          </p:cNvSpPr>
          <p:nvPr/>
        </p:nvSpPr>
        <p:spPr bwMode="auto">
          <a:xfrm flipV="1">
            <a:off x="9245600" y="5687482"/>
            <a:ext cx="44451" cy="203411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lg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pPr algn="r"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srgbClr val="000000"/>
              </a:solidFill>
              <a:latin typeface="Courier New" charset="0"/>
              <a:ea typeface="ＭＳ Ｐゴシック" charset="0"/>
            </a:endParaRPr>
          </a:p>
        </p:txBody>
      </p:sp>
      <p:sp>
        <p:nvSpPr>
          <p:cNvPr id="35" name="Text Box 32"/>
          <p:cNvSpPr txBox="1">
            <a:spLocks noChangeArrowheads="1"/>
          </p:cNvSpPr>
          <p:nvPr/>
        </p:nvSpPr>
        <p:spPr bwMode="auto">
          <a:xfrm>
            <a:off x="6925264" y="7696120"/>
            <a:ext cx="2964273" cy="5027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defTabSz="1219170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2667" b="0" kern="1200" dirty="0">
                <a:solidFill>
                  <a:srgbClr val="000000"/>
                </a:solidFill>
                <a:latin typeface="Helvetica" charset="0"/>
              </a:rPr>
              <a:t>Last byte received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5992392" y="7550149"/>
            <a:ext cx="184730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 dirty="0">
              <a:solidFill>
                <a:srgbClr val="000000"/>
              </a:solidFill>
              <a:latin typeface="Courier New" charset="0"/>
              <a:ea typeface="ＭＳ Ｐゴシック" charset="0"/>
            </a:endParaRPr>
          </a:p>
        </p:txBody>
      </p:sp>
      <p:sp>
        <p:nvSpPr>
          <p:cNvPr id="42" name="Text Box 27"/>
          <p:cNvSpPr txBox="1">
            <a:spLocks noChangeArrowheads="1"/>
          </p:cNvSpPr>
          <p:nvPr/>
        </p:nvSpPr>
        <p:spPr bwMode="auto">
          <a:xfrm>
            <a:off x="2577109" y="5384801"/>
            <a:ext cx="2374368" cy="9131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defTabSz="1219170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2667" b="0" kern="1200" dirty="0">
                <a:solidFill>
                  <a:srgbClr val="000000"/>
                </a:solidFill>
                <a:latin typeface="Helvetica" charset="0"/>
              </a:rPr>
              <a:t>Received and </a:t>
            </a:r>
            <a:br>
              <a:rPr lang="en-US" sz="2667" b="0" kern="1200" dirty="0">
                <a:solidFill>
                  <a:srgbClr val="000000"/>
                </a:solidFill>
                <a:latin typeface="Helvetica" charset="0"/>
              </a:rPr>
            </a:br>
            <a:r>
              <a:rPr lang="en-US" sz="2667" b="0" kern="1200" dirty="0" err="1">
                <a:solidFill>
                  <a:srgbClr val="000000"/>
                </a:solidFill>
                <a:latin typeface="Helvetica" charset="0"/>
              </a:rPr>
              <a:t>ACKed</a:t>
            </a:r>
            <a:endParaRPr lang="en-US" sz="2667" b="0" kern="1200" dirty="0">
              <a:solidFill>
                <a:srgbClr val="000000"/>
              </a:solidFill>
              <a:latin typeface="Helvetica" charset="0"/>
            </a:endParaRPr>
          </a:p>
        </p:txBody>
      </p:sp>
      <p:cxnSp>
        <p:nvCxnSpPr>
          <p:cNvPr id="3" name="Straight Arrow Connector 2"/>
          <p:cNvCxnSpPr/>
          <p:nvPr/>
        </p:nvCxnSpPr>
        <p:spPr bwMode="auto">
          <a:xfrm flipV="1">
            <a:off x="4876800" y="5384802"/>
            <a:ext cx="1320800" cy="304799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47" name="Straight Arrow Connector 46"/>
          <p:cNvCxnSpPr/>
          <p:nvPr/>
        </p:nvCxnSpPr>
        <p:spPr bwMode="auto">
          <a:xfrm flipV="1">
            <a:off x="4470400" y="5486401"/>
            <a:ext cx="2844800" cy="508001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52" name="TextBox 51"/>
          <p:cNvSpPr txBox="1"/>
          <p:nvPr/>
        </p:nvSpPr>
        <p:spPr>
          <a:xfrm>
            <a:off x="7409432" y="4343320"/>
            <a:ext cx="2344168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defTabSz="1219170" rtl="0" fontAlgn="base">
              <a:spcBef>
                <a:spcPct val="0"/>
              </a:spcBef>
              <a:spcAft>
                <a:spcPct val="0"/>
              </a:spcAft>
            </a:pPr>
            <a:r>
              <a:rPr lang="en-US" sz="2667" kern="1200" dirty="0">
                <a:solidFill>
                  <a:srgbClr val="0000FF"/>
                </a:solidFill>
                <a:latin typeface="Arial"/>
                <a:ea typeface="ＭＳ Ｐゴシック" charset="0"/>
              </a:rPr>
              <a:t>Buffer size (B)</a:t>
            </a:r>
          </a:p>
        </p:txBody>
      </p:sp>
      <p:cxnSp>
        <p:nvCxnSpPr>
          <p:cNvPr id="53" name="Straight Arrow Connector 52"/>
          <p:cNvCxnSpPr/>
          <p:nvPr/>
        </p:nvCxnSpPr>
        <p:spPr bwMode="auto">
          <a:xfrm>
            <a:off x="6705600" y="4876800"/>
            <a:ext cx="3352800" cy="0"/>
          </a:xfrm>
          <a:prstGeom prst="straightConnector1">
            <a:avLst/>
          </a:prstGeom>
          <a:noFill/>
          <a:ln w="9525" cap="flat" cmpd="sng" algn="ctr">
            <a:solidFill>
              <a:srgbClr val="0000FF"/>
            </a:solidFill>
            <a:prstDash val="solid"/>
            <a:round/>
            <a:headEnd type="arrow"/>
            <a:tailEnd type="arrow"/>
          </a:ln>
          <a:effectLst/>
        </p:spPr>
      </p:cxnSp>
      <p:sp>
        <p:nvSpPr>
          <p:cNvPr id="12" name="Oval 11"/>
          <p:cNvSpPr/>
          <p:nvPr/>
        </p:nvSpPr>
        <p:spPr bwMode="auto">
          <a:xfrm>
            <a:off x="9144000" y="4572000"/>
            <a:ext cx="1117600" cy="1320800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</a:bodyPr>
          <a:lstStyle/>
          <a:p>
            <a:pPr algn="r"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srgbClr val="000000"/>
              </a:solidFill>
              <a:latin typeface="Courier New" charset="0"/>
              <a:ea typeface="ＭＳ Ｐゴシック" charset="0"/>
            </a:endParaRPr>
          </a:p>
        </p:txBody>
      </p:sp>
      <p:sp>
        <p:nvSpPr>
          <p:cNvPr id="13" name="Oval Callout 12"/>
          <p:cNvSpPr/>
          <p:nvPr/>
        </p:nvSpPr>
        <p:spPr bwMode="auto">
          <a:xfrm>
            <a:off x="10464800" y="5588000"/>
            <a:ext cx="3556000" cy="1524000"/>
          </a:xfrm>
          <a:prstGeom prst="wedgeEllipseCallout">
            <a:avLst>
              <a:gd name="adj1" fmla="val -54777"/>
              <a:gd name="adj2" fmla="val -63971"/>
            </a:avLst>
          </a:prstGeom>
          <a:solidFill>
            <a:srgbClr val="F3F3D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</a:bodyPr>
          <a:lstStyle/>
          <a:p>
            <a:pPr defTabSz="1219170" rtl="0" fontAlgn="base">
              <a:spcBef>
                <a:spcPct val="0"/>
              </a:spcBef>
              <a:spcAft>
                <a:spcPct val="0"/>
              </a:spcAft>
            </a:pPr>
            <a:r>
              <a:rPr lang="en-US" sz="2400" kern="1200" dirty="0">
                <a:solidFill>
                  <a:srgbClr val="000000"/>
                </a:solidFill>
                <a:latin typeface="Arial"/>
                <a:ea typeface="ＭＳ Ｐゴシック" charset="0"/>
              </a:rPr>
              <a:t>Sender might overrun </a:t>
            </a:r>
            <a:br>
              <a:rPr lang="en-US" sz="2400" kern="1200" dirty="0">
                <a:solidFill>
                  <a:srgbClr val="000000"/>
                </a:solidFill>
                <a:latin typeface="Arial"/>
                <a:ea typeface="ＭＳ Ｐゴシック" charset="0"/>
              </a:rPr>
            </a:br>
            <a:r>
              <a:rPr lang="en-US" sz="2400" kern="1200" dirty="0">
                <a:solidFill>
                  <a:srgbClr val="000000"/>
                </a:solidFill>
                <a:latin typeface="Arial"/>
                <a:ea typeface="ＭＳ Ｐゴシック" charset="0"/>
              </a:rPr>
              <a:t>the receiver’s buffer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840C86-7C1B-9F42-EF86-9EF77E55BA0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02767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  <p:bldP spid="31" grpId="0"/>
      <p:bldP spid="32" grpId="0"/>
      <p:bldP spid="34" grpId="0" animBg="1"/>
      <p:bldP spid="35" grpId="0"/>
      <p:bldP spid="42" grpId="0"/>
      <p:bldP spid="52" grpId="0"/>
      <p:bldP spid="12" grpId="0" animBg="1"/>
      <p:bldP spid="13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675" name="Rectangle 3"/>
          <p:cNvSpPr>
            <a:spLocks noGrp="1" noChangeArrowheads="1"/>
          </p:cNvSpPr>
          <p:nvPr>
            <p:ph type="body" idx="11"/>
          </p:nvPr>
        </p:nvSpPr>
        <p:spPr>
          <a:xfrm>
            <a:off x="1587500" y="1640118"/>
            <a:ext cx="13081000" cy="6310082"/>
          </a:xfrm>
        </p:spPr>
        <p:txBody>
          <a:bodyPr anchor="t"/>
          <a:lstStyle/>
          <a:p>
            <a:pPr>
              <a:buSzPct val="75000"/>
            </a:pPr>
            <a:endParaRPr lang="en-US" dirty="0">
              <a:latin typeface="Arial" charset="0"/>
              <a:cs typeface="Arial" charset="0"/>
            </a:endParaRPr>
          </a:p>
          <a:p>
            <a:pPr marL="317500" indent="0">
              <a:buSzPct val="75000"/>
              <a:buNone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Receiver uses an “Advertised Window” (W) to prevent sender from overflowing its window</a:t>
            </a:r>
          </a:p>
          <a:p>
            <a:pPr lvl="1">
              <a:buSzPct val="75000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Receiver indicates value of W in ACKs</a:t>
            </a:r>
          </a:p>
          <a:p>
            <a:pPr lvl="1">
              <a:buSzPct val="75000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Sender limits number of bytes it can have in flight &lt;= W</a:t>
            </a:r>
          </a:p>
          <a:p>
            <a:pPr lvl="1">
              <a:buSzPct val="75000"/>
            </a:pPr>
            <a:endParaRPr lang="en-US" dirty="0">
              <a:latin typeface="Arial" charset="0"/>
              <a:ea typeface="Arial" charset="0"/>
              <a:cs typeface="Arial" charset="0"/>
            </a:endParaRPr>
          </a:p>
          <a:p>
            <a:pPr lvl="1">
              <a:buSzPct val="75000"/>
            </a:pP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710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Solution: Advertised Window (Flow Control)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C1F2DBB-6619-8D08-10A7-1BCB45CB50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06048" y="4765040"/>
            <a:ext cx="2362200" cy="533400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" name="Text Box 5">
            <a:extLst>
              <a:ext uri="{FF2B5EF4-FFF2-40B4-BE49-F238E27FC236}">
                <a16:creationId xmlns:a16="http://schemas.microsoft.com/office/drawing/2014/main" id="{F618A45D-39AD-5979-805B-1300781703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87048" y="4811078"/>
            <a:ext cx="1497012" cy="396875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/>
            <a:r>
              <a:rPr lang="en-US" b="0" dirty="0">
                <a:solidFill>
                  <a:schemeClr val="tx2">
                    <a:lumMod val="60000"/>
                    <a:lumOff val="40000"/>
                  </a:schemeClr>
                </a:solidFill>
                <a:latin typeface="Arial" charset="0"/>
              </a:rPr>
              <a:t>Source port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A82BB9F-8EB0-28DD-259D-71F0334FDE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68248" y="4765040"/>
            <a:ext cx="2514600" cy="533400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" name="Text Box 7">
            <a:extLst>
              <a:ext uri="{FF2B5EF4-FFF2-40B4-BE49-F238E27FC236}">
                <a16:creationId xmlns:a16="http://schemas.microsoft.com/office/drawing/2014/main" id="{7F698635-B14A-3FEB-2667-240012BA30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20648" y="4811078"/>
            <a:ext cx="1963737" cy="396875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/>
            <a:r>
              <a:rPr lang="en-US" b="0" dirty="0">
                <a:solidFill>
                  <a:schemeClr val="tx2">
                    <a:lumMod val="60000"/>
                    <a:lumOff val="40000"/>
                  </a:schemeClr>
                </a:solidFill>
                <a:latin typeface="Arial" charset="0"/>
              </a:rPr>
              <a:t>Destination port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66AAFEA-6CCC-7DF5-CDF6-A76590B150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06048" y="5298440"/>
            <a:ext cx="4876800" cy="457200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" name="Text Box 9">
            <a:extLst>
              <a:ext uri="{FF2B5EF4-FFF2-40B4-BE49-F238E27FC236}">
                <a16:creationId xmlns:a16="http://schemas.microsoft.com/office/drawing/2014/main" id="{0BC4B43C-4487-3B22-3287-2A7766396B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01448" y="5344478"/>
            <a:ext cx="2287806" cy="400110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/>
            <a:r>
              <a:rPr lang="en-US" b="0" dirty="0">
                <a:solidFill>
                  <a:schemeClr val="tx2">
                    <a:lumMod val="60000"/>
                    <a:lumOff val="40000"/>
                  </a:schemeClr>
                </a:solidFill>
                <a:latin typeface="Arial" charset="0"/>
              </a:rPr>
              <a:t>Sequence number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88E3CD7-8E16-88C4-B090-422C1AD91B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06048" y="5755640"/>
            <a:ext cx="4876800" cy="457200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9" name="Text Box 11">
            <a:extLst>
              <a:ext uri="{FF2B5EF4-FFF2-40B4-BE49-F238E27FC236}">
                <a16:creationId xmlns:a16="http://schemas.microsoft.com/office/drawing/2014/main" id="{96420724-15E6-318F-57CD-17A91A0F67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01448" y="5801678"/>
            <a:ext cx="2150649" cy="400110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/>
            <a:r>
              <a:rPr lang="en-US" b="0" dirty="0">
                <a:solidFill>
                  <a:schemeClr val="tx2">
                    <a:lumMod val="60000"/>
                    <a:lumOff val="40000"/>
                  </a:schemeClr>
                </a:solidFill>
                <a:latin typeface="Arial" charset="0"/>
              </a:rPr>
              <a:t>Acknowledgment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858A749-3689-C08E-73F2-E4830CC76A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06048" y="6212840"/>
            <a:ext cx="2438400" cy="533400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C2FB41A-932D-9D55-4586-A7B83E4576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44448" y="6212840"/>
            <a:ext cx="2438400" cy="533400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2" name="Text Box 14">
            <a:extLst>
              <a:ext uri="{FF2B5EF4-FFF2-40B4-BE49-F238E27FC236}">
                <a16:creationId xmlns:a16="http://schemas.microsoft.com/office/drawing/2014/main" id="{A59E30FC-7AF6-F826-4360-8B4F323C90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09535" y="6285865"/>
            <a:ext cx="2301875" cy="396875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/>
            <a:r>
              <a:rPr lang="en-US" b="0" dirty="0">
                <a:solidFill>
                  <a:srgbClr val="000000"/>
                </a:solidFill>
                <a:latin typeface="Arial" charset="0"/>
              </a:rPr>
              <a:t>Advertised window</a:t>
            </a:r>
          </a:p>
        </p:txBody>
      </p:sp>
      <p:sp>
        <p:nvSpPr>
          <p:cNvPr id="13" name="Text Box 15">
            <a:extLst>
              <a:ext uri="{FF2B5EF4-FFF2-40B4-BE49-F238E27FC236}">
                <a16:creationId xmlns:a16="http://schemas.microsoft.com/office/drawing/2014/main" id="{4586BACB-140F-0A49-91D8-D33F300162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36198" y="6289040"/>
            <a:ext cx="10668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/>
            <a:r>
              <a:rPr lang="en-US" b="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Arial" charset="0"/>
              </a:rPr>
              <a:t>HdrLen</a:t>
            </a:r>
            <a:endParaRPr lang="en-US" b="0" dirty="0">
              <a:solidFill>
                <a:schemeClr val="tx2">
                  <a:lumMod val="60000"/>
                  <a:lumOff val="40000"/>
                </a:schemeClr>
              </a:solidFill>
              <a:latin typeface="Arial" charset="0"/>
            </a:endParaRPr>
          </a:p>
        </p:txBody>
      </p:sp>
      <p:sp>
        <p:nvSpPr>
          <p:cNvPr id="14" name="Line 16">
            <a:extLst>
              <a:ext uri="{FF2B5EF4-FFF2-40B4-BE49-F238E27FC236}">
                <a16:creationId xmlns:a16="http://schemas.microsoft.com/office/drawing/2014/main" id="{815002E7-2848-A450-7FAF-C054B18C15BE}"/>
              </a:ext>
            </a:extLst>
          </p:cNvPr>
          <p:cNvSpPr>
            <a:spLocks noChangeShapeType="1"/>
          </p:cNvSpPr>
          <p:nvPr/>
        </p:nvSpPr>
        <p:spPr bwMode="auto">
          <a:xfrm>
            <a:off x="6120448" y="621284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" name="Line 17">
            <a:extLst>
              <a:ext uri="{FF2B5EF4-FFF2-40B4-BE49-F238E27FC236}">
                <a16:creationId xmlns:a16="http://schemas.microsoft.com/office/drawing/2014/main" id="{0025B644-0BF3-7BA1-B4ED-2D89A4B18BF4}"/>
              </a:ext>
            </a:extLst>
          </p:cNvPr>
          <p:cNvSpPr>
            <a:spLocks noChangeShapeType="1"/>
          </p:cNvSpPr>
          <p:nvPr/>
        </p:nvSpPr>
        <p:spPr bwMode="auto">
          <a:xfrm>
            <a:off x="6577648" y="621284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" name="Text Box 18">
            <a:extLst>
              <a:ext uri="{FF2B5EF4-FFF2-40B4-BE49-F238E27FC236}">
                <a16:creationId xmlns:a16="http://schemas.microsoft.com/office/drawing/2014/main" id="{2462D5F7-3BA0-74A0-324F-DC0EFDBADF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90373" y="6300153"/>
            <a:ext cx="813043" cy="400110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/>
            <a:r>
              <a:rPr lang="en-US" b="0" dirty="0">
                <a:solidFill>
                  <a:schemeClr val="tx2">
                    <a:lumMod val="60000"/>
                    <a:lumOff val="40000"/>
                  </a:schemeClr>
                </a:solidFill>
                <a:latin typeface="Arial" charset="0"/>
              </a:rPr>
              <a:t>Flags</a:t>
            </a:r>
          </a:p>
        </p:txBody>
      </p:sp>
      <p:sp>
        <p:nvSpPr>
          <p:cNvPr id="17" name="Text Box 19">
            <a:extLst>
              <a:ext uri="{FF2B5EF4-FFF2-40B4-BE49-F238E27FC236}">
                <a16:creationId xmlns:a16="http://schemas.microsoft.com/office/drawing/2014/main" id="{1CD7D0FA-B465-529B-C1D5-54BD807BE8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96648" y="6335078"/>
            <a:ext cx="325437" cy="396875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/>
            <a:r>
              <a:rPr lang="en-US" b="0" dirty="0">
                <a:solidFill>
                  <a:schemeClr val="tx2">
                    <a:lumMod val="60000"/>
                    <a:lumOff val="40000"/>
                  </a:schemeClr>
                </a:solidFill>
                <a:latin typeface="Arial" charset="0"/>
              </a:rPr>
              <a:t>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0F524E3-57A9-997F-6FD0-3E0B0ECC93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06048" y="6746240"/>
            <a:ext cx="2438400" cy="533400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AF08B77-D7F7-C274-F097-367719E227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44448" y="6746240"/>
            <a:ext cx="2438400" cy="533400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" name="Text Box 22">
            <a:extLst>
              <a:ext uri="{FF2B5EF4-FFF2-40B4-BE49-F238E27FC236}">
                <a16:creationId xmlns:a16="http://schemas.microsoft.com/office/drawing/2014/main" id="{74C2983E-47A7-FC00-4DBA-F8FCF8D18E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71173" y="6833553"/>
            <a:ext cx="1384300" cy="396875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/>
            <a:r>
              <a:rPr lang="en-US" b="0" dirty="0">
                <a:solidFill>
                  <a:schemeClr val="tx2">
                    <a:lumMod val="60000"/>
                    <a:lumOff val="40000"/>
                  </a:schemeClr>
                </a:solidFill>
                <a:latin typeface="Arial" charset="0"/>
              </a:rPr>
              <a:t>Checksum</a:t>
            </a:r>
          </a:p>
        </p:txBody>
      </p:sp>
      <p:sp>
        <p:nvSpPr>
          <p:cNvPr id="21" name="Text Box 23">
            <a:extLst>
              <a:ext uri="{FF2B5EF4-FFF2-40B4-BE49-F238E27FC236}">
                <a16:creationId xmlns:a16="http://schemas.microsoft.com/office/drawing/2014/main" id="{7A941548-ECC8-55E1-D085-5C9AEE8FA1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33373" y="6833553"/>
            <a:ext cx="1813317" cy="400110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/>
            <a:r>
              <a:rPr lang="en-US" b="0" dirty="0">
                <a:solidFill>
                  <a:schemeClr val="tx2">
                    <a:lumMod val="60000"/>
                    <a:lumOff val="40000"/>
                  </a:schemeClr>
                </a:solidFill>
                <a:latin typeface="Arial" charset="0"/>
              </a:rPr>
              <a:t>Urgent pointer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A1094D4-860F-F8B0-BC3F-DACA099170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06048" y="7279640"/>
            <a:ext cx="4876800" cy="457200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" name="Text Box 25">
            <a:extLst>
              <a:ext uri="{FF2B5EF4-FFF2-40B4-BE49-F238E27FC236}">
                <a16:creationId xmlns:a16="http://schemas.microsoft.com/office/drawing/2014/main" id="{8DD53B25-577A-BC67-52FE-E86E3B8EFC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53848" y="7325678"/>
            <a:ext cx="2189162" cy="396875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/>
            <a:r>
              <a:rPr lang="en-US" b="0" dirty="0">
                <a:solidFill>
                  <a:schemeClr val="tx2">
                    <a:lumMod val="60000"/>
                    <a:lumOff val="40000"/>
                  </a:schemeClr>
                </a:solidFill>
                <a:latin typeface="Arial" charset="0"/>
              </a:rPr>
              <a:t>Options (variable)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74FD1F1-0304-6B3C-0170-80BAB1ECE9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06048" y="7736840"/>
            <a:ext cx="4876800" cy="1143000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 sz="2400" b="0">
                <a:solidFill>
                  <a:schemeClr val="bg1"/>
                </a:solidFill>
                <a:latin typeface="Arial" charset="0"/>
              </a:rPr>
              <a:t>Data</a:t>
            </a:r>
          </a:p>
        </p:txBody>
      </p:sp>
      <p:sp>
        <p:nvSpPr>
          <p:cNvPr id="25" name="Oval 29">
            <a:extLst>
              <a:ext uri="{FF2B5EF4-FFF2-40B4-BE49-F238E27FC236}">
                <a16:creationId xmlns:a16="http://schemas.microsoft.com/office/drawing/2014/main" id="{81D5189C-4DA7-669B-BF84-307BA38E80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61910" y="6212840"/>
            <a:ext cx="2514600" cy="533400"/>
          </a:xfrm>
          <a:prstGeom prst="ellipse">
            <a:avLst/>
          </a:prstGeom>
          <a:noFill/>
          <a:ln w="25400">
            <a:solidFill>
              <a:srgbClr val="FF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18B2B500-3202-5ACF-1114-8FEF1EFD689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23550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6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6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6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4675" grpId="0" uiExpand="1" build="p"/>
      <p:bldP spid="2" grpId="0" animBg="1"/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Sliding Window at Sender</a:t>
            </a:r>
          </a:p>
        </p:txBody>
      </p:sp>
      <p:sp>
        <p:nvSpPr>
          <p:cNvPr id="307204" name="Oval 4"/>
          <p:cNvSpPr>
            <a:spLocks noChangeArrowheads="1"/>
          </p:cNvSpPr>
          <p:nvPr/>
        </p:nvSpPr>
        <p:spPr bwMode="auto">
          <a:xfrm>
            <a:off x="5645152" y="2743200"/>
            <a:ext cx="3839633" cy="1024467"/>
          </a:xfrm>
          <a:prstGeom prst="ellipse">
            <a:avLst/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r"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srgbClr val="000000"/>
              </a:solidFill>
              <a:latin typeface="Courier New" charset="0"/>
              <a:ea typeface="ＭＳ Ｐゴシック" charset="0"/>
            </a:endParaRPr>
          </a:p>
        </p:txBody>
      </p:sp>
      <p:sp>
        <p:nvSpPr>
          <p:cNvPr id="307205" name="Text Box 5"/>
          <p:cNvSpPr txBox="1">
            <a:spLocks noChangeArrowheads="1"/>
          </p:cNvSpPr>
          <p:nvPr/>
        </p:nvSpPr>
        <p:spPr bwMode="auto">
          <a:xfrm>
            <a:off x="6126348" y="2948516"/>
            <a:ext cx="2938625" cy="5027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defTabSz="1219170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2667" kern="1200">
                <a:solidFill>
                  <a:srgbClr val="000000"/>
                </a:solidFill>
                <a:latin typeface="Helvetica" charset="0"/>
              </a:rPr>
              <a:t>Sending process</a:t>
            </a:r>
          </a:p>
        </p:txBody>
      </p:sp>
      <p:sp>
        <p:nvSpPr>
          <p:cNvPr id="307208" name="Line 8"/>
          <p:cNvSpPr>
            <a:spLocks noChangeShapeType="1"/>
          </p:cNvSpPr>
          <p:nvPr/>
        </p:nvSpPr>
        <p:spPr bwMode="auto">
          <a:xfrm>
            <a:off x="5029201" y="4040716"/>
            <a:ext cx="47117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pPr algn="r"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srgbClr val="000000"/>
              </a:solidFill>
              <a:latin typeface="Courier New" charset="0"/>
              <a:ea typeface="ＭＳ Ｐゴシック" charset="0"/>
            </a:endParaRPr>
          </a:p>
        </p:txBody>
      </p:sp>
      <p:sp>
        <p:nvSpPr>
          <p:cNvPr id="307210" name="Rectangle 10"/>
          <p:cNvSpPr>
            <a:spLocks noChangeArrowheads="1"/>
          </p:cNvSpPr>
          <p:nvPr/>
        </p:nvSpPr>
        <p:spPr bwMode="auto">
          <a:xfrm>
            <a:off x="5234517" y="4997450"/>
            <a:ext cx="1278467" cy="61383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r"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srgbClr val="000000"/>
              </a:solidFill>
              <a:latin typeface="Courier New" charset="0"/>
              <a:ea typeface="ＭＳ Ｐゴシック" charset="0"/>
            </a:endParaRPr>
          </a:p>
        </p:txBody>
      </p:sp>
      <p:sp>
        <p:nvSpPr>
          <p:cNvPr id="307212" name="Rectangle 12"/>
          <p:cNvSpPr>
            <a:spLocks noChangeArrowheads="1"/>
          </p:cNvSpPr>
          <p:nvPr/>
        </p:nvSpPr>
        <p:spPr bwMode="auto">
          <a:xfrm>
            <a:off x="7795684" y="4997450"/>
            <a:ext cx="1278467" cy="613833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r"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srgbClr val="000000"/>
              </a:solidFill>
              <a:latin typeface="Courier New" charset="0"/>
              <a:ea typeface="ＭＳ Ｐゴシック" charset="0"/>
            </a:endParaRPr>
          </a:p>
        </p:txBody>
      </p:sp>
      <p:sp>
        <p:nvSpPr>
          <p:cNvPr id="307211" name="Rectangle 11"/>
          <p:cNvSpPr>
            <a:spLocks noChangeArrowheads="1"/>
          </p:cNvSpPr>
          <p:nvPr/>
        </p:nvSpPr>
        <p:spPr bwMode="auto">
          <a:xfrm>
            <a:off x="6502400" y="4997450"/>
            <a:ext cx="2540000" cy="61383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317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r"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srgbClr val="000000"/>
              </a:solidFill>
              <a:latin typeface="Courier New" charset="0"/>
              <a:ea typeface="ＭＳ Ｐゴシック" charset="0"/>
            </a:endParaRPr>
          </a:p>
        </p:txBody>
      </p:sp>
      <p:sp>
        <p:nvSpPr>
          <p:cNvPr id="307213" name="Rectangle 13"/>
          <p:cNvSpPr>
            <a:spLocks noChangeArrowheads="1"/>
          </p:cNvSpPr>
          <p:nvPr/>
        </p:nvSpPr>
        <p:spPr bwMode="auto">
          <a:xfrm>
            <a:off x="9074151" y="4997450"/>
            <a:ext cx="819149" cy="613833"/>
          </a:xfrm>
          <a:prstGeom prst="rect">
            <a:avLst/>
          </a:prstGeom>
          <a:noFill/>
          <a:ln w="9525">
            <a:solidFill>
              <a:schemeClr val="tx1"/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r"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srgbClr val="000000"/>
              </a:solidFill>
              <a:latin typeface="Courier New" charset="0"/>
              <a:ea typeface="ＭＳ Ｐゴシック" charset="0"/>
            </a:endParaRPr>
          </a:p>
        </p:txBody>
      </p:sp>
      <p:sp>
        <p:nvSpPr>
          <p:cNvPr id="951310" name="Freeform 14"/>
          <p:cNvSpPr>
            <a:spLocks/>
          </p:cNvSpPr>
          <p:nvPr/>
        </p:nvSpPr>
        <p:spPr bwMode="auto">
          <a:xfrm>
            <a:off x="7385051" y="3767667"/>
            <a:ext cx="1657349" cy="1210733"/>
          </a:xfrm>
          <a:custGeom>
            <a:avLst/>
            <a:gdLst>
              <a:gd name="T0" fmla="*/ 0 w 799"/>
              <a:gd name="T1" fmla="*/ 0 h 460"/>
              <a:gd name="T2" fmla="*/ 2147483647 w 799"/>
              <a:gd name="T3" fmla="*/ 2147483647 h 460"/>
              <a:gd name="T4" fmla="*/ 2147483647 w 799"/>
              <a:gd name="T5" fmla="*/ 2147483647 h 460"/>
              <a:gd name="T6" fmla="*/ 0 60000 65536"/>
              <a:gd name="T7" fmla="*/ 0 60000 65536"/>
              <a:gd name="T8" fmla="*/ 0 60000 65536"/>
              <a:gd name="T9" fmla="*/ 0 w 799"/>
              <a:gd name="T10" fmla="*/ 0 h 460"/>
              <a:gd name="T11" fmla="*/ 799 w 799"/>
              <a:gd name="T12" fmla="*/ 460 h 46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799" h="460">
                <a:moveTo>
                  <a:pt x="0" y="0"/>
                </a:moveTo>
                <a:cubicBezTo>
                  <a:pt x="127" y="22"/>
                  <a:pt x="254" y="44"/>
                  <a:pt x="387" y="121"/>
                </a:cubicBezTo>
                <a:cubicBezTo>
                  <a:pt x="520" y="198"/>
                  <a:pt x="659" y="329"/>
                  <a:pt x="799" y="460"/>
                </a:cubicBezTo>
              </a:path>
            </a:pathLst>
          </a:custGeom>
          <a:noFill/>
          <a:ln w="25400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r"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srgbClr val="000000"/>
              </a:solidFill>
              <a:latin typeface="Courier New" charset="0"/>
              <a:ea typeface="ＭＳ Ｐゴシック" charset="0"/>
            </a:endParaRPr>
          </a:p>
        </p:txBody>
      </p:sp>
      <p:sp>
        <p:nvSpPr>
          <p:cNvPr id="951311" name="Line 15"/>
          <p:cNvSpPr>
            <a:spLocks noChangeShapeType="1"/>
          </p:cNvSpPr>
          <p:nvPr/>
        </p:nvSpPr>
        <p:spPr bwMode="auto">
          <a:xfrm flipV="1">
            <a:off x="6515100" y="5765800"/>
            <a:ext cx="0" cy="717549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lg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pPr algn="r"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srgbClr val="000000"/>
              </a:solidFill>
              <a:latin typeface="Courier New" charset="0"/>
              <a:ea typeface="ＭＳ Ｐゴシック" charset="0"/>
            </a:endParaRPr>
          </a:p>
        </p:txBody>
      </p:sp>
      <p:sp>
        <p:nvSpPr>
          <p:cNvPr id="951312" name="Line 16"/>
          <p:cNvSpPr>
            <a:spLocks noChangeShapeType="1"/>
          </p:cNvSpPr>
          <p:nvPr/>
        </p:nvSpPr>
        <p:spPr bwMode="auto">
          <a:xfrm flipH="1" flipV="1">
            <a:off x="9042400" y="5626101"/>
            <a:ext cx="0" cy="15875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lg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pPr algn="r"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srgbClr val="000000"/>
              </a:solidFill>
              <a:latin typeface="Courier New" charset="0"/>
              <a:ea typeface="ＭＳ Ｐゴシック" charset="0"/>
            </a:endParaRPr>
          </a:p>
        </p:txBody>
      </p:sp>
      <p:sp>
        <p:nvSpPr>
          <p:cNvPr id="951313" name="Text Box 17"/>
          <p:cNvSpPr txBox="1">
            <a:spLocks noChangeArrowheads="1"/>
          </p:cNvSpPr>
          <p:nvPr/>
        </p:nvSpPr>
        <p:spPr bwMode="auto">
          <a:xfrm>
            <a:off x="4677526" y="6432549"/>
            <a:ext cx="3150221" cy="5027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defTabSz="1219170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2667" b="0" kern="1200" dirty="0">
                <a:solidFill>
                  <a:srgbClr val="000000"/>
                </a:solidFill>
                <a:latin typeface="Helvetica" charset="0"/>
              </a:rPr>
              <a:t>First </a:t>
            </a:r>
            <a:r>
              <a:rPr lang="en-US" sz="2667" b="0" kern="1200" dirty="0" err="1">
                <a:solidFill>
                  <a:srgbClr val="000000"/>
                </a:solidFill>
                <a:latin typeface="Helvetica" charset="0"/>
              </a:rPr>
              <a:t>unACKed</a:t>
            </a:r>
            <a:r>
              <a:rPr lang="en-US" sz="2667" b="0" kern="1200" dirty="0">
                <a:solidFill>
                  <a:srgbClr val="000000"/>
                </a:solidFill>
                <a:latin typeface="Helvetica" charset="0"/>
              </a:rPr>
              <a:t> byte</a:t>
            </a:r>
          </a:p>
        </p:txBody>
      </p:sp>
      <p:sp>
        <p:nvSpPr>
          <p:cNvPr id="951314" name="Text Box 18"/>
          <p:cNvSpPr txBox="1">
            <a:spLocks noChangeArrowheads="1"/>
          </p:cNvSpPr>
          <p:nvPr/>
        </p:nvSpPr>
        <p:spPr bwMode="auto">
          <a:xfrm>
            <a:off x="7507896" y="7112001"/>
            <a:ext cx="3060454" cy="5027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defTabSz="1219170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2667" b="0" kern="1200" dirty="0">
                <a:solidFill>
                  <a:srgbClr val="000000"/>
                </a:solidFill>
                <a:latin typeface="Helvetica" charset="0"/>
              </a:rPr>
              <a:t>Last byte can send</a:t>
            </a:r>
          </a:p>
        </p:txBody>
      </p:sp>
      <p:sp>
        <p:nvSpPr>
          <p:cNvPr id="307219" name="Text Box 19"/>
          <p:cNvSpPr txBox="1">
            <a:spLocks noChangeArrowheads="1"/>
          </p:cNvSpPr>
          <p:nvPr/>
        </p:nvSpPr>
        <p:spPr bwMode="auto">
          <a:xfrm>
            <a:off x="4802860" y="3972983"/>
            <a:ext cx="867545" cy="5027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defTabSz="1219170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2667" b="0" kern="1200">
                <a:solidFill>
                  <a:srgbClr val="000000"/>
                </a:solidFill>
                <a:latin typeface="Helvetica" charset="0"/>
              </a:rPr>
              <a:t>TCP</a:t>
            </a:r>
          </a:p>
        </p:txBody>
      </p:sp>
      <p:sp>
        <p:nvSpPr>
          <p:cNvPr id="951324" name="Text Box 28"/>
          <p:cNvSpPr txBox="1">
            <a:spLocks noChangeArrowheads="1"/>
          </p:cNvSpPr>
          <p:nvPr/>
        </p:nvSpPr>
        <p:spPr bwMode="auto">
          <a:xfrm>
            <a:off x="9072643" y="4673600"/>
            <a:ext cx="2675732" cy="5027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defTabSz="1219170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2667" b="0" kern="1200" dirty="0">
                <a:solidFill>
                  <a:srgbClr val="000000"/>
                </a:solidFill>
                <a:latin typeface="Helvetica" charset="0"/>
              </a:rPr>
              <a:t>Last byte written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871427" y="4241720"/>
            <a:ext cx="506869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defTabSz="1219170" rtl="0" fontAlgn="base">
              <a:spcBef>
                <a:spcPct val="0"/>
              </a:spcBef>
              <a:spcAft>
                <a:spcPct val="0"/>
              </a:spcAft>
            </a:pPr>
            <a:r>
              <a:rPr lang="en-US" sz="2667" kern="1200" dirty="0">
                <a:solidFill>
                  <a:srgbClr val="0000FF"/>
                </a:solidFill>
                <a:latin typeface="Arial"/>
                <a:ea typeface="ＭＳ Ｐゴシック" charset="0"/>
              </a:rPr>
              <a:t>W</a:t>
            </a:r>
          </a:p>
        </p:txBody>
      </p:sp>
      <p:cxnSp>
        <p:nvCxnSpPr>
          <p:cNvPr id="8" name="Straight Arrow Connector 7"/>
          <p:cNvCxnSpPr/>
          <p:nvPr/>
        </p:nvCxnSpPr>
        <p:spPr bwMode="auto">
          <a:xfrm>
            <a:off x="6502400" y="4775200"/>
            <a:ext cx="1320800" cy="0"/>
          </a:xfrm>
          <a:prstGeom prst="straightConnector1">
            <a:avLst/>
          </a:prstGeom>
          <a:noFill/>
          <a:ln w="9525" cap="flat" cmpd="sng" algn="ctr">
            <a:solidFill>
              <a:srgbClr val="0000FF"/>
            </a:solidFill>
            <a:prstDash val="solid"/>
            <a:round/>
            <a:headEnd type="arrow"/>
            <a:tailEnd type="arrow"/>
          </a:ln>
          <a:effectLst/>
        </p:spPr>
      </p:cxnSp>
      <p:sp>
        <p:nvSpPr>
          <p:cNvPr id="21" name="Rectangle 12"/>
          <p:cNvSpPr>
            <a:spLocks noChangeArrowheads="1"/>
          </p:cNvSpPr>
          <p:nvPr/>
        </p:nvSpPr>
        <p:spPr bwMode="auto">
          <a:xfrm>
            <a:off x="7763933" y="4998721"/>
            <a:ext cx="1278467" cy="613833"/>
          </a:xfrm>
          <a:prstGeom prst="rect">
            <a:avLst/>
          </a:prstGeom>
          <a:solidFill>
            <a:srgbClr val="FFC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r" defTabSz="1219170" rtl="0" fontAlgn="base">
              <a:spcBef>
                <a:spcPct val="0"/>
              </a:spcBef>
              <a:spcAft>
                <a:spcPct val="0"/>
              </a:spcAft>
            </a:pPr>
            <a:endParaRPr lang="en-US" sz="2667" b="1" kern="1200">
              <a:solidFill>
                <a:srgbClr val="000000"/>
              </a:solidFill>
              <a:latin typeface="Courier New" charset="0"/>
              <a:ea typeface="ＭＳ Ｐゴシック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30E9B8-9F40-A5B6-DDB6-9B673628119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05763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33333E-6 L -0.07861 0.00139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9513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36" y="69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6875E-6 1.66667E-6 L -0.07862 0.00382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9513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36" y="19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1312" grpId="0" animBg="1"/>
      <p:bldP spid="951314" grpId="0"/>
      <p:bldP spid="6" grpId="0"/>
      <p:bldP spid="2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875" name="Rectangle 3"/>
          <p:cNvSpPr>
            <a:spLocks noGrp="1" noChangeArrowheads="1"/>
          </p:cNvSpPr>
          <p:nvPr>
            <p:ph type="body" idx="11"/>
          </p:nvPr>
        </p:nvSpPr>
        <p:spPr/>
        <p:txBody>
          <a:bodyPr anchor="t"/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Communication between application processes</a:t>
            </a:r>
          </a:p>
          <a:p>
            <a:r>
              <a:rPr lang="en-US" dirty="0"/>
              <a:t>Provide common end-to-end services for app layer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[optional]</a:t>
            </a:r>
          </a:p>
          <a:p>
            <a:pPr lvl="1"/>
            <a:r>
              <a:rPr lang="en-US" dirty="0"/>
              <a:t>Reliable, in-order data delivery</a:t>
            </a:r>
          </a:p>
          <a:p>
            <a:pPr lvl="1"/>
            <a:r>
              <a:rPr lang="en-US" dirty="0"/>
              <a:t>Well-paced data delivery</a:t>
            </a:r>
          </a:p>
          <a:p>
            <a:pPr lvl="2"/>
            <a:r>
              <a:rPr lang="en-US" dirty="0"/>
              <a:t>too fast may overwhelm the network</a:t>
            </a:r>
          </a:p>
          <a:p>
            <a:pPr lvl="2"/>
            <a:r>
              <a:rPr lang="en-US" dirty="0"/>
              <a:t>too slow is not efficient</a:t>
            </a:r>
          </a:p>
          <a:p>
            <a:pPr lvl="1"/>
            <a:endParaRPr lang="en-US" dirty="0"/>
          </a:p>
        </p:txBody>
      </p:sp>
      <p:sp>
        <p:nvSpPr>
          <p:cNvPr id="1103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Role of the Transport Layer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BE00CAA-45D7-9EBC-B20B-327BE9C1BD4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413748"/>
      </p:ext>
    </p:extLst>
  </p:cSld>
  <p:clrMapOvr>
    <a:masterClrMapping/>
  </p:clrMapOvr>
  <p:transition spd="med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41059" name="Rectangle 3"/>
              <p:cNvSpPr>
                <a:spLocks noGrp="1" noChangeArrowheads="1"/>
              </p:cNvSpPr>
              <p:nvPr>
                <p:ph type="body" idx="11"/>
              </p:nvPr>
            </p:nvSpPr>
            <p:spPr/>
            <p:txBody>
              <a:bodyPr/>
              <a:lstStyle/>
              <a:p>
                <a:r>
                  <a:rPr lang="en-US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Sender can send no faster than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4000" i="1" dirty="0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sz="4000" b="0" i="1" dirty="0" smtClean="0">
                            <a:latin typeface="Cambria Math" panose="02040503050406030204" pitchFamily="18" charset="0"/>
                            <a:cs typeface="Arial" charset="0"/>
                          </a:rPr>
                          <m:t>𝑊</m:t>
                        </m:r>
                      </m:num>
                      <m:den>
                        <m:r>
                          <a:rPr lang="en-US" sz="4000" b="0" i="1" dirty="0" smtClean="0">
                            <a:latin typeface="Cambria Math" panose="02040503050406030204" pitchFamily="18" charset="0"/>
                            <a:cs typeface="Arial" charset="0"/>
                          </a:rPr>
                          <m:t>𝑅𝑇𝑇</m:t>
                        </m:r>
                      </m:den>
                    </m:f>
                  </m:oMath>
                </a14:m>
                <a:r>
                  <a:rPr lang="en-US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</a:p>
              <a:p>
                <a:pPr lvl="1"/>
                <a:r>
                  <a:rPr lang="en-US" dirty="0">
                    <a:solidFill>
                      <a:schemeClr val="accent1">
                        <a:lumMod val="75000"/>
                      </a:schemeClr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Why?</a:t>
                </a:r>
              </a:p>
              <a:p>
                <a:pPr marL="762000" lvl="1" indent="0">
                  <a:buNone/>
                </a:pPr>
                <a:endParaRPr lang="en-US" dirty="0">
                  <a:solidFill>
                    <a:schemeClr val="accent1">
                      <a:lumMod val="75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en-US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Receiver only advertises more space when it has consumed old arriving data</a:t>
                </a:r>
              </a:p>
              <a:p>
                <a:pPr lvl="1"/>
                <a:endParaRPr lang="en-US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en-US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In original TCP design, that was the </a:t>
                </a:r>
                <a:r>
                  <a:rPr lang="en-US" b="1" dirty="0">
                    <a:solidFill>
                      <a:srgbClr val="0000FF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sole</a:t>
                </a:r>
                <a:r>
                  <a:rPr lang="en-US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protocol mechanism controlling sender</a:t>
                </a:r>
                <a:r>
                  <a:rPr lang="ja-JP" alt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’</a:t>
                </a:r>
                <a:r>
                  <a:rPr lang="en-US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s rate</a:t>
                </a:r>
              </a:p>
              <a:p>
                <a:endParaRPr lang="en-US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en-US" sz="2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But it’s just a very small part of the picture! </a:t>
                </a:r>
              </a:p>
              <a:p>
                <a:pPr lvl="1"/>
                <a:r>
                  <a:rPr lang="en-US" sz="240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(we come back to this in the next lecture)</a:t>
                </a:r>
              </a:p>
            </p:txBody>
          </p:sp>
        </mc:Choice>
        <mc:Fallback xmlns="">
          <p:sp>
            <p:nvSpPr>
              <p:cNvPr id="94105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1"/>
              </p:nvPr>
            </p:nvSpPr>
            <p:spPr>
              <a:blipFill>
                <a:blip r:embed="rId3"/>
                <a:stretch>
                  <a:fillRect l="-419" t="-5614" b="-61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20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Advertised Window Limits Sending Rate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385CA6D-0E54-CC27-E0D2-659C2F7E38D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72713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105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10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10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10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10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10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105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1059" grpId="0" build="p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8336219-176B-3C25-30D4-CA3C71E7E48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t>71</a:t>
            </a:fld>
            <a:endParaRPr lang="en-US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243C3EA3-32B4-5569-B484-777D472EED4D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/>
              <a:t>TCP provides:</a:t>
            </a:r>
          </a:p>
          <a:p>
            <a:pPr lvl="1"/>
            <a:r>
              <a:rPr lang="en-US" dirty="0"/>
              <a:t>A stream-of-bytes service</a:t>
            </a:r>
          </a:p>
          <a:p>
            <a:pPr lvl="1"/>
            <a:r>
              <a:rPr lang="en-US" dirty="0"/>
              <a:t>A connection-oriented service</a:t>
            </a:r>
          </a:p>
          <a:p>
            <a:pPr lvl="1"/>
            <a:endParaRPr lang="en-US" dirty="0"/>
          </a:p>
          <a:p>
            <a:r>
              <a:rPr lang="en-US" dirty="0"/>
              <a:t>To bring reliability, TCP:</a:t>
            </a:r>
          </a:p>
          <a:p>
            <a:pPr lvl="1"/>
            <a:r>
              <a:rPr lang="en-US" dirty="0"/>
              <a:t>Uses Sliding window algorithm (Flow Control)</a:t>
            </a:r>
          </a:p>
          <a:p>
            <a:pPr lvl="1" rtl="0"/>
            <a:r>
              <a:rPr lang="en-US" dirty="0"/>
              <a:t>Sets RTO values proportional to network RTT </a:t>
            </a:r>
          </a:p>
          <a:p>
            <a:pPr lvl="1" rtl="0"/>
            <a:r>
              <a:rPr lang="en-US" dirty="0"/>
              <a:t>Detects loss when it sees a timeout</a:t>
            </a:r>
          </a:p>
          <a:p>
            <a:pPr lvl="1" rtl="0"/>
            <a:endParaRPr lang="en-US" dirty="0"/>
          </a:p>
          <a:p>
            <a:pPr marL="317500" indent="0">
              <a:buNone/>
            </a:pP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8E1B804-1C07-EF63-42BF-9BC84CD6F9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Far …</a:t>
            </a:r>
          </a:p>
        </p:txBody>
      </p:sp>
    </p:spTree>
    <p:extLst>
      <p:ext uri="{BB962C8B-B14F-4D97-AF65-F5344CB8AC3E}">
        <p14:creationId xmlns:p14="http://schemas.microsoft.com/office/powerpoint/2010/main" val="1427595971"/>
      </p:ext>
    </p:extLst>
  </p:cSld>
  <p:clrMapOvr>
    <a:masterClrMapping/>
  </p:clrMapOvr>
  <p:transition spd="med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idx="11"/>
          </p:nvPr>
        </p:nvSpPr>
        <p:spPr/>
        <p:txBody>
          <a:bodyPr anchor="t"/>
          <a:lstStyle/>
          <a:p>
            <a:r>
              <a:rPr lang="en-US" dirty="0"/>
              <a:t>Sender sends packets with 100B and </a:t>
            </a:r>
            <a:r>
              <a:rPr lang="en-US" dirty="0" err="1"/>
              <a:t>seqnos</a:t>
            </a:r>
            <a:r>
              <a:rPr lang="en-US" dirty="0"/>
              <a:t>.:</a:t>
            </a:r>
          </a:p>
          <a:p>
            <a:pPr lvl="1"/>
            <a:r>
              <a:rPr lang="en-US" dirty="0"/>
              <a:t>100, 200, 300, 400, 500, 600, 700, 800, 900, …</a:t>
            </a:r>
          </a:p>
          <a:p>
            <a:r>
              <a:rPr lang="en-US" dirty="0"/>
              <a:t>Assume the fifth packet (</a:t>
            </a:r>
            <a:r>
              <a:rPr lang="en-US" dirty="0" err="1"/>
              <a:t>seqno</a:t>
            </a:r>
            <a:r>
              <a:rPr lang="en-US" dirty="0"/>
              <a:t> 500) is lost, but no others</a:t>
            </a:r>
          </a:p>
          <a:p>
            <a:r>
              <a:rPr lang="en-US" dirty="0"/>
              <a:t>Stream of ACKs will be:</a:t>
            </a:r>
          </a:p>
          <a:p>
            <a:pPr lvl="1"/>
            <a:r>
              <a:rPr lang="en-US" dirty="0"/>
              <a:t>200, 300, 400, 500, 500, 500, 500,…</a:t>
            </a:r>
          </a:p>
          <a:p>
            <a:endParaRPr lang="en-US" dirty="0"/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Can we exploit this to retransmit fifth packet (even before timeout)?</a:t>
            </a:r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Any ideas?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we do better?</a:t>
            </a:r>
            <a:br>
              <a:rPr lang="en-US" dirty="0"/>
            </a:b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An example . . 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54D8F2-8C81-7866-86DB-930AA5263C0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53843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/>
              <a:t>“Duplicate ACKs” are a sign of an </a:t>
            </a:r>
            <a:r>
              <a:rPr lang="en-US" u="sng" dirty="0"/>
              <a:t>isolated</a:t>
            </a:r>
            <a:r>
              <a:rPr lang="en-US" dirty="0"/>
              <a:t> loss</a:t>
            </a:r>
          </a:p>
          <a:p>
            <a:pPr lvl="1"/>
            <a:r>
              <a:rPr lang="en-US" dirty="0"/>
              <a:t>The lack of ACK progress means 500 hasn’t been delivered</a:t>
            </a:r>
          </a:p>
          <a:p>
            <a:pPr lvl="1"/>
            <a:r>
              <a:rPr lang="en-US" dirty="0"/>
              <a:t>Stream of ACKs means some packets are being delivered</a:t>
            </a:r>
          </a:p>
          <a:p>
            <a:pPr lvl="1"/>
            <a:endParaRPr lang="en-US" dirty="0"/>
          </a:p>
          <a:p>
            <a:r>
              <a:rPr lang="en-US" dirty="0"/>
              <a:t>Therefore, could trigger resend upon receiving k duplicate ACKs</a:t>
            </a:r>
          </a:p>
          <a:p>
            <a:pPr lvl="1"/>
            <a:r>
              <a:rPr lang="en-US" dirty="0"/>
              <a:t>TCP uses k=3</a:t>
            </a:r>
          </a:p>
          <a:p>
            <a:pPr lvl="2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 with cumulative ACKs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137738-5490-C7C5-2C54-BFDD11D2F3E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52792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00" name="Slide Number Placeholder 3">
            <a:extLst>
              <a:ext uri="{FF2B5EF4-FFF2-40B4-BE49-F238E27FC236}">
                <a16:creationId xmlns:a16="http://schemas.microsoft.com/office/drawing/2014/main" id="{592768A7-02B3-2969-319F-AADE95C01A2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667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1pPr>
            <a:lvl2pPr marL="50574369" indent="-49964784" eaLnBrk="0" hangingPunct="0">
              <a:defRPr sz="2667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2pPr>
            <a:lvl3pPr eaLnBrk="0" hangingPunct="0">
              <a:defRPr sz="2667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3pPr>
            <a:lvl4pPr eaLnBrk="0" hangingPunct="0">
              <a:defRPr sz="2667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4pPr>
            <a:lvl5pPr eaLnBrk="0" hangingPunct="0">
              <a:defRPr sz="2667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5pPr>
            <a:lvl6pPr marL="609585" eaLnBrk="0" fontAlgn="base" hangingPunct="0">
              <a:spcBef>
                <a:spcPct val="0"/>
              </a:spcBef>
              <a:spcAft>
                <a:spcPct val="0"/>
              </a:spcAft>
              <a:defRPr sz="2667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6pPr>
            <a:lvl7pPr marL="1219170" eaLnBrk="0" fontAlgn="base" hangingPunct="0">
              <a:spcBef>
                <a:spcPct val="0"/>
              </a:spcBef>
              <a:spcAft>
                <a:spcPct val="0"/>
              </a:spcAft>
              <a:defRPr sz="2667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7pPr>
            <a:lvl8pPr marL="1828754" eaLnBrk="0" fontAlgn="base" hangingPunct="0">
              <a:spcBef>
                <a:spcPct val="0"/>
              </a:spcBef>
              <a:spcAft>
                <a:spcPct val="0"/>
              </a:spcAft>
              <a:defRPr sz="2667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8pPr>
            <a:lvl9pPr marL="2438339" eaLnBrk="0" fontAlgn="base" hangingPunct="0">
              <a:spcBef>
                <a:spcPct val="0"/>
              </a:spcBef>
              <a:spcAft>
                <a:spcPct val="0"/>
              </a:spcAft>
              <a:defRPr sz="2667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9pPr>
          </a:lstStyle>
          <a:p>
            <a:pPr algn="l" eaLnBrk="1" hangingPunct="1"/>
            <a:fld id="{E7D837C8-2F92-453A-B0FE-EB7D9B78BF50}" type="slidenum">
              <a:rPr lang="en-US" altLang="en-US" sz="1600">
                <a:solidFill>
                  <a:srgbClr val="898989"/>
                </a:solidFill>
              </a:rPr>
              <a:pPr algn="l" eaLnBrk="1" hangingPunct="1"/>
              <a:t>74</a:t>
            </a:fld>
            <a:endParaRPr lang="en-US" altLang="en-US" sz="1600">
              <a:solidFill>
                <a:srgbClr val="898989"/>
              </a:solidFill>
            </a:endParaRPr>
          </a:p>
        </p:txBody>
      </p:sp>
      <p:sp>
        <p:nvSpPr>
          <p:cNvPr id="1047555" name="Rectangle 3">
            <a:extLst>
              <a:ext uri="{FF2B5EF4-FFF2-40B4-BE49-F238E27FC236}">
                <a16:creationId xmlns:a16="http://schemas.microsoft.com/office/drawing/2014/main" id="{73F2763A-245E-3B00-47BD-6D0D939A7A84}"/>
              </a:ext>
            </a:extLst>
          </p:cNvPr>
          <p:cNvSpPr>
            <a:spLocks noGrp="1" noChangeArrowheads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alt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When does Fast Retransmit work best?</a:t>
            </a:r>
          </a:p>
          <a:p>
            <a:pPr lvl="1"/>
            <a:r>
              <a:rPr lang="en-US" alt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High likelihood of many packets in flight</a:t>
            </a:r>
          </a:p>
          <a:p>
            <a:pPr lvl="1"/>
            <a:r>
              <a:rPr lang="en-US" alt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Long data transfers, large window size, …</a:t>
            </a:r>
          </a:p>
          <a:p>
            <a:endParaRPr lang="en-US" alt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Implications for Web traffic</a:t>
            </a:r>
          </a:p>
          <a:p>
            <a:pPr lvl="1"/>
            <a:r>
              <a:rPr lang="en-US" alt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Most Web transfers are short (e.g., 10 packets)</a:t>
            </a:r>
          </a:p>
          <a:p>
            <a:pPr lvl="2"/>
            <a:r>
              <a:rPr lang="en-US" alt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So, often there aren’t many packets in flight</a:t>
            </a:r>
          </a:p>
          <a:p>
            <a:pPr lvl="1"/>
            <a:r>
              <a:rPr lang="en-US" alt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Making fast retransmit is less likely to “kick in”</a:t>
            </a:r>
          </a:p>
          <a:p>
            <a:pPr lvl="2"/>
            <a:r>
              <a:rPr lang="en-US" alt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Forcing users to click “reload” more often … </a:t>
            </a:r>
          </a:p>
        </p:txBody>
      </p:sp>
      <p:sp>
        <p:nvSpPr>
          <p:cNvPr id="80898" name="Rectangle 2">
            <a:extLst>
              <a:ext uri="{FF2B5EF4-FFF2-40B4-BE49-F238E27FC236}">
                <a16:creationId xmlns:a16="http://schemas.microsoft.com/office/drawing/2014/main" id="{1D4C4ABA-2485-DF9A-7E82-2EF70CF6AE0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Effectiveness of Fast Retransmit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75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75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75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75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75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75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75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755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75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75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75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75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755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7555" grpId="0" uiExpand="1" build="p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9" name="Slide Number Placeholder 3">
            <a:extLst>
              <a:ext uri="{FF2B5EF4-FFF2-40B4-BE49-F238E27FC236}">
                <a16:creationId xmlns:a16="http://schemas.microsoft.com/office/drawing/2014/main" id="{354EE092-4BBD-81F7-66D3-25E87F6A16C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667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1pPr>
            <a:lvl2pPr marL="50574369" indent="-49964784" eaLnBrk="0" hangingPunct="0">
              <a:defRPr sz="2667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2pPr>
            <a:lvl3pPr eaLnBrk="0" hangingPunct="0">
              <a:defRPr sz="2667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3pPr>
            <a:lvl4pPr eaLnBrk="0" hangingPunct="0">
              <a:defRPr sz="2667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4pPr>
            <a:lvl5pPr eaLnBrk="0" hangingPunct="0">
              <a:defRPr sz="2667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5pPr>
            <a:lvl6pPr marL="609585" eaLnBrk="0" fontAlgn="base" hangingPunct="0">
              <a:spcBef>
                <a:spcPct val="0"/>
              </a:spcBef>
              <a:spcAft>
                <a:spcPct val="0"/>
              </a:spcAft>
              <a:defRPr sz="2667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6pPr>
            <a:lvl7pPr marL="1219170" eaLnBrk="0" fontAlgn="base" hangingPunct="0">
              <a:spcBef>
                <a:spcPct val="0"/>
              </a:spcBef>
              <a:spcAft>
                <a:spcPct val="0"/>
              </a:spcAft>
              <a:defRPr sz="2667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7pPr>
            <a:lvl8pPr marL="1828754" eaLnBrk="0" fontAlgn="base" hangingPunct="0">
              <a:spcBef>
                <a:spcPct val="0"/>
              </a:spcBef>
              <a:spcAft>
                <a:spcPct val="0"/>
              </a:spcAft>
              <a:defRPr sz="2667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8pPr>
            <a:lvl9pPr marL="2438339" eaLnBrk="0" fontAlgn="base" hangingPunct="0">
              <a:spcBef>
                <a:spcPct val="0"/>
              </a:spcBef>
              <a:spcAft>
                <a:spcPct val="0"/>
              </a:spcAft>
              <a:defRPr sz="2667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9pPr>
          </a:lstStyle>
          <a:p>
            <a:pPr defTabSz="1219170" rtl="0" eaLnBrk="1" fontAlgn="base" hangingPunct="1">
              <a:spcBef>
                <a:spcPct val="0"/>
              </a:spcBef>
              <a:spcAft>
                <a:spcPct val="0"/>
              </a:spcAft>
            </a:pPr>
            <a:fld id="{EBD459DD-EC28-4D67-AD98-7FED4E8EB552}" type="slidenum">
              <a:rPr lang="en-US" altLang="en-US" sz="1600" kern="1200">
                <a:solidFill>
                  <a:srgbClr val="898989"/>
                </a:solidFill>
              </a:rPr>
              <a:pPr defTabSz="1219170" rtl="0" eaLnBrk="1" fontAlgn="base" hangingPunct="1">
                <a:spcBef>
                  <a:spcPct val="0"/>
                </a:spcBef>
                <a:spcAft>
                  <a:spcPct val="0"/>
                </a:spcAft>
              </a:pPr>
              <a:t>75</a:t>
            </a:fld>
            <a:endParaRPr lang="en-US" altLang="en-US" sz="1600" kern="1200">
              <a:solidFill>
                <a:srgbClr val="898989"/>
              </a:solidFill>
            </a:endParaRPr>
          </a:p>
        </p:txBody>
      </p:sp>
      <p:sp>
        <p:nvSpPr>
          <p:cNvPr id="903171" name="Rectangle 3">
            <a:extLst>
              <a:ext uri="{FF2B5EF4-FFF2-40B4-BE49-F238E27FC236}">
                <a16:creationId xmlns:a16="http://schemas.microsoft.com/office/drawing/2014/main" id="{82ACE19C-A265-27D8-0CEF-5F4C32D27F4A}"/>
              </a:ext>
            </a:extLst>
          </p:cNvPr>
          <p:cNvSpPr>
            <a:spLocks noGrp="1" noChangeArrowheads="1"/>
          </p:cNvSpPr>
          <p:nvPr>
            <p:ph type="body" idx="11"/>
          </p:nvPr>
        </p:nvSpPr>
        <p:spPr>
          <a:xfrm>
            <a:off x="1587500" y="2197100"/>
            <a:ext cx="14455140" cy="5753100"/>
          </a:xfrm>
        </p:spPr>
        <p:txBody>
          <a:bodyPr/>
          <a:lstStyle/>
          <a:p>
            <a:r>
              <a:rPr lang="en-US" alt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Stream-of-bytes service</a:t>
            </a:r>
          </a:p>
          <a:p>
            <a:pPr lvl="1"/>
            <a:r>
              <a:rPr lang="en-US" alt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Sends and receives a stream of bytes</a:t>
            </a:r>
          </a:p>
          <a:p>
            <a:r>
              <a:rPr lang="en-US" alt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Connection oriented</a:t>
            </a:r>
          </a:p>
          <a:p>
            <a:pPr lvl="1"/>
            <a:r>
              <a:rPr lang="en-US" alt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Explicit set-up and tear-down of TCP connection</a:t>
            </a:r>
          </a:p>
          <a:p>
            <a:r>
              <a:rPr lang="en-US" alt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Flow control</a:t>
            </a:r>
          </a:p>
          <a:p>
            <a:pPr lvl="1"/>
            <a:r>
              <a:rPr lang="en-US" alt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Prevent overflow of the receiver’s buffer space</a:t>
            </a:r>
          </a:p>
          <a:p>
            <a:pPr lvl="1"/>
            <a:r>
              <a:rPr lang="en-US" alt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Sliding windows</a:t>
            </a:r>
          </a:p>
          <a:p>
            <a:r>
              <a:rPr lang="en-US" alt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Reliable, in-order delivery</a:t>
            </a:r>
          </a:p>
          <a:p>
            <a:pPr lvl="1"/>
            <a:r>
              <a:rPr lang="en-US" alt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Detect Corruption: checksums</a:t>
            </a:r>
          </a:p>
          <a:p>
            <a:pPr lvl="1"/>
            <a:r>
              <a:rPr lang="en-US" alt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Detect loss/reordering: timers, sequence numbers</a:t>
            </a:r>
          </a:p>
          <a:p>
            <a:pPr lvl="1"/>
            <a:r>
              <a:rPr lang="en-US" alt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Reliable delivery: acknowledgments and retransmissions</a:t>
            </a:r>
          </a:p>
          <a:p>
            <a:endParaRPr lang="en-US" alt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1746" name="Rectangle 2">
            <a:extLst>
              <a:ext uri="{FF2B5EF4-FFF2-40B4-BE49-F238E27FC236}">
                <a16:creationId xmlns:a16="http://schemas.microsoft.com/office/drawing/2014/main" id="{F2E64BA3-1863-7662-53B3-F0317ABC95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Putting them together: TCP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3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3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3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3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31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31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31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31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31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317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317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3171" grpId="0" build="p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idx="11"/>
          </p:nvPr>
        </p:nvSpPr>
        <p:spPr/>
        <p:txBody>
          <a:bodyPr anchor="t"/>
          <a:lstStyle/>
          <a:p>
            <a:r>
              <a:rPr lang="en-US" dirty="0"/>
              <a:t>The concepts underlying TCP are simple </a:t>
            </a:r>
          </a:p>
          <a:p>
            <a:pPr lvl="1"/>
            <a:r>
              <a:rPr lang="en-US" dirty="0"/>
              <a:t>acknowledgments (feedback)</a:t>
            </a:r>
          </a:p>
          <a:p>
            <a:pPr lvl="1"/>
            <a:r>
              <a:rPr lang="en-US" dirty="0"/>
              <a:t>timers</a:t>
            </a:r>
          </a:p>
          <a:p>
            <a:pPr lvl="1"/>
            <a:r>
              <a:rPr lang="en-US" dirty="0"/>
              <a:t>sliding windows </a:t>
            </a:r>
          </a:p>
          <a:p>
            <a:pPr lvl="1"/>
            <a:r>
              <a:rPr lang="en-US" dirty="0"/>
              <a:t>buffer management</a:t>
            </a:r>
          </a:p>
          <a:p>
            <a:pPr lvl="1"/>
            <a:r>
              <a:rPr lang="en-US" dirty="0"/>
              <a:t>sequence numbers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84F24A-C749-289B-7341-DD655E74B4C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571396"/>
      </p:ext>
    </p:extLst>
  </p:cSld>
  <p:clrMapOvr>
    <a:masterClrMapping/>
  </p:clrMapOvr>
  <p:transition spd="med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idx="11"/>
          </p:nvPr>
        </p:nvSpPr>
        <p:spPr/>
        <p:txBody>
          <a:bodyPr anchor="t"/>
          <a:lstStyle/>
          <a:p>
            <a:r>
              <a:rPr lang="en-US" dirty="0">
                <a:solidFill>
                  <a:srgbClr val="808080"/>
                </a:solidFill>
              </a:rPr>
              <a:t>The concepts underlying TCP are simple</a:t>
            </a:r>
          </a:p>
          <a:p>
            <a:r>
              <a:rPr lang="en-US" dirty="0"/>
              <a:t>But </a:t>
            </a:r>
            <a:r>
              <a:rPr lang="en-US" b="1" dirty="0"/>
              <a:t>tricky</a:t>
            </a:r>
            <a:r>
              <a:rPr lang="en-US" dirty="0"/>
              <a:t> in the details </a:t>
            </a:r>
          </a:p>
          <a:p>
            <a:pPr lvl="1"/>
            <a:r>
              <a:rPr lang="en-US" dirty="0"/>
              <a:t>How do we set timers? </a:t>
            </a:r>
          </a:p>
          <a:p>
            <a:pPr lvl="1"/>
            <a:r>
              <a:rPr lang="en-US" dirty="0"/>
              <a:t>What is the </a:t>
            </a:r>
            <a:r>
              <a:rPr lang="en-US" dirty="0" err="1"/>
              <a:t>seqno</a:t>
            </a:r>
            <a:r>
              <a:rPr lang="en-US" dirty="0"/>
              <a:t> for an ACK-only packet? </a:t>
            </a:r>
          </a:p>
          <a:p>
            <a:pPr lvl="1"/>
            <a:r>
              <a:rPr lang="en-US" dirty="0"/>
              <a:t>What if the advertised window is half an MSS?</a:t>
            </a:r>
          </a:p>
          <a:p>
            <a:pPr lvl="1"/>
            <a:r>
              <a:rPr lang="en-US" dirty="0"/>
              <a:t>Should receiver acknowledge packets right away?</a:t>
            </a:r>
          </a:p>
          <a:p>
            <a:pPr lvl="1"/>
            <a:r>
              <a:rPr lang="en-US" dirty="0"/>
              <a:t>What if the application generates data in units of 0.1 MSS?</a:t>
            </a:r>
          </a:p>
          <a:p>
            <a:pPr lvl="1"/>
            <a:r>
              <a:rPr lang="en-US" dirty="0"/>
              <a:t>What happens if I get a duplicate SYN? Or a RST while I’m in FIN_WAIT, </a:t>
            </a:r>
            <a:r>
              <a:rPr lang="en-US" i="1" dirty="0"/>
              <a:t>etc., etc., etc.</a:t>
            </a:r>
            <a:r>
              <a:rPr lang="en-US" dirty="0"/>
              <a:t> </a:t>
            </a:r>
          </a:p>
          <a:p>
            <a:pPr lvl="1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4D1956-E396-3014-285A-7A3F8BB78B9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354946"/>
      </p:ext>
    </p:extLst>
  </p:cSld>
  <p:clrMapOvr>
    <a:masterClrMapping/>
  </p:clrMapOvr>
  <p:transition spd="med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F0C495A-5209-9F84-7AEB-E7C8995FD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Time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1AE8419-A471-DC84-0822-2AAB77310A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Congestion Control </a:t>
            </a:r>
          </a:p>
        </p:txBody>
      </p:sp>
    </p:spTree>
    <p:extLst>
      <p:ext uri="{BB962C8B-B14F-4D97-AF65-F5344CB8AC3E}">
        <p14:creationId xmlns:p14="http://schemas.microsoft.com/office/powerpoint/2010/main" val="2520227980"/>
      </p:ext>
    </p:extLst>
  </p:cSld>
  <p:clrMapOvr>
    <a:masterClrMapping/>
  </p:clrMapOvr>
  <p:transition spd="med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459" name="Rectangle 3"/>
          <p:cNvSpPr>
            <a:spLocks noGrp="1" noChangeArrowheads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Location/Time:</a:t>
            </a:r>
          </a:p>
          <a:p>
            <a:pPr lvl="1"/>
            <a:r>
              <a:rPr lang="en-US" dirty="0"/>
              <a:t>Next week, same room and time as the lecture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! </a:t>
            </a:r>
          </a:p>
          <a:p>
            <a:pPr lvl="1"/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We will start with 10min delay</a:t>
            </a:r>
          </a:p>
          <a:p>
            <a:pPr lvl="1"/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Both undergrad and grad students</a:t>
            </a:r>
          </a:p>
          <a:p>
            <a:pPr lvl="1"/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Closed book, closed notes, etc.</a:t>
            </a:r>
          </a:p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Single two-sided “cheat sheet”,</a:t>
            </a:r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handwritten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lvl="1"/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Not bigger than an A4 paper!</a:t>
            </a:r>
          </a:p>
          <a:p>
            <a:pPr lvl="1"/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No calculators, electronic devices, etc.</a:t>
            </a:r>
          </a:p>
          <a:p>
            <a:pPr lvl="1"/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Test does not require any complicated calculation</a:t>
            </a:r>
            <a:b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	</a:t>
            </a:r>
          </a:p>
        </p:txBody>
      </p:sp>
      <p:sp>
        <p:nvSpPr>
          <p:cNvPr id="1043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Midterm</a:t>
            </a:r>
            <a:r>
              <a:rPr lang="en-US" dirty="0"/>
              <a:t>: Logistics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2900E59-3FE7-60CE-2EAA-E887CCC01D3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334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4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4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4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4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4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4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4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45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45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3459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875" name="Rectangle 3"/>
          <p:cNvSpPr>
            <a:spLocks noGrp="1" noChangeArrowheads="1"/>
          </p:cNvSpPr>
          <p:nvPr>
            <p:ph type="body" idx="11"/>
          </p:nvPr>
        </p:nvSpPr>
        <p:spPr/>
        <p:txBody>
          <a:bodyPr anchor="t"/>
          <a:lstStyle/>
          <a:p>
            <a:r>
              <a:rPr lang="en-US" dirty="0">
                <a:solidFill>
                  <a:srgbClr val="7F7F7F"/>
                </a:solidFill>
              </a:rPr>
              <a:t>Communication between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application </a:t>
            </a:r>
            <a:r>
              <a:rPr lang="en-US" dirty="0">
                <a:solidFill>
                  <a:srgbClr val="7F7F7F"/>
                </a:solidFill>
              </a:rPr>
              <a:t>processes</a:t>
            </a:r>
          </a:p>
          <a:p>
            <a:r>
              <a:rPr lang="en-US" dirty="0">
                <a:solidFill>
                  <a:srgbClr val="7F7F7F"/>
                </a:solidFill>
              </a:rPr>
              <a:t>Provide common end-to-end services for app layer [optional]</a:t>
            </a:r>
          </a:p>
          <a:p>
            <a:r>
              <a:rPr lang="en-US" dirty="0"/>
              <a:t>TCP and UDP are the common transport protocols</a:t>
            </a:r>
          </a:p>
          <a:p>
            <a:pPr lvl="1"/>
            <a:r>
              <a:rPr lang="en-US" dirty="0"/>
              <a:t>also SCTP, MTCP, SST, RDP, DCCP, … 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1103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Role of the Transport Layer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96BBB05-C2CE-F10B-4755-C6A00B5C50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234485"/>
      </p:ext>
    </p:extLst>
  </p:cSld>
  <p:clrMapOvr>
    <a:masterClrMapping/>
  </p:clrMapOvr>
  <p:transition spd="med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459" name="Rectangle 3"/>
          <p:cNvSpPr>
            <a:spLocks noGrp="1" noChangeArrowheads="1"/>
          </p:cNvSpPr>
          <p:nvPr>
            <p:ph type="body" idx="11"/>
          </p:nvPr>
        </p:nvSpPr>
        <p:spPr>
          <a:xfrm>
            <a:off x="1597660" y="2197100"/>
            <a:ext cx="13081000" cy="5753100"/>
          </a:xfrm>
        </p:spPr>
        <p:txBody>
          <a:bodyPr/>
          <a:lstStyle/>
          <a:p>
            <a:r>
              <a:rPr lang="en-US" dirty="0"/>
              <a:t>Test only assumes material covered in our lectures</a:t>
            </a:r>
          </a:p>
          <a:p>
            <a:pPr lvl="1"/>
            <a:r>
              <a:rPr lang="en-US" sz="2667" dirty="0"/>
              <a:t>Text: only to clarify details and context for the above</a:t>
            </a:r>
            <a:br>
              <a:rPr lang="en-US" sz="2667" dirty="0"/>
            </a:br>
            <a:r>
              <a:rPr lang="en-US" dirty="0"/>
              <a:t>The test doesn’t require you to do complicated calculations </a:t>
            </a:r>
          </a:p>
          <a:p>
            <a:pPr lvl="1"/>
            <a:r>
              <a:rPr lang="en-US" sz="2667" dirty="0"/>
              <a:t>Use this as a hint to whether you are on the right track!</a:t>
            </a:r>
          </a:p>
          <a:p>
            <a:endParaRPr lang="en-US" sz="2800" dirty="0"/>
          </a:p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Everything covered </a:t>
            </a:r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excluding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today’s lecture </a:t>
            </a:r>
          </a:p>
          <a:p>
            <a:endParaRPr lang="en-US" sz="3067" dirty="0"/>
          </a:p>
          <a:p>
            <a:r>
              <a:rPr lang="en-US" dirty="0"/>
              <a:t>You don’t need to memorize packet headers</a:t>
            </a:r>
          </a:p>
          <a:p>
            <a:pPr lvl="1"/>
            <a:r>
              <a:rPr lang="en-US" sz="2667" dirty="0"/>
              <a:t>We’ll provide the IP header for your reference on the exam sheet</a:t>
            </a:r>
          </a:p>
          <a:p>
            <a:endParaRPr lang="en-US" sz="3467" dirty="0"/>
          </a:p>
          <a:p>
            <a:r>
              <a:rPr lang="en-US" dirty="0"/>
              <a:t>You do need to understand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how</a:t>
            </a:r>
            <a:r>
              <a:rPr lang="en-US" b="1" dirty="0"/>
              <a:t> </a:t>
            </a:r>
            <a:r>
              <a:rPr lang="en-US" dirty="0"/>
              <a:t>things work </a:t>
            </a:r>
          </a:p>
          <a:p>
            <a:pPr lvl="1"/>
            <a:r>
              <a:rPr lang="en-US" sz="2667" dirty="0"/>
              <a:t>not for the sake of knowing gory details but to understand </a:t>
            </a:r>
            <a:r>
              <a:rPr lang="en-US" sz="2667" b="1" dirty="0">
                <a:solidFill>
                  <a:schemeClr val="accent1">
                    <a:lumMod val="75000"/>
                  </a:schemeClr>
                </a:solidFill>
              </a:rPr>
              <a:t>pros/cons</a:t>
            </a:r>
            <a:r>
              <a:rPr lang="en-US" sz="2667" dirty="0"/>
              <a:t>, when a solution is applicable/useful/useless, etc.</a:t>
            </a:r>
          </a:p>
        </p:txBody>
      </p:sp>
      <p:sp>
        <p:nvSpPr>
          <p:cNvPr id="1043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Guidelines (1)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AEE80D8-2162-5CE8-DB8C-4CCA1F7A505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96405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4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4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4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4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45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45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3459" grpId="0" uiExpand="1" build="p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459" name="Rectangle 3"/>
          <p:cNvSpPr>
            <a:spLocks noGrp="1" noChangeArrowheads="1"/>
          </p:cNvSpPr>
          <p:nvPr>
            <p:ph type="body" idx="11"/>
          </p:nvPr>
        </p:nvSpPr>
        <p:spPr/>
        <p:txBody>
          <a:bodyPr/>
          <a:lstStyle/>
          <a:p>
            <a:pPr marL="317500" indent="0">
              <a:buNone/>
            </a:pPr>
            <a:r>
              <a:rPr lang="en-US" dirty="0"/>
              <a:t>Be prepared to: </a:t>
            </a:r>
          </a:p>
          <a:p>
            <a:pPr lvl="1"/>
            <a:endParaRPr lang="en-US" sz="2667" dirty="0">
              <a:solidFill>
                <a:srgbClr val="000090"/>
              </a:solidFill>
            </a:endParaRPr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Weigh design options outside of the context we studied them in</a:t>
            </a:r>
          </a:p>
          <a:p>
            <a:pPr lvl="1"/>
            <a:r>
              <a:rPr lang="en-US" i="1" dirty="0"/>
              <a:t>e.g., I had a TCP connection, then BGP went nuts …” </a:t>
            </a:r>
          </a:p>
          <a:p>
            <a:pPr lvl="1"/>
            <a:endParaRPr lang="en-US" sz="2667" dirty="0"/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Contemplate new designs we haven’t talked about </a:t>
            </a:r>
          </a:p>
          <a:p>
            <a:pPr lvl="1"/>
            <a:r>
              <a:rPr lang="en-US" i="1" dirty="0"/>
              <a:t>e.g., I introduce a new IP address format; how does this affect …” </a:t>
            </a:r>
          </a:p>
          <a:p>
            <a:endParaRPr lang="en-US" i="1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Don’t let this daunt you. Reason from what you know about the pros/cons of solutions we did study </a:t>
            </a:r>
          </a:p>
          <a:p>
            <a:pPr marL="1234557" lvl="3" indent="-454303"/>
            <a:r>
              <a:rPr lang="en-US" sz="2800" i="1" dirty="0"/>
              <a:t>e.g., circuit switching is inefficient when …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043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Guidelines (2)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100910A-7F1E-BBE2-E897-44348026348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57046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4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4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4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4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45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45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3459" grpId="0" uiExpand="1" build="p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459" name="Rectangle 3"/>
          <p:cNvSpPr>
            <a:spLocks noGrp="1" noChangeArrowheads="1"/>
          </p:cNvSpPr>
          <p:nvPr>
            <p:ph type="body" idx="11"/>
          </p:nvPr>
        </p:nvSpPr>
        <p:spPr>
          <a:xfrm>
            <a:off x="1229360" y="2197100"/>
            <a:ext cx="14142720" cy="5753100"/>
          </a:xfrm>
        </p:spPr>
        <p:txBody>
          <a:bodyPr/>
          <a:lstStyle/>
          <a:p>
            <a:pPr marL="317500" indent="0">
              <a:buNone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Exam format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(tentative!)</a:t>
            </a:r>
          </a:p>
          <a:p>
            <a:pPr marL="317500" indent="0">
              <a:buNone/>
            </a:pPr>
            <a:endParaRPr lang="en-US" dirty="0">
              <a:solidFill>
                <a:srgbClr val="00009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56406" lvl="1" indent="0">
              <a:buNone/>
            </a:pP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Q1) Multiple-choice questions</a:t>
            </a:r>
          </a:p>
          <a:p>
            <a:pPr marL="456406" lvl="1" indent="0">
              <a:buNone/>
            </a:pP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Q2) Design questions: A set of “here’s a scenario, tell me if the following is true/false”-style questions</a:t>
            </a:r>
          </a:p>
          <a:p>
            <a:pPr marL="456406" lvl="1" indent="0">
              <a:buNone/>
            </a:pP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Q3+ more traditional short/long questions </a:t>
            </a:r>
          </a:p>
          <a:p>
            <a:pPr lvl="1"/>
            <a:endParaRPr lang="en-US" i="1" dirty="0">
              <a:solidFill>
                <a:srgbClr val="000090"/>
              </a:solidFill>
            </a:endParaRPr>
          </a:p>
        </p:txBody>
      </p:sp>
      <p:sp>
        <p:nvSpPr>
          <p:cNvPr id="1043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Guidelines (3)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DE5C4B1-E402-204C-639E-E82D1CCB9EE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33501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4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4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4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3459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875" name="Rectangle 3"/>
          <p:cNvSpPr>
            <a:spLocks noGrp="1" noChangeArrowheads="1"/>
          </p:cNvSpPr>
          <p:nvPr>
            <p:ph type="body" idx="11"/>
          </p:nvPr>
        </p:nvSpPr>
        <p:spPr/>
        <p:txBody>
          <a:bodyPr anchor="t"/>
          <a:lstStyle/>
          <a:p>
            <a:r>
              <a:rPr lang="en-US" dirty="0">
                <a:solidFill>
                  <a:srgbClr val="7F7F7F"/>
                </a:solidFill>
              </a:rPr>
              <a:t>Communication between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application </a:t>
            </a:r>
            <a:r>
              <a:rPr lang="en-US" dirty="0">
                <a:solidFill>
                  <a:srgbClr val="7F7F7F"/>
                </a:solidFill>
              </a:rPr>
              <a:t>processes</a:t>
            </a:r>
          </a:p>
          <a:p>
            <a:r>
              <a:rPr lang="en-US" dirty="0">
                <a:solidFill>
                  <a:srgbClr val="7F7F7F"/>
                </a:solidFill>
              </a:rPr>
              <a:t>Provide common end-to-end services for app layer [optional]</a:t>
            </a:r>
          </a:p>
          <a:p>
            <a:r>
              <a:rPr lang="en-US" dirty="0">
                <a:solidFill>
                  <a:srgbClr val="7F7F7F"/>
                </a:solidFill>
              </a:rPr>
              <a:t>TCP and UDP are the common transport protocols</a:t>
            </a:r>
          </a:p>
          <a:p>
            <a:r>
              <a:rPr lang="en-US" dirty="0"/>
              <a:t>UDP is a minimalist, no-frills transport protocol</a:t>
            </a:r>
          </a:p>
          <a:p>
            <a:pPr lvl="1"/>
            <a:r>
              <a:rPr lang="en-US" dirty="0"/>
              <a:t>only provides mux/</a:t>
            </a:r>
            <a:r>
              <a:rPr lang="en-US" dirty="0" err="1"/>
              <a:t>demux</a:t>
            </a:r>
            <a:r>
              <a:rPr lang="en-US" dirty="0"/>
              <a:t> capabilities &amp; optional error checking on packet data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1103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Role of the Transport Layer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BEB796E-9812-B334-30A7-B9C1FCFE4E9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433929"/>
      </p:ext>
    </p:extLst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oheil-Course-Slides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Gill Sans"/>
        <a:ea typeface="Gill Sans"/>
        <a:cs typeface="Gill Sans"/>
      </a:majorFont>
      <a:minorFont>
        <a:latin typeface="Gill Sans"/>
        <a:ea typeface="Gill Sans"/>
        <a:cs typeface="Gill San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461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381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461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Soheil-Course-Slides" id="{8213CC3D-DB0B-4055-873E-970310A2F0D4}" vid="{EE436903-3A8F-4FA6-95AC-9EAEDAFCF082}"/>
    </a:ext>
  </a:extLst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Gill Sans"/>
        <a:ea typeface="Gill Sans"/>
        <a:cs typeface="Gill Sans"/>
      </a:majorFont>
      <a:minorFont>
        <a:latin typeface="Gill Sans"/>
        <a:ea typeface="Gill Sans"/>
        <a:cs typeface="Gill San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461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381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461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Soheil-Course-Slides</Template>
  <TotalTime>42883</TotalTime>
  <Words>4149</Words>
  <Application>Microsoft Office PowerPoint</Application>
  <PresentationFormat>Custom</PresentationFormat>
  <Paragraphs>1023</Paragraphs>
  <Slides>82</Slides>
  <Notes>34</Notes>
  <HiddenSlides>1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82</vt:i4>
      </vt:variant>
    </vt:vector>
  </HeadingPairs>
  <TitlesOfParts>
    <vt:vector size="95" baseType="lpstr">
      <vt:lpstr>Courier</vt:lpstr>
      <vt:lpstr>Gill Sans</vt:lpstr>
      <vt:lpstr>Lucida Grande</vt:lpstr>
      <vt:lpstr>Arial</vt:lpstr>
      <vt:lpstr>Calibri</vt:lpstr>
      <vt:lpstr>Cambria Math</vt:lpstr>
      <vt:lpstr>Comic Sans MS</vt:lpstr>
      <vt:lpstr>Courier New</vt:lpstr>
      <vt:lpstr>Helvetica</vt:lpstr>
      <vt:lpstr>Tahoma</vt:lpstr>
      <vt:lpstr>Times New Roman</vt:lpstr>
      <vt:lpstr>Wingdings</vt:lpstr>
      <vt:lpstr>Soheil-Course-Slides</vt:lpstr>
      <vt:lpstr>Transport Layer</vt:lpstr>
      <vt:lpstr>Outline</vt:lpstr>
      <vt:lpstr>PowerPoint Presentation</vt:lpstr>
      <vt:lpstr>PowerPoint Presentation</vt:lpstr>
      <vt:lpstr>PowerPoint Presentation</vt:lpstr>
      <vt:lpstr>Role of the Transport Layer</vt:lpstr>
      <vt:lpstr>Role of the Transport Layer</vt:lpstr>
      <vt:lpstr>Role of the Transport Layer</vt:lpstr>
      <vt:lpstr>Role of the Transport Layer</vt:lpstr>
      <vt:lpstr>Role of the Transport Layer</vt:lpstr>
      <vt:lpstr>Multiplexing and Demultiplexing</vt:lpstr>
      <vt:lpstr>Context: Applications and Sockets</vt:lpstr>
      <vt:lpstr>Ports</vt:lpstr>
      <vt:lpstr>PowerPoint Presentation</vt:lpstr>
      <vt:lpstr>PowerPoint Presentation</vt:lpstr>
      <vt:lpstr>PowerPoint Presentation</vt:lpstr>
      <vt:lpstr>Recap: Multiplexing and Demultiplexing</vt:lpstr>
      <vt:lpstr>UDP</vt:lpstr>
      <vt:lpstr>UDP: User Datagram Protocol </vt:lpstr>
      <vt:lpstr>Why Would Anyone Use UDP?</vt:lpstr>
      <vt:lpstr>Popular Applications That Use UDP</vt:lpstr>
      <vt:lpstr>Thought Experiment</vt:lpstr>
      <vt:lpstr>TCP: Transmission Control Protocol</vt:lpstr>
      <vt:lpstr>Reliable Transport</vt:lpstr>
      <vt:lpstr>Reliable Transport</vt:lpstr>
      <vt:lpstr>Reliable Transport</vt:lpstr>
      <vt:lpstr>E.g., Dealing with Packet Corruption </vt:lpstr>
      <vt:lpstr>E.g., Dealing with Packet Corruption </vt:lpstr>
      <vt:lpstr>E.g., Dealing with Packet Loss</vt:lpstr>
      <vt:lpstr>E.g., Dealing with Packet Loss (of ack)</vt:lpstr>
      <vt:lpstr>E.g., Dealing with Packet Loss</vt:lpstr>
      <vt:lpstr>Components of a Solution (so far)</vt:lpstr>
      <vt:lpstr>TCP Support for Reliable Delivery</vt:lpstr>
      <vt:lpstr>1- TCP provides a Stream-of-Bytes service</vt:lpstr>
      <vt:lpstr>TCP “Stream of Bytes” Service</vt:lpstr>
      <vt:lpstr>…Emulated Using TCP “Segments”</vt:lpstr>
      <vt:lpstr>TCP Segment</vt:lpstr>
      <vt:lpstr>Sequence Numbers</vt:lpstr>
      <vt:lpstr>Sequence Numbers</vt:lpstr>
      <vt:lpstr>TCP Header</vt:lpstr>
      <vt:lpstr>ACKing and Sequence Numbers</vt:lpstr>
      <vt:lpstr>Normal Pattern</vt:lpstr>
      <vt:lpstr>TCP Header</vt:lpstr>
      <vt:lpstr>2- TCP provides a connection-oriented service</vt:lpstr>
      <vt:lpstr>Initial Sequence Number (ISN)</vt:lpstr>
      <vt:lpstr>Establishing a TCP Connection</vt:lpstr>
      <vt:lpstr>TCP Header</vt:lpstr>
      <vt:lpstr>Step 1: A’s Initial SYN Packet</vt:lpstr>
      <vt:lpstr>Step 2: B’s SYN-ACK Packet</vt:lpstr>
      <vt:lpstr>Step 3: A’s ACK of the SYN-ACK</vt:lpstr>
      <vt:lpstr>Timing Diagram: 3-Way Handshaking</vt:lpstr>
      <vt:lpstr>What if the SYN Packet Gets Lost?</vt:lpstr>
      <vt:lpstr>SYN Loss and Web Downloads</vt:lpstr>
      <vt:lpstr>Tearing Down the Connection</vt:lpstr>
      <vt:lpstr>3- TCP provides a Reliable Communication</vt:lpstr>
      <vt:lpstr>Automatic Repeat request (ARQ)</vt:lpstr>
      <vt:lpstr>Timing Illustration</vt:lpstr>
      <vt:lpstr>Retransmission Timeout (RTO)</vt:lpstr>
      <vt:lpstr>Smoothed RTT</vt:lpstr>
      <vt:lpstr>EWMA Example</vt:lpstr>
      <vt:lpstr>Problem: Ambiguous Measurements</vt:lpstr>
      <vt:lpstr>Retransmission Timeout (RTO) </vt:lpstr>
      <vt:lpstr>We got a Reliable Transport! </vt:lpstr>
      <vt:lpstr>Stop &amp; Wait is Inefficient </vt:lpstr>
      <vt:lpstr>Sliding Window</vt:lpstr>
      <vt:lpstr>Sliding Window at Sender</vt:lpstr>
      <vt:lpstr>Sliding Window at Receiver</vt:lpstr>
      <vt:lpstr>Solution: Advertised Window (Flow Control)</vt:lpstr>
      <vt:lpstr>Sliding Window at Sender</vt:lpstr>
      <vt:lpstr>Advertised Window Limits Sending Rate</vt:lpstr>
      <vt:lpstr>So Far …</vt:lpstr>
      <vt:lpstr>Can we do better? An example . . .</vt:lpstr>
      <vt:lpstr>Loss with cumulative ACKs</vt:lpstr>
      <vt:lpstr>Effectiveness of Fast Retransmit</vt:lpstr>
      <vt:lpstr>Putting them together: TCP</vt:lpstr>
      <vt:lpstr>Recap</vt:lpstr>
      <vt:lpstr>Recap</vt:lpstr>
      <vt:lpstr>Next Time</vt:lpstr>
      <vt:lpstr>Midterm: Logistics</vt:lpstr>
      <vt:lpstr>General Guidelines (1)</vt:lpstr>
      <vt:lpstr>General Guidelines (2)</vt:lpstr>
      <vt:lpstr>General Guidelines (3)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Networked Applications</dc:title>
  <dc:creator>Soheil A</dc:creator>
  <cp:lastModifiedBy>Siwei Tang</cp:lastModifiedBy>
  <cp:revision>142</cp:revision>
  <cp:lastPrinted>2019-09-25T18:11:43Z</cp:lastPrinted>
  <dcterms:modified xsi:type="dcterms:W3CDTF">2022-12-11T17:55:03Z</dcterms:modified>
</cp:coreProperties>
</file>